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VT7+dgG1/wecITbuS8QDNxf8S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09647" y="319138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CL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CL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CL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Cubicación de Materiales e Insumos</a:t>
            </a:r>
            <a:endParaRPr/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>
            <p:ph type="ctrTitle"/>
          </p:nvPr>
        </p:nvSpPr>
        <p:spPr>
          <a:xfrm>
            <a:off x="261257" y="3073360"/>
            <a:ext cx="5541666" cy="16624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s-CL" sz="3959">
                <a:solidFill>
                  <a:schemeClr val="lt1"/>
                </a:solidFill>
              </a:rPr>
              <a:t>Cubicación de </a:t>
            </a:r>
            <a:br>
              <a:rPr b="1" lang="es-CL" sz="3959">
                <a:solidFill>
                  <a:schemeClr val="lt1"/>
                </a:solidFill>
              </a:rPr>
            </a:br>
            <a:r>
              <a:rPr b="1" lang="es-CL" sz="3959">
                <a:solidFill>
                  <a:schemeClr val="lt1"/>
                </a:solidFill>
              </a:rPr>
              <a:t>Materiales e Insumos – </a:t>
            </a:r>
            <a:br>
              <a:rPr b="1" lang="es-CL" sz="3959">
                <a:solidFill>
                  <a:schemeClr val="lt1"/>
                </a:solidFill>
              </a:rPr>
            </a:br>
            <a:r>
              <a:rPr b="1" lang="es-CL" sz="3959">
                <a:solidFill>
                  <a:schemeClr val="lt1"/>
                </a:solidFill>
              </a:rPr>
              <a:t>Cubicación de Madera</a:t>
            </a:r>
            <a:endParaRPr b="1" sz="3959">
              <a:solidFill>
                <a:schemeClr val="lt1"/>
              </a:solidFill>
            </a:endParaRPr>
          </a:p>
        </p:txBody>
      </p:sp>
      <p:sp>
        <p:nvSpPr>
          <p:cNvPr id="83" name="Google Shape;83;p1"/>
          <p:cNvSpPr txBox="1"/>
          <p:nvPr>
            <p:ph idx="1" type="subTitle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 id="89" name="Google Shape;89;p19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 id="90" name="Google Shape;90;p19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13 Razones por las que las empresas de construcción pierden dinero" id="92" name="Google Shape;9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9248" y="2954876"/>
            <a:ext cx="6911375" cy="23896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296663" y="3625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s-CL" sz="4400" u="none" cap="none" strike="noStrik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CUBICACIÓN DE MADERA</a:t>
            </a:r>
            <a:br>
              <a:rPr b="0" i="0" lang="es-CL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CL" sz="4400" u="none" cap="none" strike="noStrik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SEGÚN NCH 353</a:t>
            </a:r>
            <a:endParaRPr b="0" i="0" sz="4400" u="none" cap="none" strike="noStrik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9"/>
          <p:cNvSpPr/>
          <p:nvPr/>
        </p:nvSpPr>
        <p:spPr>
          <a:xfrm>
            <a:off x="403193" y="275204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9"/>
          <p:cNvSpPr/>
          <p:nvPr/>
        </p:nvSpPr>
        <p:spPr>
          <a:xfrm>
            <a:off x="0" y="2057199"/>
            <a:ext cx="4909506" cy="4379108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296663" y="2826206"/>
            <a:ext cx="4312659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Leer 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b="0" i="0" lang="es-CL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siguiente razones por las que empresas de construcción pierden dinero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es-CL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s-CL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omentar y contextualizar al caso de cubicaciones de obra: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https://noticias.arq.com.mx/Detalles/24201.html#.YAsdX-hKhPY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2020-08-06T15:36:33Z</dcterms:created>
  <dc:creator>Jorge Rojas</dc:creator>
</cp:coreProperties>
</file>