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1" r:id="rId3"/>
    <p:sldId id="279" r:id="rId4"/>
    <p:sldId id="282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Esfuerzo personal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2" y="1640688"/>
            <a:ext cx="7581743" cy="5172688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4067945" y="1182620"/>
            <a:ext cx="4608511" cy="2030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51352" y="1449412"/>
            <a:ext cx="4464496" cy="149677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Para </a:t>
            </a:r>
            <a:r>
              <a:rPr lang="es-CL" sz="1400" b="1" dirty="0" smtClean="0"/>
              <a:t>alcanzar </a:t>
            </a:r>
            <a:r>
              <a:rPr lang="es-CL" sz="1400" b="1" dirty="0" smtClean="0"/>
              <a:t>los </a:t>
            </a:r>
            <a:r>
              <a:rPr lang="es-CL" sz="1400" b="1" dirty="0" smtClean="0"/>
              <a:t>objetivos que nos proponemos en la vida, </a:t>
            </a:r>
            <a:r>
              <a:rPr lang="es-CL" sz="1400" b="1" dirty="0" smtClean="0"/>
              <a:t>es necesario </a:t>
            </a:r>
            <a:r>
              <a:rPr lang="es-CL" sz="1400" b="1" dirty="0" smtClean="0"/>
              <a:t>comprender y valorar </a:t>
            </a:r>
            <a:r>
              <a:rPr lang="es-CL" sz="1400" b="1" dirty="0" smtClean="0"/>
              <a:t>la importancia del esfuerzo personal.</a:t>
            </a:r>
            <a:endParaRPr lang="es-C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3860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>
                <a:solidFill>
                  <a:srgbClr val="030CBD"/>
                </a:solidFill>
                <a:effectLst/>
              </a:rPr>
              <a:t>Esfuerzo 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2" y="1744227"/>
            <a:ext cx="2904271" cy="34929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92617" y="1913396"/>
            <a:ext cx="2808312" cy="312493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Trabajar y aplicar </a:t>
            </a:r>
            <a:r>
              <a:rPr lang="es-CL" sz="1400" b="1" dirty="0" smtClean="0"/>
              <a:t>nuestra energía para alcanzar una meta,  </a:t>
            </a:r>
            <a:r>
              <a:rPr lang="es-CL" sz="1400" b="1" dirty="0" smtClean="0"/>
              <a:t>son formas </a:t>
            </a:r>
            <a:r>
              <a:rPr lang="es-CL" sz="1400" b="1" dirty="0" smtClean="0"/>
              <a:t>concretas de esforzarse para </a:t>
            </a:r>
            <a:r>
              <a:rPr lang="es-CL" sz="1400" b="1" dirty="0" smtClean="0"/>
              <a:t>obtener </a:t>
            </a:r>
            <a:r>
              <a:rPr lang="es-CL" sz="1400" b="1" dirty="0" smtClean="0"/>
              <a:t>un beneficio. 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/>
              <a:t>Un ejemplo de esta actitud, es estudiar para aprender, y tener buenos resultados.</a:t>
            </a:r>
            <a:endParaRPr lang="es-CL" sz="14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8546"/>
            <a:ext cx="455193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>
                <a:solidFill>
                  <a:srgbClr val="030CBD"/>
                </a:solidFill>
                <a:effectLst/>
              </a:rPr>
              <a:t>Esfuerzo 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60124" y="1772816"/>
            <a:ext cx="2904271" cy="34798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2832"/>
            <a:ext cx="4464496" cy="508384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508104" y="2204864"/>
            <a:ext cx="2808312" cy="216024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De la misma forma,  si aplicamos nuestro mejor esfuerzo en </a:t>
            </a:r>
            <a:r>
              <a:rPr lang="es-CL" sz="1400" b="1" dirty="0" smtClean="0"/>
              <a:t>los</a:t>
            </a:r>
            <a:r>
              <a:rPr lang="es-CL" sz="1400" b="1" dirty="0" smtClean="0"/>
              <a:t> juegos y en los deportes</a:t>
            </a:r>
            <a:r>
              <a:rPr lang="es-CL" sz="1400" b="1" dirty="0" smtClean="0"/>
              <a:t>, </a:t>
            </a:r>
            <a:r>
              <a:rPr lang="es-CL" sz="1400" b="1" dirty="0" smtClean="0"/>
              <a:t>podemos conseguir éxitos y satisfacciones.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4262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2832"/>
            <a:ext cx="4464496" cy="50838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2577" y="522752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r>
              <a:rPr lang="es-ES" sz="3100" dirty="0">
                <a:solidFill>
                  <a:srgbClr val="030CBD"/>
                </a:solidFill>
                <a:effectLst/>
              </a:rPr>
              <a:t/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>Esfuerzo </a:t>
            </a:r>
            <a:r>
              <a:rPr lang="es-ES" sz="3100" dirty="0">
                <a:solidFill>
                  <a:srgbClr val="030CBD"/>
                </a:solidFill>
                <a:effectLst/>
              </a:rPr>
              <a:t>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57833" y="1580498"/>
            <a:ext cx="2904271" cy="3335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05813" y="1843719"/>
            <a:ext cx="2808312" cy="280941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Vale la pena esforzarse por ser un aporte </a:t>
            </a:r>
            <a:r>
              <a:rPr lang="es-CL" sz="1400" b="1" dirty="0" smtClean="0"/>
              <a:t>positivo en las relaciones que establecemos</a:t>
            </a:r>
            <a:r>
              <a:rPr lang="es-CL" sz="1400" b="1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/>
              <a:t>Si somos generosos, leales y respetuosos seremos un aporte para la buena convivencia.</a:t>
            </a:r>
            <a:endParaRPr lang="es-CL" sz="1400" b="1" dirty="0" smtClean="0"/>
          </a:p>
          <a:p>
            <a:pPr algn="ctr">
              <a:lnSpc>
                <a:spcPct val="150000"/>
              </a:lnSpc>
            </a:pP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8710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>
                <a:solidFill>
                  <a:srgbClr val="030CBD"/>
                </a:solidFill>
                <a:effectLst/>
              </a:rPr>
              <a:t>Esfuerzo 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605277" y="1484791"/>
            <a:ext cx="2856291" cy="1656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52120" y="1772816"/>
            <a:ext cx="2808312" cy="115212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Para </a:t>
            </a:r>
            <a:r>
              <a:rPr lang="es-CL" sz="1400" b="1" dirty="0" smtClean="0"/>
              <a:t>conseguir nuestras metas no debemos tener actitudes deshonestas.  </a:t>
            </a:r>
            <a:endParaRPr lang="es-CL" sz="1400" b="1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1043"/>
            <a:ext cx="4464496" cy="5149744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5652120" y="4221095"/>
            <a:ext cx="2856291" cy="1656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52120" y="4437112"/>
            <a:ext cx="2808312" cy="129614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Nuestros </a:t>
            </a:r>
            <a:r>
              <a:rPr lang="es-CL" sz="1400" b="1" dirty="0" smtClean="0"/>
              <a:t>logros deben depender de nuestro propio esfuerzo.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7948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>
                <a:solidFill>
                  <a:srgbClr val="030CBD"/>
                </a:solidFill>
                <a:effectLst/>
              </a:rPr>
              <a:t>Esfuerzo 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325391"/>
            <a:ext cx="2904271" cy="23997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564901"/>
            <a:ext cx="2808312" cy="194421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/>
              <a:t>P</a:t>
            </a:r>
            <a:r>
              <a:rPr lang="es-CL" sz="1400" b="1" dirty="0" smtClean="0"/>
              <a:t>ara alcanzar nuestros logros debemos desplegar nuestro mejor esfuerzo,  ya sea en el estudio, las tareas y el trabajo</a:t>
            </a:r>
            <a:endParaRPr lang="es-CL" sz="1400" b="1" dirty="0"/>
          </a:p>
        </p:txBody>
      </p:sp>
      <p:pic>
        <p:nvPicPr>
          <p:cNvPr id="1026" name="Picture 2" descr="D:\Ximena Perez\Desktop\CEL\CHRISTIAN OLIVARES\ilustraciones octubre 2014\H02115ICO DIB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" y="1196752"/>
            <a:ext cx="45450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3"/>
            <a:ext cx="4426750" cy="453650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68753" cy="6480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r>
              <a:rPr lang="es-ES" sz="3100" dirty="0">
                <a:solidFill>
                  <a:srgbClr val="030CBD"/>
                </a:solidFill>
                <a:effectLst/>
              </a:rPr>
              <a:t/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>Esfuerzo </a:t>
            </a:r>
            <a:r>
              <a:rPr lang="es-ES" sz="3100" dirty="0">
                <a:solidFill>
                  <a:srgbClr val="030CBD"/>
                </a:solidFill>
                <a:effectLst/>
              </a:rPr>
              <a:t>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325391"/>
            <a:ext cx="2760255" cy="2903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08104" y="2708917"/>
            <a:ext cx="2808312" cy="223225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Cuando </a:t>
            </a:r>
            <a:r>
              <a:rPr lang="es-CL" sz="1400" b="1" dirty="0" smtClean="0"/>
              <a:t>actuamos </a:t>
            </a:r>
            <a:r>
              <a:rPr lang="es-CL" sz="1400" b="1" dirty="0" smtClean="0"/>
              <a:t>de manera deshonesta, pasamos a llevar los derechos </a:t>
            </a:r>
            <a:r>
              <a:rPr lang="es-CL" sz="1400" b="1" dirty="0" smtClean="0"/>
              <a:t> de </a:t>
            </a:r>
            <a:r>
              <a:rPr lang="es-CL" sz="1400" b="1" dirty="0" smtClean="0"/>
              <a:t>aquellos que se han esforzado en su trabajo.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5568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5847" cy="68111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>Esfuerzo </a:t>
            </a:r>
            <a:r>
              <a:rPr lang="es-ES" sz="3100" dirty="0">
                <a:solidFill>
                  <a:srgbClr val="030CBD"/>
                </a:solidFill>
                <a:effectLst/>
              </a:rPr>
              <a:t>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132856"/>
            <a:ext cx="2904271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6" y="1340768"/>
            <a:ext cx="4327286" cy="4896544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580112" y="2708919"/>
            <a:ext cx="2808312" cy="144016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/>
              <a:t>C</a:t>
            </a:r>
            <a:r>
              <a:rPr lang="es-CL" sz="1400" b="1" dirty="0" smtClean="0"/>
              <a:t>olaborar  en la casa, en el </a:t>
            </a:r>
            <a:r>
              <a:rPr lang="es-CL" sz="1400" b="1" dirty="0" smtClean="0"/>
              <a:t>colegio o </a:t>
            </a:r>
            <a:r>
              <a:rPr lang="es-CL" sz="1400" b="1" dirty="0" smtClean="0"/>
              <a:t>en el trabajo es un aporte que beneficia a todos.   </a:t>
            </a:r>
          </a:p>
          <a:p>
            <a:pPr algn="ctr">
              <a:lnSpc>
                <a:spcPct val="150000"/>
              </a:lnSpc>
            </a:pP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1380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" y="1268760"/>
            <a:ext cx="4802764" cy="463559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>
                <a:solidFill>
                  <a:srgbClr val="030CBD"/>
                </a:solidFill>
                <a:effectLst/>
              </a:rPr>
              <a:t>Esfuerzo personal</a:t>
            </a:r>
            <a:br>
              <a:rPr lang="es-ES" sz="3100" dirty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1965351"/>
            <a:ext cx="2904271" cy="3335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780928"/>
            <a:ext cx="2808312" cy="18722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/>
              <a:t>Quienes se esfuerzan </a:t>
            </a:r>
            <a:r>
              <a:rPr lang="es-CL" sz="1400" b="1" dirty="0" smtClean="0"/>
              <a:t>por establecer buenas relaciones con lo demás, crean lazos de compañerismo y amistad. 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15502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232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Aspecto</vt:lpstr>
      <vt:lpstr>Esfuerzo personal </vt:lpstr>
      <vt:lpstr>Esfuerzo personal </vt:lpstr>
      <vt:lpstr>Esfuerzo personal </vt:lpstr>
      <vt:lpstr>  Esfuerzo personal  </vt:lpstr>
      <vt:lpstr>Esfuerzo personal </vt:lpstr>
      <vt:lpstr>Esfuerzo personal </vt:lpstr>
      <vt:lpstr>  Esfuerzo personal  </vt:lpstr>
      <vt:lpstr>  Esfuerzo personal  </vt:lpstr>
      <vt:lpstr>Esfuerzo personal 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Susan Quintana Galvez</cp:lastModifiedBy>
  <cp:revision>254</cp:revision>
  <dcterms:created xsi:type="dcterms:W3CDTF">2013-04-17T03:59:13Z</dcterms:created>
  <dcterms:modified xsi:type="dcterms:W3CDTF">2014-10-23T15:11:53Z</dcterms:modified>
</cp:coreProperties>
</file>