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6" r:id="rId2"/>
    <p:sldId id="268" r:id="rId3"/>
    <p:sldId id="265" r:id="rId4"/>
    <p:sldId id="263" r:id="rId5"/>
    <p:sldId id="256" r:id="rId6"/>
    <p:sldId id="269" r:id="rId7"/>
    <p:sldId id="271" r:id="rId8"/>
    <p:sldId id="257" r:id="rId9"/>
    <p:sldId id="258" r:id="rId10"/>
    <p:sldId id="272" r:id="rId11"/>
    <p:sldId id="275" r:id="rId12"/>
    <p:sldId id="274" r:id="rId13"/>
    <p:sldId id="259" r:id="rId14"/>
    <p:sldId id="276" r:id="rId15"/>
    <p:sldId id="260" r:id="rId16"/>
    <p:sldId id="261" r:id="rId17"/>
    <p:sldId id="262" r:id="rId18"/>
    <p:sldId id="267" r:id="rId19"/>
    <p:sldId id="277" r:id="rId20"/>
    <p:sldId id="264" r:id="rId21"/>
    <p:sldId id="278" r:id="rId22"/>
  </p:sldIdLst>
  <p:sldSz cx="9144000" cy="6858000" type="letter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5A802-69D9-4E30-A0A0-CEDC6FCF6F3A}" type="datetimeFigureOut">
              <a:rPr lang="es-ES" smtClean="0"/>
              <a:t>01/05/2021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57F2B-11D0-4764-BD6F-828AE6743E3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274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173-81C5-4CB4-A2A5-1DF3B9F80E0D}" type="datetimeFigureOut">
              <a:rPr lang="es-CL" smtClean="0"/>
              <a:t>01-05-2021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324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173-81C5-4CB4-A2A5-1DF3B9F80E0D}" type="datetimeFigureOut">
              <a:rPr lang="es-CL" smtClean="0"/>
              <a:t>01-05-2021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392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173-81C5-4CB4-A2A5-1DF3B9F80E0D}" type="datetimeFigureOut">
              <a:rPr lang="es-CL" smtClean="0"/>
              <a:t>01-05-2021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7683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173-81C5-4CB4-A2A5-1DF3B9F80E0D}" type="datetimeFigureOut">
              <a:rPr lang="es-CL" smtClean="0"/>
              <a:t>01-05-2021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544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173-81C5-4CB4-A2A5-1DF3B9F80E0D}" type="datetimeFigureOut">
              <a:rPr lang="es-CL" smtClean="0"/>
              <a:t>01-05-2021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7732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173-81C5-4CB4-A2A5-1DF3B9F80E0D}" type="datetimeFigureOut">
              <a:rPr lang="es-CL" smtClean="0"/>
              <a:t>01-05-2021</a:t>
            </a:fld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076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173-81C5-4CB4-A2A5-1DF3B9F80E0D}" type="datetimeFigureOut">
              <a:rPr lang="es-CL" smtClean="0"/>
              <a:t>01-05-2021</a:t>
            </a:fld>
            <a:endParaRPr lang="es-C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788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173-81C5-4CB4-A2A5-1DF3B9F80E0D}" type="datetimeFigureOut">
              <a:rPr lang="es-CL" smtClean="0"/>
              <a:t>01-05-2021</a:t>
            </a:fld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0177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173-81C5-4CB4-A2A5-1DF3B9F80E0D}" type="datetimeFigureOut">
              <a:rPr lang="es-CL" smtClean="0"/>
              <a:t>01-05-2021</a:t>
            </a:fld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0927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173-81C5-4CB4-A2A5-1DF3B9F80E0D}" type="datetimeFigureOut">
              <a:rPr lang="es-CL" smtClean="0"/>
              <a:t>01-05-2021</a:t>
            </a:fld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8923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173-81C5-4CB4-A2A5-1DF3B9F80E0D}" type="datetimeFigureOut">
              <a:rPr lang="es-CL" smtClean="0"/>
              <a:t>01-05-2021</a:t>
            </a:fld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8377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41173-81C5-4CB4-A2A5-1DF3B9F80E0D}" type="datetimeFigureOut">
              <a:rPr lang="es-CL" smtClean="0"/>
              <a:t>01-05-2021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0517-D1BD-4456-AA89-8E1D6CF97F0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113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098275" y="-19533"/>
            <a:ext cx="6858000" cy="16362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3800" dirty="0"/>
              <a:t> </a:t>
            </a:r>
            <a:endParaRPr lang="es-ES" sz="13800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302028" y="2339009"/>
            <a:ext cx="6858000" cy="361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6600" dirty="0">
              <a:latin typeface="Blackadder ITC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187" y1="94888" x2="36187" y2="94888"/>
                        <a14:foregroundMark x1="63424" y1="94888" x2="63424" y2="94888"/>
                        <a14:backgroundMark x1="16342" y1="43770" x2="16342" y2="43770"/>
                        <a14:backgroundMark x1="15564" y1="48562" x2="15564" y2="48562"/>
                        <a14:backgroundMark x1="87938" y1="37380" x2="87938" y2="37380"/>
                        <a14:backgroundMark x1="87549" y1="34824" x2="87549" y2="34824"/>
                        <a14:backgroundMark x1="33463" y1="16613" x2="33463" y2="16613"/>
                        <a14:backgroundMark x1="47860" y1="10224" x2="47860" y2="10224"/>
                        <a14:backgroundMark x1="50973" y1="75719" x2="50973" y2="75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8" y="3616487"/>
            <a:ext cx="2027581" cy="329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074" y1="95070" x2="33074" y2="95070"/>
                        <a14:foregroundMark x1="66148" y1="94366" x2="66148" y2="9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076" y="3682086"/>
            <a:ext cx="2128316" cy="313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273286" y="1135750"/>
            <a:ext cx="326003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Retratos Fauvistas</a:t>
            </a:r>
          </a:p>
          <a:p>
            <a:pPr algn="ctr"/>
            <a:endParaRPr lang="es-ES_tradnl" sz="2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s-ES_tradnl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2° básico</a:t>
            </a:r>
            <a:endParaRPr lang="es-ES" sz="2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96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1.bp.blogspot.com/-GDpvwtlmGX0/UfwvifXYZEI/AAAAAAAAGKw/E0RrtpdCYfA/s1600/odalisca-y-buataca-tur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5" y="110834"/>
            <a:ext cx="5627914" cy="615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141515" y="6351426"/>
            <a:ext cx="5627914" cy="430374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L" i="1" dirty="0">
                <a:solidFill>
                  <a:schemeClr val="bg1"/>
                </a:solidFill>
              </a:rPr>
              <a:t>Odalisca y Butaca Rosa </a:t>
            </a:r>
            <a:r>
              <a:rPr lang="es-CL" dirty="0">
                <a:solidFill>
                  <a:schemeClr val="bg1"/>
                </a:solidFill>
              </a:rPr>
              <a:t>de Henri Matisse</a:t>
            </a:r>
          </a:p>
        </p:txBody>
      </p:sp>
      <p:sp>
        <p:nvSpPr>
          <p:cNvPr id="9" name="CuadroTexto 8"/>
          <p:cNvSpPr txBox="1"/>
          <p:nvPr/>
        </p:nvSpPr>
        <p:spPr>
          <a:xfrm rot="5400000">
            <a:off x="5275579" y="5617128"/>
            <a:ext cx="1149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/>
              <a:t>aintervalos.com </a:t>
            </a:r>
          </a:p>
        </p:txBody>
      </p:sp>
      <p:pic>
        <p:nvPicPr>
          <p:cNvPr id="6" name="Picture 4" descr="http://1.bp.blogspot.com/-GDpvwtlmGX0/UfwvifXYZEI/AAAAAAAAGKw/E0RrtpdCYfA/s1600/odalisca-y-buataca-tur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9" t="64332" r="39149" b="17834"/>
          <a:stretch/>
        </p:blipFill>
        <p:spPr bwMode="auto">
          <a:xfrm>
            <a:off x="6179212" y="4427125"/>
            <a:ext cx="1320335" cy="2014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1.bp.blogspot.com/-GDpvwtlmGX0/UfwvifXYZEI/AAAAAAAAGKw/E0RrtpdCYfA/s1600/odalisca-y-buataca-tur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t="63574" r="56548" b="3102"/>
          <a:stretch/>
        </p:blipFill>
        <p:spPr bwMode="auto">
          <a:xfrm>
            <a:off x="6179212" y="2904973"/>
            <a:ext cx="1320335" cy="1185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1.bp.blogspot.com/-GDpvwtlmGX0/UfwvifXYZEI/AAAAAAAAGKw/E0RrtpdCYfA/s1600/odalisca-y-buataca-tur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26094" r="77477" b="34603"/>
          <a:stretch/>
        </p:blipFill>
        <p:spPr bwMode="auto">
          <a:xfrm>
            <a:off x="7917872" y="4336474"/>
            <a:ext cx="938308" cy="2167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074" y1="95070" x2="33074" y2="95070"/>
                        <a14:foregroundMark x1="66148" y1="94366" x2="66148" y2="9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242" y="1725487"/>
            <a:ext cx="1717322" cy="253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772969" y="192217"/>
            <a:ext cx="33710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¿Los descubrieron?</a:t>
            </a:r>
          </a:p>
          <a:p>
            <a:pPr algn="ctr"/>
            <a:r>
              <a:rPr lang="es-ES_tradnl" sz="2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¡Bravo!</a:t>
            </a:r>
            <a:endParaRPr lang="es-ES" sz="28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1854777" y="4090213"/>
            <a:ext cx="4324435" cy="62726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3117272" y="4865748"/>
            <a:ext cx="3061940" cy="56885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711777" y="2015836"/>
            <a:ext cx="7675248" cy="24112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441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jesusfelipe.es/imagenes_modernismo2/conversacion_mati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9" y="229296"/>
            <a:ext cx="5638794" cy="619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25286" y="6422571"/>
            <a:ext cx="4637314" cy="3483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L" sz="14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conversación </a:t>
            </a:r>
            <a:r>
              <a:rPr lang="es-CL" sz="1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 Henri Matisse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106211" y="748773"/>
            <a:ext cx="3018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¡Vamos a jugar con esta pintura!</a:t>
            </a:r>
          </a:p>
          <a:p>
            <a:pPr algn="ctr"/>
            <a:endParaRPr lang="es-ES_tradnl" sz="2800" dirty="0">
              <a:solidFill>
                <a:schemeClr val="bg1"/>
              </a:solidFill>
            </a:endParaRPr>
          </a:p>
          <a:p>
            <a:pPr algn="ctr"/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187" y1="94888" x2="36187" y2="94888"/>
                        <a14:foregroundMark x1="63424" y1="94888" x2="63424" y2="94888"/>
                        <a14:backgroundMark x1="16342" y1="43770" x2="16342" y2="43770"/>
                        <a14:backgroundMark x1="15564" y1="48562" x2="15564" y2="48562"/>
                        <a14:backgroundMark x1="87938" y1="37380" x2="87938" y2="37380"/>
                        <a14:backgroundMark x1="87549" y1="34824" x2="87549" y2="34824"/>
                        <a14:backgroundMark x1="33463" y1="16613" x2="33463" y2="16613"/>
                        <a14:backgroundMark x1="47860" y1="10224" x2="47860" y2="10224"/>
                        <a14:backgroundMark x1="50973" y1="75719" x2="50973" y2="75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25" y="2240476"/>
            <a:ext cx="2575396" cy="418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233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jesusfelipe.es/imagenes_modernismo2/conversacion_matis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3" b="48613"/>
          <a:stretch/>
        </p:blipFill>
        <p:spPr bwMode="auto">
          <a:xfrm>
            <a:off x="2045736" y="3420808"/>
            <a:ext cx="1824837" cy="30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jesusfelipe.es/imagenes_modernismo2/conversacion_matis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0" t="50000"/>
          <a:stretch/>
        </p:blipFill>
        <p:spPr bwMode="auto">
          <a:xfrm>
            <a:off x="3973282" y="3425974"/>
            <a:ext cx="1896592" cy="305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jesusfelipe.es/imagenes_modernismo2/conversacion_matis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51387" r="33407"/>
          <a:stretch/>
        </p:blipFill>
        <p:spPr bwMode="auto">
          <a:xfrm>
            <a:off x="30422" y="3420808"/>
            <a:ext cx="1945401" cy="30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jesusfelipe.es/imagenes_modernismo2/conversacion_matis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9" t="639" r="33549" b="48613"/>
          <a:stretch/>
        </p:blipFill>
        <p:spPr bwMode="auto">
          <a:xfrm>
            <a:off x="3995017" y="97970"/>
            <a:ext cx="1874857" cy="317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jesusfelipe.es/imagenes_modernismo2/conversacion_matis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1" r="66781" b="48986"/>
          <a:stretch/>
        </p:blipFill>
        <p:spPr bwMode="auto">
          <a:xfrm>
            <a:off x="55826" y="97971"/>
            <a:ext cx="1870697" cy="315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jesusfelipe.es/imagenes_modernismo2/conversacion_matis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2234" r="66571" b="-1595"/>
          <a:stretch/>
        </p:blipFill>
        <p:spPr bwMode="auto">
          <a:xfrm>
            <a:off x="1988179" y="97971"/>
            <a:ext cx="1916328" cy="332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1948295" y="0"/>
            <a:ext cx="31173" cy="65038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>
            <a:off x="3927763" y="0"/>
            <a:ext cx="15587" cy="65038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-1" y="3293479"/>
            <a:ext cx="5921545" cy="486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Elipse"/>
          <p:cNvSpPr/>
          <p:nvPr/>
        </p:nvSpPr>
        <p:spPr>
          <a:xfrm>
            <a:off x="1457325" y="2770763"/>
            <a:ext cx="327314" cy="390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9 Elipse"/>
          <p:cNvSpPr/>
          <p:nvPr/>
        </p:nvSpPr>
        <p:spPr>
          <a:xfrm>
            <a:off x="5442238" y="2755691"/>
            <a:ext cx="327314" cy="390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20 Elipse"/>
          <p:cNvSpPr/>
          <p:nvPr/>
        </p:nvSpPr>
        <p:spPr>
          <a:xfrm>
            <a:off x="5442238" y="5936526"/>
            <a:ext cx="327314" cy="390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1 Elipse"/>
          <p:cNvSpPr/>
          <p:nvPr/>
        </p:nvSpPr>
        <p:spPr>
          <a:xfrm>
            <a:off x="3447184" y="5936526"/>
            <a:ext cx="327314" cy="390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22 Elipse"/>
          <p:cNvSpPr/>
          <p:nvPr/>
        </p:nvSpPr>
        <p:spPr>
          <a:xfrm>
            <a:off x="1571625" y="5936526"/>
            <a:ext cx="327314" cy="390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23 Elipse"/>
          <p:cNvSpPr/>
          <p:nvPr/>
        </p:nvSpPr>
        <p:spPr>
          <a:xfrm>
            <a:off x="3447184" y="2780567"/>
            <a:ext cx="327314" cy="390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571625" y="2780567"/>
            <a:ext cx="163657" cy="36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1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539404" y="2780566"/>
            <a:ext cx="16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2</a:t>
            </a:r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442238" y="2806426"/>
            <a:ext cx="32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3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653453" y="5936525"/>
            <a:ext cx="24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4</a:t>
            </a:r>
            <a:endParaRPr lang="es-E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539404" y="5936525"/>
            <a:ext cx="16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5</a:t>
            </a:r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5534457" y="5958144"/>
            <a:ext cx="16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6</a:t>
            </a:r>
            <a:endParaRPr lang="es-ES" dirty="0"/>
          </a:p>
        </p:txBody>
      </p:sp>
      <p:graphicFrame>
        <p:nvGraphicFramePr>
          <p:cNvPr id="31" name="3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937144"/>
              </p:ext>
            </p:extLst>
          </p:nvPr>
        </p:nvGraphicFramePr>
        <p:xfrm>
          <a:off x="6242337" y="4923712"/>
          <a:ext cx="270250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_tradnl" dirty="0"/>
                    </a:p>
                    <a:p>
                      <a:endParaRPr lang="es-ES_tradnl" dirty="0"/>
                    </a:p>
                    <a:p>
                      <a:endParaRPr lang="es-E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_tradnl" dirty="0"/>
                    </a:p>
                    <a:p>
                      <a:endParaRPr lang="es-ES_tradnl" dirty="0"/>
                    </a:p>
                    <a:p>
                      <a:endParaRPr lang="es-ES" dirty="0"/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187" y1="94888" x2="36187" y2="94888"/>
                        <a14:foregroundMark x1="63424" y1="94888" x2="63424" y2="94888"/>
                        <a14:backgroundMark x1="16342" y1="43770" x2="16342" y2="43770"/>
                        <a14:backgroundMark x1="15564" y1="48562" x2="15564" y2="48562"/>
                        <a14:backgroundMark x1="87938" y1="37380" x2="87938" y2="37380"/>
                        <a14:backgroundMark x1="87549" y1="34824" x2="87549" y2="34824"/>
                        <a14:backgroundMark x1="33463" y1="16613" x2="33463" y2="16613"/>
                        <a14:backgroundMark x1="47860" y1="10224" x2="47860" y2="10224"/>
                        <a14:backgroundMark x1="50973" y1="75719" x2="50973" y2="75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81" y="1922103"/>
            <a:ext cx="1792433" cy="291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31 Llamada ovalada"/>
          <p:cNvSpPr/>
          <p:nvPr/>
        </p:nvSpPr>
        <p:spPr>
          <a:xfrm>
            <a:off x="6065423" y="62346"/>
            <a:ext cx="2793603" cy="1776630"/>
          </a:xfrm>
          <a:prstGeom prst="wedgeEllipseCallout">
            <a:avLst>
              <a:gd name="adj1" fmla="val -13022"/>
              <a:gd name="adj2" fmla="val 75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33 CuadroTexto"/>
          <p:cNvSpPr txBox="1"/>
          <p:nvPr/>
        </p:nvSpPr>
        <p:spPr>
          <a:xfrm>
            <a:off x="6390409" y="282035"/>
            <a:ext cx="2166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solidFill>
                  <a:schemeClr val="bg1"/>
                </a:solidFill>
              </a:rPr>
              <a:t>¿Cuál será el orden correcto?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6390409" y="5936526"/>
            <a:ext cx="498764" cy="705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36 Elipse"/>
          <p:cNvSpPr/>
          <p:nvPr/>
        </p:nvSpPr>
        <p:spPr>
          <a:xfrm>
            <a:off x="6380018" y="5030226"/>
            <a:ext cx="498764" cy="705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" name="37 Elipse"/>
          <p:cNvSpPr/>
          <p:nvPr/>
        </p:nvSpPr>
        <p:spPr>
          <a:xfrm>
            <a:off x="7411315" y="5936526"/>
            <a:ext cx="498764" cy="705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9" name="38 Elipse"/>
          <p:cNvSpPr/>
          <p:nvPr/>
        </p:nvSpPr>
        <p:spPr>
          <a:xfrm>
            <a:off x="8193232" y="5958145"/>
            <a:ext cx="498764" cy="705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0" name="39 Elipse"/>
          <p:cNvSpPr/>
          <p:nvPr/>
        </p:nvSpPr>
        <p:spPr>
          <a:xfrm>
            <a:off x="7330786" y="4982371"/>
            <a:ext cx="498764" cy="705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40 Elipse"/>
          <p:cNvSpPr/>
          <p:nvPr/>
        </p:nvSpPr>
        <p:spPr>
          <a:xfrm>
            <a:off x="8177645" y="5030227"/>
            <a:ext cx="498764" cy="705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653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jesusfelipe.es/imagenes_modernismo2/conversacion_mati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921545" cy="65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601428"/>
              </p:ext>
            </p:extLst>
          </p:nvPr>
        </p:nvGraphicFramePr>
        <p:xfrm>
          <a:off x="0" y="-20781"/>
          <a:ext cx="5921547" cy="6504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3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800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70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187" y1="94888" x2="36187" y2="94888"/>
                        <a14:foregroundMark x1="63424" y1="94888" x2="63424" y2="94888"/>
                        <a14:backgroundMark x1="16342" y1="43770" x2="16342" y2="43770"/>
                        <a14:backgroundMark x1="15564" y1="48562" x2="15564" y2="48562"/>
                        <a14:backgroundMark x1="87938" y1="37380" x2="87938" y2="37380"/>
                        <a14:backgroundMark x1="87549" y1="34824" x2="87549" y2="34824"/>
                        <a14:backgroundMark x1="33463" y1="16613" x2="33463" y2="16613"/>
                        <a14:backgroundMark x1="47860" y1="10224" x2="47860" y2="10224"/>
                        <a14:backgroundMark x1="50973" y1="75719" x2="50973" y2="75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10" y="1925042"/>
            <a:ext cx="3037790" cy="493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Llamada ovalada"/>
          <p:cNvSpPr/>
          <p:nvPr/>
        </p:nvSpPr>
        <p:spPr>
          <a:xfrm>
            <a:off x="5921544" y="0"/>
            <a:ext cx="2720508" cy="1828800"/>
          </a:xfrm>
          <a:prstGeom prst="wedgeEllipseCallout">
            <a:avLst>
              <a:gd name="adj1" fmla="val -22552"/>
              <a:gd name="adj2" fmla="val 95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136201" y="437347"/>
            <a:ext cx="2291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solidFill>
                  <a:schemeClr val="bg1"/>
                </a:solidFill>
              </a:rPr>
              <a:t>¿Lo lograron?</a:t>
            </a:r>
          </a:p>
          <a:p>
            <a:pPr algn="ctr"/>
            <a:r>
              <a:rPr lang="es-ES_tradnl" sz="2800" dirty="0">
                <a:solidFill>
                  <a:schemeClr val="bg1"/>
                </a:solidFill>
              </a:rPr>
              <a:t>¡Los felicito!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03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jesusfelipe.es/imagenes_modernismo2/conversacion_mati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4" y="206834"/>
            <a:ext cx="5910943" cy="649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187" y1="94888" x2="36187" y2="94888"/>
                        <a14:foregroundMark x1="63424" y1="94888" x2="63424" y2="94888"/>
                        <a14:backgroundMark x1="16342" y1="43770" x2="16342" y2="43770"/>
                        <a14:backgroundMark x1="15564" y1="48562" x2="15564" y2="48562"/>
                        <a14:backgroundMark x1="87938" y1="37380" x2="87938" y2="37380"/>
                        <a14:backgroundMark x1="87549" y1="34824" x2="87549" y2="34824"/>
                        <a14:backgroundMark x1="33463" y1="16613" x2="33463" y2="16613"/>
                        <a14:backgroundMark x1="47860" y1="10224" x2="47860" y2="10224"/>
                        <a14:backgroundMark x1="50973" y1="75719" x2="50973" y2="75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710" y="2853080"/>
            <a:ext cx="2466290" cy="400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910944" y="653148"/>
            <a:ext cx="2852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¿De qué hablan estas personas?</a:t>
            </a:r>
          </a:p>
          <a:p>
            <a:pPr algn="ctr"/>
            <a:r>
              <a:rPr lang="es-ES_tradnl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Usen su imaginación  e inventen la conversación de estos personajes.</a:t>
            </a:r>
            <a:endParaRPr lang="es-ES" sz="20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64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FCmUf9OJnmU/T3w7qsrqAOI/AAAAAAAANoU/xguqOU0r3HI/s690/interior-with-etruscan-vase-1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6" y="195943"/>
            <a:ext cx="5747656" cy="5997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93916" y="6362312"/>
            <a:ext cx="5638798" cy="354174"/>
          </a:xfrm>
          <a:noFill/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CL" i="1" dirty="0">
                <a:solidFill>
                  <a:schemeClr val="bg1"/>
                </a:solidFill>
              </a:rPr>
              <a:t>Interior con jarrón etrusco </a:t>
            </a:r>
            <a:r>
              <a:rPr lang="es-CL" dirty="0">
                <a:solidFill>
                  <a:schemeClr val="bg1"/>
                </a:solidFill>
              </a:rPr>
              <a:t>de Henri Matisse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074" y1="95070" x2="33074" y2="95070"/>
                        <a14:foregroundMark x1="66148" y1="94366" x2="66148" y2="9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54" y="2319130"/>
            <a:ext cx="3080518" cy="453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205805" y="195943"/>
            <a:ext cx="2772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¿Qué estará pensando esta mujer?</a:t>
            </a:r>
          </a:p>
          <a:p>
            <a:r>
              <a:rPr lang="es-ES_tradnl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Algo alegre, algo triste, algo divertido, o qué…</a:t>
            </a:r>
            <a:endParaRPr lang="es-ES" sz="20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27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abibliotecademiabuelo.files.wordpress.com/2013/05/andre-derain1880-1954-madame-matisse-en-kimo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5" y="217714"/>
            <a:ext cx="3669252" cy="6163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272210" y="6460286"/>
            <a:ext cx="6374294" cy="354170"/>
          </a:xfrm>
          <a:noFill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CL" sz="16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Madame Matisse con kimono </a:t>
            </a:r>
            <a:r>
              <a:rPr lang="es-CL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 André </a:t>
            </a:r>
            <a:r>
              <a:rPr lang="es-CL" sz="16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Derain</a:t>
            </a:r>
            <a:endParaRPr lang="es-CL" sz="1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77" y="217714"/>
            <a:ext cx="3668364" cy="6163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187" y1="94888" x2="36187" y2="94888"/>
                        <a14:foregroundMark x1="63424" y1="94888" x2="63424" y2="94888"/>
                        <a14:backgroundMark x1="16342" y1="43770" x2="16342" y2="43770"/>
                        <a14:backgroundMark x1="15564" y1="48562" x2="15564" y2="48562"/>
                        <a14:backgroundMark x1="87938" y1="37380" x2="87938" y2="37380"/>
                        <a14:backgroundMark x1="87549" y1="34824" x2="87549" y2="34824"/>
                        <a14:backgroundMark x1="33463" y1="16613" x2="33463" y2="16613"/>
                        <a14:backgroundMark x1="47860" y1="10224" x2="47860" y2="10224"/>
                        <a14:backgroundMark x1="50973" y1="75719" x2="50973" y2="75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49" y="2333487"/>
            <a:ext cx="2492697" cy="40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766457" y="1108333"/>
            <a:ext cx="1505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Descubran las cinco diferencias</a:t>
            </a:r>
            <a:endParaRPr lang="es-ES" sz="1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2EF2B5-AFD4-4FC7-8EA5-0C970518055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4000" r="95111">
                        <a14:foregroundMark x1="41778" y1="31556" x2="41778" y2="31556"/>
                        <a14:foregroundMark x1="4444" y1="31111" x2="4444" y2="31111"/>
                        <a14:foregroundMark x1="89778" y1="49333" x2="89778" y2="49333"/>
                        <a14:foregroundMark x1="95111" y1="45333" x2="95111" y2="45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744" y="5329173"/>
            <a:ext cx="1226019" cy="122601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706B4FC-C8C5-4B9F-893C-CDF915BD26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048" b="94048" l="4400" r="44400">
                        <a14:foregroundMark x1="22800" y1="44048" x2="22800" y2="44048"/>
                        <a14:foregroundMark x1="4400" y1="63492" x2="4400" y2="63492"/>
                      </a14:backgroundRemoval>
                    </a14:imgEffect>
                  </a14:imgLayer>
                </a14:imgProps>
              </a:ext>
            </a:extLst>
          </a:blip>
          <a:srcRect t="41014" r="50000"/>
          <a:stretch/>
        </p:blipFill>
        <p:spPr>
          <a:xfrm>
            <a:off x="5304721" y="5234267"/>
            <a:ext cx="1190625" cy="141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TISSE.-Retrato de Matisse por André Derain.-1905.-museumsyndicat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6" y="228599"/>
            <a:ext cx="3516642" cy="600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20397" y="6359391"/>
            <a:ext cx="3756810" cy="35417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L" sz="1600" i="1" dirty="0">
                <a:solidFill>
                  <a:schemeClr val="bg1"/>
                </a:solidFill>
              </a:rPr>
              <a:t>Retrato de Henri  Matisse  </a:t>
            </a:r>
            <a:r>
              <a:rPr lang="es-CL" sz="1600" dirty="0">
                <a:solidFill>
                  <a:schemeClr val="bg1"/>
                </a:solidFill>
              </a:rPr>
              <a:t>de André </a:t>
            </a:r>
            <a:r>
              <a:rPr lang="es-CL" sz="1600" dirty="0" err="1">
                <a:solidFill>
                  <a:schemeClr val="bg1"/>
                </a:solidFill>
              </a:rPr>
              <a:t>Derain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 rot="5400000">
            <a:off x="3128784" y="5472361"/>
            <a:ext cx="12496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/>
              <a:t>wordpress.com con </a:t>
            </a:r>
            <a:endParaRPr lang="es-CL" sz="1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074" y1="95070" x2="33074" y2="95070"/>
                        <a14:foregroundMark x1="66148" y1="94366" x2="66148" y2="9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68" y="2743200"/>
            <a:ext cx="279270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892901" y="357100"/>
            <a:ext cx="5251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¿Dónde están los colores primarios y secundarios?</a:t>
            </a:r>
            <a:endParaRPr lang="es-ES" sz="28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61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1257" y="222280"/>
            <a:ext cx="8392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200" dirty="0">
                <a:solidFill>
                  <a:schemeClr val="bg1"/>
                </a:solidFill>
              </a:rPr>
              <a:t>¿Son retratos reales o han sido modificados por el artista? Explica.</a:t>
            </a:r>
          </a:p>
        </p:txBody>
      </p:sp>
      <p:pic>
        <p:nvPicPr>
          <p:cNvPr id="3" name="Picture 2" descr="http://www.fotosimagenes.org/imagenes/henri-matiss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8" y="2265432"/>
            <a:ext cx="2286000" cy="3185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3.bp.blogspot.com/-FCmUf9OJnmU/T3w7qsrqAOI/AAAAAAAANoU/xguqOU0r3HI/s690/interior-with-etruscan-vase-1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11" y="2221889"/>
            <a:ext cx="3052604" cy="3185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1.bp.blogspot.com/-GDpvwtlmGX0/UfwvifXYZEI/AAAAAAAAGKw/E0RrtpdCYfA/s1600/odalisca-y-buataca-tur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08" y="2318656"/>
            <a:ext cx="2826032" cy="3088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62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nriMatisse.MadameMatisseLaLneaVerd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1" y="2373083"/>
            <a:ext cx="2535491" cy="4321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ATISSE.-Retrato de Matisse por André Derain.-1905.-museumsyndicat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451" y="2373084"/>
            <a:ext cx="2443424" cy="4321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labibliotecademiabuelo.files.wordpress.com/2013/05/andre-derain1880-1954-madame-matisse-en-kimo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5" y="2373084"/>
            <a:ext cx="2572559" cy="4321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95943" y="228600"/>
            <a:ext cx="8730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¿Qué colores usaron los  pintores?</a:t>
            </a:r>
          </a:p>
          <a:p>
            <a:pPr lvl="0" algn="ctr"/>
            <a:r>
              <a:rPr lang="es-ES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 la realidad, ¿las personas son de esos colores?</a:t>
            </a:r>
          </a:p>
          <a:p>
            <a:pPr lvl="0" algn="ctr"/>
            <a:r>
              <a:rPr lang="es-ES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 tuviera que pintar a alguien, ¿de qué color lo haría y por qué?</a:t>
            </a:r>
          </a:p>
        </p:txBody>
      </p:sp>
    </p:spTree>
    <p:extLst>
      <p:ext uri="{BB962C8B-B14F-4D97-AF65-F5344CB8AC3E}">
        <p14:creationId xmlns:p14="http://schemas.microsoft.com/office/powerpoint/2010/main" val="65675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187" y1="94888" x2="36187" y2="94888"/>
                        <a14:foregroundMark x1="63424" y1="94888" x2="63424" y2="94888"/>
                        <a14:backgroundMark x1="16342" y1="43770" x2="16342" y2="43770"/>
                        <a14:backgroundMark x1="15564" y1="48562" x2="15564" y2="48562"/>
                        <a14:backgroundMark x1="87938" y1="37380" x2="87938" y2="37380"/>
                        <a14:backgroundMark x1="87549" y1="34824" x2="87549" y2="34824"/>
                        <a14:backgroundMark x1="33463" y1="16613" x2="33463" y2="16613"/>
                        <a14:backgroundMark x1="47860" y1="10224" x2="47860" y2="10224"/>
                        <a14:backgroundMark x1="50973" y1="75719" x2="50973" y2="75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30" y="2477178"/>
            <a:ext cx="2457168" cy="399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074" y1="95070" x2="33074" y2="95070"/>
                        <a14:foregroundMark x1="66148" y1="94366" x2="66148" y2="9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33" y="2678031"/>
            <a:ext cx="2590367" cy="381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245704" y="390713"/>
            <a:ext cx="6652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Hoy conocerán a los retratistas, Henri Matisse y André Derain</a:t>
            </a:r>
          </a:p>
          <a:p>
            <a:pPr algn="ctr"/>
            <a:r>
              <a:rPr lang="es-ES_tradnl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¿Saben lo que es  un retratista y lo qué hace?</a:t>
            </a:r>
          </a:p>
          <a:p>
            <a:pPr algn="ctr"/>
            <a:r>
              <a:rPr lang="es-ES_tradnl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Mira las pinturas y lo descubrirás.</a:t>
            </a:r>
            <a:endParaRPr lang="es-ES" sz="2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73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3817"/>
          </a:xfrm>
        </p:spPr>
        <p:txBody>
          <a:bodyPr/>
          <a:lstStyle/>
          <a:p>
            <a:pPr algn="ctr"/>
            <a:r>
              <a:rPr lang="es-ES_tradnl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Actividad</a:t>
            </a:r>
            <a:endParaRPr lang="es-ES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743" y="1643743"/>
            <a:ext cx="8014607" cy="4094448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s-ES" dirty="0">
              <a:solidFill>
                <a:srgbClr val="C00000"/>
              </a:solidFill>
            </a:endParaRPr>
          </a:p>
          <a:p>
            <a:r>
              <a:rPr lang="es-ES" dirty="0">
                <a:solidFill>
                  <a:srgbClr val="C00000"/>
                </a:solidFill>
              </a:rPr>
              <a:t>Dibujan el retrato de alguna persona.</a:t>
            </a:r>
          </a:p>
          <a:p>
            <a:endParaRPr lang="es-ES" dirty="0">
              <a:solidFill>
                <a:srgbClr val="C00000"/>
              </a:solidFill>
            </a:endParaRPr>
          </a:p>
          <a:p>
            <a:r>
              <a:rPr lang="es-ES" dirty="0">
                <a:solidFill>
                  <a:srgbClr val="C00000"/>
                </a:solidFill>
              </a:rPr>
              <a:t>Lo pintan con tempera usando el  color a la manera fauvista.</a:t>
            </a:r>
          </a:p>
          <a:p>
            <a:endParaRPr lang="es-ES" dirty="0">
              <a:solidFill>
                <a:srgbClr val="C00000"/>
              </a:solidFill>
            </a:endParaRPr>
          </a:p>
          <a:p>
            <a:r>
              <a:rPr lang="es-ES" dirty="0">
                <a:solidFill>
                  <a:srgbClr val="C00000"/>
                </a:solidFill>
              </a:rPr>
              <a:t>Comentan sus trabajos, usando como criterio el uso del color.</a:t>
            </a:r>
          </a:p>
          <a:p>
            <a:endParaRPr lang="es-ES" dirty="0">
              <a:solidFill>
                <a:srgbClr val="C00000"/>
              </a:solidFill>
            </a:endParaRPr>
          </a:p>
          <a:p>
            <a:endParaRPr lang="es-ES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es-ES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es-ES" dirty="0">
              <a:solidFill>
                <a:srgbClr val="C0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0323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53" y="2494387"/>
            <a:ext cx="5660571" cy="1576870"/>
          </a:xfrm>
        </p:spPr>
      </p:pic>
    </p:spTree>
    <p:extLst>
      <p:ext uri="{BB962C8B-B14F-4D97-AF65-F5344CB8AC3E}">
        <p14:creationId xmlns:p14="http://schemas.microsoft.com/office/powerpoint/2010/main" val="56430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28650" y="351874"/>
            <a:ext cx="7886700" cy="1325563"/>
          </a:xfrm>
        </p:spPr>
        <p:txBody>
          <a:bodyPr/>
          <a:lstStyle/>
          <a:p>
            <a:r>
              <a:rPr lang="es-ES_tradnl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Objetivo</a:t>
            </a:r>
            <a:r>
              <a:rPr lang="es-ES_tradnl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s-ES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Expresar y crear trabajos de arte a partir de la observación del:</a:t>
            </a:r>
          </a:p>
          <a:p>
            <a:pPr lvl="0"/>
            <a:r>
              <a:rPr lang="es-ES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entorno natural: figura humana y paisajes chilenos</a:t>
            </a:r>
          </a:p>
          <a:p>
            <a:pPr lvl="0"/>
            <a:r>
              <a:rPr lang="es-ES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entorno cultural: personas y patrimonio cultural de Chile</a:t>
            </a:r>
            <a:endParaRPr lang="es-ES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/>
            <a:r>
              <a:rPr lang="es-ES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entorno artístico: obras de arte local, chileno, latinoamericano y del resto del mundo (OA 1)</a:t>
            </a:r>
            <a:endParaRPr lang="es-ES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es-ES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 </a:t>
            </a:r>
            <a:endParaRPr lang="es-ES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Comunicar y explicar sus impresiones de lo que sienten y piensan de obras de arte por variados medios.</a:t>
            </a:r>
            <a:r>
              <a:rPr lang="es-ES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(OA4)</a:t>
            </a:r>
            <a:endParaRPr lang="es-ES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48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Actividad</a:t>
            </a:r>
            <a:endParaRPr lang="es-ES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s-ES" sz="24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es-ES" sz="2400" dirty="0">
                <a:solidFill>
                  <a:srgbClr val="C00000"/>
                </a:solidFill>
              </a:rPr>
              <a:t>Los estudiantes observan retratos fauvistas y comentan acerca del uso del color en los retratos a partir de preguntas como: preguntas como:</a:t>
            </a:r>
          </a:p>
          <a:p>
            <a:pPr lvl="0"/>
            <a:r>
              <a:rPr lang="es-ES" sz="2400" dirty="0">
                <a:solidFill>
                  <a:srgbClr val="C00000"/>
                </a:solidFill>
              </a:rPr>
              <a:t>¿Qué elementos de los retratos te llaman la atención? y ¿por qué?</a:t>
            </a:r>
          </a:p>
          <a:p>
            <a:pPr lvl="0"/>
            <a:r>
              <a:rPr lang="es-ES" sz="2400" dirty="0">
                <a:solidFill>
                  <a:srgbClr val="C00000"/>
                </a:solidFill>
              </a:rPr>
              <a:t>¿son iguales los retratos fauvistas a las personas que vemos en la realidad? ¿por qué?</a:t>
            </a:r>
          </a:p>
          <a:p>
            <a:pPr lvl="0"/>
            <a:r>
              <a:rPr lang="es-ES" sz="2400" dirty="0">
                <a:solidFill>
                  <a:srgbClr val="C00000"/>
                </a:solidFill>
              </a:rPr>
              <a:t>¿Explica por qué los colores que usan los pintores para pintar a estas personas no son reales? </a:t>
            </a:r>
          </a:p>
          <a:p>
            <a:pPr lvl="0"/>
            <a:r>
              <a:rPr lang="es-ES" sz="2400" dirty="0">
                <a:solidFill>
                  <a:srgbClr val="C00000"/>
                </a:solidFill>
              </a:rPr>
              <a:t>Si le hiciera un retrato fauvista a alguien ¿de qué colores lo </a:t>
            </a:r>
            <a:r>
              <a:rPr lang="es-ES" sz="2400" dirty="0" err="1">
                <a:solidFill>
                  <a:srgbClr val="C00000"/>
                </a:solidFill>
              </a:rPr>
              <a:t>pintaria</a:t>
            </a:r>
            <a:r>
              <a:rPr lang="es-ES" sz="2400" dirty="0">
                <a:solidFill>
                  <a:srgbClr val="C00000"/>
                </a:solidFill>
              </a:rPr>
              <a:t> y por qué?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956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nriMatisse.MadameMatisseLaLneaVerd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" y="0"/>
            <a:ext cx="4028697" cy="6866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200" y="6226626"/>
            <a:ext cx="3526512" cy="386573"/>
          </a:xfrm>
          <a:noFill/>
        </p:spPr>
        <p:txBody>
          <a:bodyPr anchor="ctr">
            <a:normAutofit fontScale="70000" lnSpcReduction="20000"/>
          </a:bodyPr>
          <a:lstStyle/>
          <a:p>
            <a:r>
              <a:rPr lang="es-CL" i="1" dirty="0">
                <a:solidFill>
                  <a:schemeClr val="bg1"/>
                </a:solidFill>
              </a:rPr>
              <a:t>Retrato de Mujer </a:t>
            </a:r>
            <a:r>
              <a:rPr lang="es-CL" dirty="0">
                <a:solidFill>
                  <a:schemeClr val="bg1"/>
                </a:solidFill>
              </a:rPr>
              <a:t>de Henri Matisse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074" y1="95070" x2="33074" y2="95070"/>
                        <a14:foregroundMark x1="66148" y1="94366" x2="66148" y2="9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55" y="3251200"/>
            <a:ext cx="2447925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187" y1="94888" x2="36187" y2="94888"/>
                        <a14:foregroundMark x1="63424" y1="94888" x2="63424" y2="94888"/>
                        <a14:backgroundMark x1="16342" y1="43770" x2="16342" y2="43770"/>
                        <a14:backgroundMark x1="15564" y1="48562" x2="15564" y2="48562"/>
                        <a14:backgroundMark x1="87938" y1="37380" x2="87938" y2="37380"/>
                        <a14:backgroundMark x1="87549" y1="34824" x2="87549" y2="34824"/>
                        <a14:backgroundMark x1="33463" y1="16613" x2="33463" y2="16613"/>
                        <a14:backgroundMark x1="47860" y1="10224" x2="47860" y2="10224"/>
                        <a14:backgroundMark x1="50973" y1="75719" x2="50973" y2="75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46" y="2940574"/>
            <a:ext cx="2447925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 rot="16200000">
            <a:off x="3442781" y="5699867"/>
            <a:ext cx="1224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err="1"/>
              <a:t>commoswikimedia</a:t>
            </a:r>
            <a:endParaRPr lang="es-ES" sz="8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69C2087-E6B2-4AC3-B687-D29372CD6520}"/>
              </a:ext>
            </a:extLst>
          </p:cNvPr>
          <p:cNvSpPr txBox="1"/>
          <p:nvPr/>
        </p:nvSpPr>
        <p:spPr>
          <a:xfrm>
            <a:off x="4295555" y="361982"/>
            <a:ext cx="457200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Henry Matisse y André Derain eran pintores fauvistas. </a:t>
            </a:r>
          </a:p>
          <a:p>
            <a:pPr algn="ctr"/>
            <a:r>
              <a:rPr lang="es-ES_tradnl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¿Qué significa esto?</a:t>
            </a:r>
          </a:p>
          <a:p>
            <a:pPr algn="ctr"/>
            <a:r>
              <a:rPr lang="es-ES_tradnl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Ellos pertenecían a un movimiento artístico llamado fauvismo que se caracterizaba por usar colores muy fuertes. El nombre de este movimiento viene de la palabra francesa </a:t>
            </a:r>
            <a:r>
              <a:rPr lang="es-ES_tradnl" sz="16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fauve</a:t>
            </a:r>
            <a:r>
              <a:rPr lang="es-ES_tradnl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que significa fiera. </a:t>
            </a:r>
          </a:p>
          <a:p>
            <a:pPr algn="ctr"/>
            <a:r>
              <a:rPr lang="es-ES_tradnl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Podríamos decir que ambos pintores eran unas fieras del color</a:t>
            </a:r>
            <a:r>
              <a:rPr lang="es-ES_tradnl" sz="1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690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5398" y="3086539"/>
            <a:ext cx="6841315" cy="66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enriMatisse.MadameMatisseLaLneaVerd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75" y="0"/>
            <a:ext cx="4023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074" y1="95070" x2="33074" y2="95070"/>
                        <a14:foregroundMark x1="66148" y1="94366" x2="66148" y2="9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36" y="2951870"/>
            <a:ext cx="2447925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8802" y="1072753"/>
            <a:ext cx="4476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Descubre dónde están los colores en la pintura.</a:t>
            </a:r>
            <a:endParaRPr lang="es-ES" sz="28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74915" y="6558670"/>
            <a:ext cx="1224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err="1"/>
              <a:t>commoswikimedia</a:t>
            </a:r>
            <a:endParaRPr lang="es-ES" sz="800" dirty="0"/>
          </a:p>
        </p:txBody>
      </p:sp>
      <p:sp>
        <p:nvSpPr>
          <p:cNvPr id="9" name="8 CuadroTexto"/>
          <p:cNvSpPr txBox="1"/>
          <p:nvPr/>
        </p:nvSpPr>
        <p:spPr>
          <a:xfrm rot="16200000">
            <a:off x="8402183" y="6083525"/>
            <a:ext cx="1224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err="1"/>
              <a:t>commoswikimedia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696257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5398" y="3086539"/>
            <a:ext cx="6841315" cy="66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enriMatisse.MadameMatisseLaLneaVerd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75" y="0"/>
            <a:ext cx="4023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074" y1="95070" x2="33074" y2="95070"/>
                        <a14:foregroundMark x1="66148" y1="94366" x2="66148" y2="9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36" y="2951870"/>
            <a:ext cx="2447925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59229" y="900562"/>
            <a:ext cx="3262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¿Los descubrieron?</a:t>
            </a:r>
          </a:p>
          <a:p>
            <a:pPr algn="ctr"/>
            <a:r>
              <a:rPr lang="es-ES_tradnl" sz="2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¡Felicitaciones!</a:t>
            </a:r>
            <a:endParaRPr lang="es-ES" sz="28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4972050" y="290946"/>
            <a:ext cx="1963882" cy="96266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4727863" y="1014616"/>
            <a:ext cx="898814" cy="23899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4759036" y="1659197"/>
            <a:ext cx="555914" cy="96266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4836968" y="2140528"/>
            <a:ext cx="2441864" cy="22502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4681104" y="2951871"/>
            <a:ext cx="2254828" cy="669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675908" y="3719945"/>
            <a:ext cx="2119747" cy="164176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681104" y="4425953"/>
            <a:ext cx="862446" cy="120592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V="1">
            <a:off x="4644736" y="3719946"/>
            <a:ext cx="1963882" cy="142678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4790209" y="1946105"/>
            <a:ext cx="867641" cy="392056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4862946" y="5174674"/>
            <a:ext cx="2119745" cy="138399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 rot="16200000">
            <a:off x="8411473" y="6045049"/>
            <a:ext cx="1224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err="1"/>
              <a:t>commoswikimedia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215445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064" y="6519965"/>
            <a:ext cx="4563503" cy="408601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1600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Música </a:t>
            </a:r>
            <a:r>
              <a:rPr lang="es-CL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 Henri Matisse</a:t>
            </a:r>
          </a:p>
        </p:txBody>
      </p:sp>
      <p:pic>
        <p:nvPicPr>
          <p:cNvPr id="2050" name="Picture 2" descr="http://www.fotosimagenes.org/imagenes/henri-matiss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9" y="215606"/>
            <a:ext cx="4453015" cy="6204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 rot="5400000">
            <a:off x="3957776" y="5631953"/>
            <a:ext cx="136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/>
              <a:t>fotoimagenes.com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187" y1="94888" x2="36187" y2="94888"/>
                        <a14:foregroundMark x1="63424" y1="94888" x2="63424" y2="94888"/>
                        <a14:backgroundMark x1="16342" y1="43770" x2="16342" y2="43770"/>
                        <a14:backgroundMark x1="15564" y1="48562" x2="15564" y2="48562"/>
                        <a14:backgroundMark x1="87938" y1="37380" x2="87938" y2="37380"/>
                        <a14:backgroundMark x1="87549" y1="34824" x2="87549" y2="34824"/>
                        <a14:backgroundMark x1="33463" y1="16613" x2="33463" y2="16613"/>
                        <a14:backgroundMark x1="47860" y1="10224" x2="47860" y2="10224"/>
                        <a14:backgroundMark x1="50973" y1="75719" x2="50973" y2="75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4" y="2749166"/>
            <a:ext cx="2447925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21E7936-215F-4509-BFA0-4AABF01FDAAA}"/>
              </a:ext>
            </a:extLst>
          </p:cNvPr>
          <p:cNvSpPr txBox="1"/>
          <p:nvPr/>
        </p:nvSpPr>
        <p:spPr>
          <a:xfrm>
            <a:off x="5188226" y="876156"/>
            <a:ext cx="33461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¿Qué están haciendo estas mujeres?</a:t>
            </a:r>
          </a:p>
          <a:p>
            <a:r>
              <a:rPr lang="es-ES_tradnl" sz="24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¿Dónde están?</a:t>
            </a:r>
            <a:endParaRPr lang="es-ES" sz="24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9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3074" y1="95070" x2="33074" y2="95070"/>
                        <a14:foregroundMark x1="66148" y1="94366" x2="66148" y2="9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1" y="1677445"/>
            <a:ext cx="2130222" cy="313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1.bp.blogspot.com/-GDpvwtlmGX0/UfwvifXYZEI/AAAAAAAAGKw/E0RrtpdCYfA/s1600/odalisca-y-buataca-tur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39" y="436916"/>
            <a:ext cx="5475514" cy="5984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206835" y="6515214"/>
            <a:ext cx="5475515" cy="402767"/>
          </a:xfrm>
          <a:noFill/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CL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Odalisca y Butaca Rosa </a:t>
            </a:r>
            <a:r>
              <a:rPr lang="es-CL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 Henri Matisse</a:t>
            </a:r>
          </a:p>
        </p:txBody>
      </p:sp>
      <p:sp>
        <p:nvSpPr>
          <p:cNvPr id="9" name="CuadroTexto 8"/>
          <p:cNvSpPr txBox="1"/>
          <p:nvPr/>
        </p:nvSpPr>
        <p:spPr>
          <a:xfrm rot="5400000">
            <a:off x="5103706" y="5905828"/>
            <a:ext cx="1375317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 </a:t>
            </a:r>
            <a:r>
              <a:rPr lang="es-CL" sz="800" dirty="0"/>
              <a:t>aintervalos.com</a:t>
            </a:r>
            <a:r>
              <a:rPr lang="es-CL" sz="1000" dirty="0"/>
              <a:t> </a:t>
            </a:r>
          </a:p>
        </p:txBody>
      </p:sp>
      <p:pic>
        <p:nvPicPr>
          <p:cNvPr id="6" name="Picture 4" descr="http://1.bp.blogspot.com/-GDpvwtlmGX0/UfwvifXYZEI/AAAAAAAAGKw/E0RrtpdCYfA/s1600/odalisca-y-buataca-turc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9" t="64332" r="39149" b="17834"/>
          <a:stretch/>
        </p:blipFill>
        <p:spPr bwMode="auto">
          <a:xfrm>
            <a:off x="5983073" y="5217323"/>
            <a:ext cx="840363" cy="128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1.bp.blogspot.com/-GDpvwtlmGX0/UfwvifXYZEI/AAAAAAAAGKw/E0RrtpdCYfA/s1600/odalisca-y-buataca-turc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t="63574" r="56548" b="3102"/>
          <a:stretch/>
        </p:blipFill>
        <p:spPr bwMode="auto">
          <a:xfrm>
            <a:off x="7877397" y="5465026"/>
            <a:ext cx="1109652" cy="99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1.bp.blogspot.com/-GDpvwtlmGX0/UfwvifXYZEI/AAAAAAAAGKw/E0RrtpdCYfA/s1600/odalisca-y-buataca-turc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26094" r="77477" b="34603"/>
          <a:stretch/>
        </p:blipFill>
        <p:spPr bwMode="auto">
          <a:xfrm>
            <a:off x="7023212" y="4913014"/>
            <a:ext cx="681225" cy="157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914476" y="510210"/>
            <a:ext cx="2941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Descubran dónde están los objetos.</a:t>
            </a:r>
            <a:endParaRPr lang="es-ES" sz="20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432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535</Words>
  <Application>Microsoft Office PowerPoint</Application>
  <PresentationFormat>Carta (216 x 279 mm)</PresentationFormat>
  <Paragraphs>81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Blackadder ITC</vt:lpstr>
      <vt:lpstr>Calibri</vt:lpstr>
      <vt:lpstr>Calibri Light</vt:lpstr>
      <vt:lpstr>Cavolini</vt:lpstr>
      <vt:lpstr>Tema de Office</vt:lpstr>
      <vt:lpstr>Presentación de PowerPoint</vt:lpstr>
      <vt:lpstr>Presentación de PowerPoint</vt:lpstr>
      <vt:lpstr>Objetivo </vt:lpstr>
      <vt:lpstr>Actividad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</dc:creator>
  <cp:lastModifiedBy>Carmen Julia  Undurraga Ossa</cp:lastModifiedBy>
  <cp:revision>22</cp:revision>
  <dcterms:created xsi:type="dcterms:W3CDTF">2013-11-01T19:21:51Z</dcterms:created>
  <dcterms:modified xsi:type="dcterms:W3CDTF">2021-05-01T23:42:59Z</dcterms:modified>
</cp:coreProperties>
</file>