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99" r:id="rId11"/>
    <p:sldId id="300" r:id="rId12"/>
    <p:sldId id="301" r:id="rId13"/>
    <p:sldId id="302" r:id="rId14"/>
    <p:sldId id="303" r:id="rId15"/>
    <p:sldId id="305" r:id="rId16"/>
    <p:sldId id="266" r:id="rId17"/>
    <p:sldId id="306" r:id="rId18"/>
    <p:sldId id="304" r:id="rId19"/>
  </p:sldIdLst>
  <p:sldSz cx="9144000" cy="5143500" type="screen16x9"/>
  <p:notesSz cx="6858000" cy="9144000"/>
  <p:embeddedFontLst>
    <p:embeddedFont>
      <p:font typeface="Miltonian Tattoo" panose="020B0604020202020204" charset="0"/>
      <p:regular r:id="rId21"/>
    </p:embeddedFont>
    <p:embeddedFont>
      <p:font typeface="Nunito Sans" panose="020B0604020202020204" charset="0"/>
      <p:regular r:id="rId22"/>
      <p:bold r:id="rId23"/>
      <p:italic r:id="rId24"/>
      <p:boldItalic r:id="rId25"/>
    </p:embeddedFont>
    <p:embeddedFont>
      <p:font typeface="Roboto Condensed Light" panose="02000000000000000000" pitchFamily="2" charset="0"/>
      <p:regular r:id="rId26"/>
      <p:italic r:id="rId27"/>
    </p:embeddedFont>
    <p:embeddedFont>
      <p:font typeface="Source Sans Pro" panose="020B0503030403020204" pitchFamily="34" charset="0"/>
      <p:regular r:id="rId28"/>
      <p:bold r:id="rId29"/>
      <p:italic r:id="rId30"/>
      <p:boldItalic r:id="rId31"/>
    </p:embeddedFont>
    <p:embeddedFont>
      <p:font typeface="Verdana" panose="020B0604030504040204" pitchFamily="34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83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6B50E27-7EFB-4834-8FDD-1343F17147F5}">
  <a:tblStyle styleId="{66B50E27-7EFB-4834-8FDD-1343F17147F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tableStyles" Target="tableStyle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9" name="Google Shape;1359;g8f342daea5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0" name="Google Shape;1360;g8f342daea5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a3ec909640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6" name="Google Shape;646;ga3ec909640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8d3aa2a3e7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" name="Google Shape;652;g8d3aa2a3e7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a3ec909640_1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9" name="Google Shape;689;ga3ec909640_1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g8f342daea5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8" name="Google Shape;758;g8f342daea5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ga3ec909640_1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0" name="Google Shape;860;ga3ec909640_1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ga3ec909640_1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2" name="Google Shape;1112;ga3ec909640_1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Retrato de Claude Monet pintando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 err="1"/>
              <a:t>Genvienne</a:t>
            </a:r>
            <a:r>
              <a:rPr lang="es-ES" dirty="0"/>
              <a:t> </a:t>
            </a:r>
            <a:r>
              <a:rPr lang="es-ES" dirty="0" err="1"/>
              <a:t>Beraheim</a:t>
            </a:r>
            <a:r>
              <a:rPr lang="es-ES" dirty="0"/>
              <a:t> de </a:t>
            </a:r>
            <a:r>
              <a:rPr lang="es-ES" dirty="0" err="1"/>
              <a:t>Villers</a:t>
            </a: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Jean dibujando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Niña  con látigo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 err="1"/>
              <a:t>Clude</a:t>
            </a:r>
            <a:r>
              <a:rPr lang="es-ES" dirty="0"/>
              <a:t> leyendo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Claude jugando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Las hijas de </a:t>
            </a:r>
            <a:r>
              <a:rPr lang="es-ES" dirty="0" err="1"/>
              <a:t>Catulle</a:t>
            </a:r>
            <a:r>
              <a:rPr lang="es-ES" dirty="0"/>
              <a:t> </a:t>
            </a:r>
            <a:r>
              <a:rPr lang="es-ES" dirty="0" err="1"/>
              <a:t>Mendes</a:t>
            </a: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ga3ec909640_1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7" name="Google Shape;1197;ga3ec909640_1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Google Shape;1297;ga3ec909640_1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8" name="Google Shape;1298;ga3ec909640_1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91200" y="2280800"/>
            <a:ext cx="7161600" cy="135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332850" y="3851613"/>
            <a:ext cx="2478300" cy="41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3055677">
            <a:off x="8119151" y="183719"/>
            <a:ext cx="944361" cy="989300"/>
            <a:chOff x="6634725" y="3968977"/>
            <a:chExt cx="733672" cy="777997"/>
          </a:xfrm>
        </p:grpSpPr>
        <p:sp>
          <p:nvSpPr>
            <p:cNvPr id="12" name="Google Shape;12;p2"/>
            <p:cNvSpPr/>
            <p:nvPr/>
          </p:nvSpPr>
          <p:spPr>
            <a:xfrm>
              <a:off x="6909673" y="3968977"/>
              <a:ext cx="113662" cy="730878"/>
            </a:xfrm>
            <a:custGeom>
              <a:avLst/>
              <a:gdLst/>
              <a:ahLst/>
              <a:cxnLst/>
              <a:rect l="l" t="t" r="r" b="b"/>
              <a:pathLst>
                <a:path w="2208" h="14198" extrusionOk="0">
                  <a:moveTo>
                    <a:pt x="424" y="1"/>
                  </a:moveTo>
                  <a:cubicBezTo>
                    <a:pt x="373" y="1"/>
                    <a:pt x="321" y="16"/>
                    <a:pt x="273" y="50"/>
                  </a:cubicBezTo>
                  <a:cubicBezTo>
                    <a:pt x="109" y="241"/>
                    <a:pt x="27" y="459"/>
                    <a:pt x="27" y="704"/>
                  </a:cubicBezTo>
                  <a:cubicBezTo>
                    <a:pt x="0" y="1467"/>
                    <a:pt x="27" y="2230"/>
                    <a:pt x="82" y="2993"/>
                  </a:cubicBezTo>
                  <a:cubicBezTo>
                    <a:pt x="109" y="4465"/>
                    <a:pt x="218" y="5936"/>
                    <a:pt x="300" y="7407"/>
                  </a:cubicBezTo>
                  <a:cubicBezTo>
                    <a:pt x="409" y="8443"/>
                    <a:pt x="518" y="9533"/>
                    <a:pt x="681" y="10541"/>
                  </a:cubicBezTo>
                  <a:cubicBezTo>
                    <a:pt x="845" y="11522"/>
                    <a:pt x="954" y="12584"/>
                    <a:pt x="1199" y="13565"/>
                  </a:cubicBezTo>
                  <a:cubicBezTo>
                    <a:pt x="1275" y="13846"/>
                    <a:pt x="1399" y="14197"/>
                    <a:pt x="1727" y="14197"/>
                  </a:cubicBezTo>
                  <a:cubicBezTo>
                    <a:pt x="1750" y="14197"/>
                    <a:pt x="1774" y="14196"/>
                    <a:pt x="1798" y="14192"/>
                  </a:cubicBezTo>
                  <a:cubicBezTo>
                    <a:pt x="2016" y="14192"/>
                    <a:pt x="2207" y="13974"/>
                    <a:pt x="2180" y="13729"/>
                  </a:cubicBezTo>
                  <a:cubicBezTo>
                    <a:pt x="2180" y="12448"/>
                    <a:pt x="1989" y="11195"/>
                    <a:pt x="2016" y="9914"/>
                  </a:cubicBezTo>
                  <a:cubicBezTo>
                    <a:pt x="1935" y="7435"/>
                    <a:pt x="1553" y="4982"/>
                    <a:pt x="1253" y="2530"/>
                  </a:cubicBezTo>
                  <a:cubicBezTo>
                    <a:pt x="1172" y="1767"/>
                    <a:pt x="1008" y="1004"/>
                    <a:pt x="763" y="296"/>
                  </a:cubicBezTo>
                  <a:cubicBezTo>
                    <a:pt x="722" y="133"/>
                    <a:pt x="575" y="1"/>
                    <a:pt x="4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7096232" y="4183334"/>
              <a:ext cx="43190" cy="144703"/>
            </a:xfrm>
            <a:custGeom>
              <a:avLst/>
              <a:gdLst/>
              <a:ahLst/>
              <a:cxnLst/>
              <a:rect l="l" t="t" r="r" b="b"/>
              <a:pathLst>
                <a:path w="839" h="2811" extrusionOk="0">
                  <a:moveTo>
                    <a:pt x="531" y="1"/>
                  </a:moveTo>
                  <a:cubicBezTo>
                    <a:pt x="488" y="1"/>
                    <a:pt x="446" y="10"/>
                    <a:pt x="409" y="28"/>
                  </a:cubicBezTo>
                  <a:cubicBezTo>
                    <a:pt x="300" y="83"/>
                    <a:pt x="218" y="164"/>
                    <a:pt x="218" y="273"/>
                  </a:cubicBezTo>
                  <a:cubicBezTo>
                    <a:pt x="55" y="982"/>
                    <a:pt x="0" y="1690"/>
                    <a:pt x="55" y="2399"/>
                  </a:cubicBezTo>
                  <a:cubicBezTo>
                    <a:pt x="27" y="2562"/>
                    <a:pt x="109" y="2726"/>
                    <a:pt x="273" y="2807"/>
                  </a:cubicBezTo>
                  <a:cubicBezTo>
                    <a:pt x="289" y="2810"/>
                    <a:pt x="305" y="2811"/>
                    <a:pt x="321" y="2811"/>
                  </a:cubicBezTo>
                  <a:cubicBezTo>
                    <a:pt x="490" y="2811"/>
                    <a:pt x="627" y="2680"/>
                    <a:pt x="627" y="2480"/>
                  </a:cubicBezTo>
                  <a:cubicBezTo>
                    <a:pt x="708" y="1745"/>
                    <a:pt x="817" y="1009"/>
                    <a:pt x="817" y="273"/>
                  </a:cubicBezTo>
                  <a:cubicBezTo>
                    <a:pt x="839" y="104"/>
                    <a:pt x="680" y="1"/>
                    <a:pt x="5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6766562" y="4192909"/>
              <a:ext cx="78606" cy="143416"/>
            </a:xfrm>
            <a:custGeom>
              <a:avLst/>
              <a:gdLst/>
              <a:ahLst/>
              <a:cxnLst/>
              <a:rect l="l" t="t" r="r" b="b"/>
              <a:pathLst>
                <a:path w="1527" h="2786" extrusionOk="0">
                  <a:moveTo>
                    <a:pt x="430" y="1"/>
                  </a:moveTo>
                  <a:cubicBezTo>
                    <a:pt x="377" y="1"/>
                    <a:pt x="324" y="11"/>
                    <a:pt x="273" y="33"/>
                  </a:cubicBezTo>
                  <a:cubicBezTo>
                    <a:pt x="1" y="169"/>
                    <a:pt x="55" y="550"/>
                    <a:pt x="110" y="796"/>
                  </a:cubicBezTo>
                  <a:cubicBezTo>
                    <a:pt x="300" y="1422"/>
                    <a:pt x="546" y="2049"/>
                    <a:pt x="900" y="2621"/>
                  </a:cubicBezTo>
                  <a:cubicBezTo>
                    <a:pt x="967" y="2733"/>
                    <a:pt x="1076" y="2785"/>
                    <a:pt x="1184" y="2785"/>
                  </a:cubicBezTo>
                  <a:cubicBezTo>
                    <a:pt x="1339" y="2785"/>
                    <a:pt x="1495" y="2678"/>
                    <a:pt x="1527" y="2485"/>
                  </a:cubicBezTo>
                  <a:cubicBezTo>
                    <a:pt x="1472" y="2131"/>
                    <a:pt x="1363" y="1777"/>
                    <a:pt x="1227" y="1422"/>
                  </a:cubicBezTo>
                  <a:cubicBezTo>
                    <a:pt x="1118" y="1014"/>
                    <a:pt x="982" y="605"/>
                    <a:pt x="791" y="196"/>
                  </a:cubicBezTo>
                  <a:cubicBezTo>
                    <a:pt x="711" y="77"/>
                    <a:pt x="573" y="1"/>
                    <a:pt x="4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7121456" y="4295970"/>
              <a:ext cx="138938" cy="329250"/>
            </a:xfrm>
            <a:custGeom>
              <a:avLst/>
              <a:gdLst/>
              <a:ahLst/>
              <a:cxnLst/>
              <a:rect l="l" t="t" r="r" b="b"/>
              <a:pathLst>
                <a:path w="2699" h="6396" extrusionOk="0">
                  <a:moveTo>
                    <a:pt x="2330" y="0"/>
                  </a:moveTo>
                  <a:cubicBezTo>
                    <a:pt x="2190" y="0"/>
                    <a:pt x="2049" y="73"/>
                    <a:pt x="1962" y="211"/>
                  </a:cubicBezTo>
                  <a:cubicBezTo>
                    <a:pt x="1581" y="728"/>
                    <a:pt x="1281" y="1301"/>
                    <a:pt x="1063" y="1927"/>
                  </a:cubicBezTo>
                  <a:cubicBezTo>
                    <a:pt x="654" y="2990"/>
                    <a:pt x="327" y="4134"/>
                    <a:pt x="137" y="5279"/>
                  </a:cubicBezTo>
                  <a:cubicBezTo>
                    <a:pt x="82" y="5660"/>
                    <a:pt x="1" y="6178"/>
                    <a:pt x="409" y="6396"/>
                  </a:cubicBezTo>
                  <a:cubicBezTo>
                    <a:pt x="600" y="6341"/>
                    <a:pt x="818" y="6232"/>
                    <a:pt x="872" y="5987"/>
                  </a:cubicBezTo>
                  <a:cubicBezTo>
                    <a:pt x="1090" y="5170"/>
                    <a:pt x="1336" y="4325"/>
                    <a:pt x="1635" y="3508"/>
                  </a:cubicBezTo>
                  <a:cubicBezTo>
                    <a:pt x="1962" y="2527"/>
                    <a:pt x="2480" y="1600"/>
                    <a:pt x="2644" y="592"/>
                  </a:cubicBezTo>
                  <a:cubicBezTo>
                    <a:pt x="2698" y="401"/>
                    <a:pt x="2644" y="238"/>
                    <a:pt x="2562" y="74"/>
                  </a:cubicBezTo>
                  <a:cubicBezTo>
                    <a:pt x="2492" y="24"/>
                    <a:pt x="2411" y="0"/>
                    <a:pt x="23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652948" y="4334373"/>
              <a:ext cx="239937" cy="285237"/>
            </a:xfrm>
            <a:custGeom>
              <a:avLst/>
              <a:gdLst/>
              <a:ahLst/>
              <a:cxnLst/>
              <a:rect l="l" t="t" r="r" b="b"/>
              <a:pathLst>
                <a:path w="4661" h="5541" extrusionOk="0">
                  <a:moveTo>
                    <a:pt x="349" y="0"/>
                  </a:moveTo>
                  <a:cubicBezTo>
                    <a:pt x="291" y="0"/>
                    <a:pt x="237" y="19"/>
                    <a:pt x="191" y="64"/>
                  </a:cubicBezTo>
                  <a:cubicBezTo>
                    <a:pt x="1" y="173"/>
                    <a:pt x="55" y="473"/>
                    <a:pt x="137" y="636"/>
                  </a:cubicBezTo>
                  <a:cubicBezTo>
                    <a:pt x="409" y="1154"/>
                    <a:pt x="764" y="1644"/>
                    <a:pt x="1145" y="2108"/>
                  </a:cubicBezTo>
                  <a:cubicBezTo>
                    <a:pt x="1881" y="2980"/>
                    <a:pt x="2453" y="3988"/>
                    <a:pt x="3189" y="4860"/>
                  </a:cubicBezTo>
                  <a:cubicBezTo>
                    <a:pt x="3461" y="5159"/>
                    <a:pt x="3761" y="5514"/>
                    <a:pt x="4170" y="5541"/>
                  </a:cubicBezTo>
                  <a:cubicBezTo>
                    <a:pt x="4469" y="5541"/>
                    <a:pt x="4660" y="5214"/>
                    <a:pt x="4524" y="4969"/>
                  </a:cubicBezTo>
                  <a:cubicBezTo>
                    <a:pt x="4279" y="4424"/>
                    <a:pt x="3979" y="3933"/>
                    <a:pt x="3652" y="3443"/>
                  </a:cubicBezTo>
                  <a:cubicBezTo>
                    <a:pt x="3216" y="2843"/>
                    <a:pt x="2753" y="2298"/>
                    <a:pt x="2235" y="1781"/>
                  </a:cubicBezTo>
                  <a:cubicBezTo>
                    <a:pt x="1772" y="1208"/>
                    <a:pt x="1227" y="664"/>
                    <a:pt x="682" y="146"/>
                  </a:cubicBezTo>
                  <a:cubicBezTo>
                    <a:pt x="591" y="73"/>
                    <a:pt x="464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228069" y="4515527"/>
              <a:ext cx="140328" cy="87718"/>
            </a:xfrm>
            <a:custGeom>
              <a:avLst/>
              <a:gdLst/>
              <a:ahLst/>
              <a:cxnLst/>
              <a:rect l="l" t="t" r="r" b="b"/>
              <a:pathLst>
                <a:path w="2726" h="1704" extrusionOk="0">
                  <a:moveTo>
                    <a:pt x="2245" y="0"/>
                  </a:moveTo>
                  <a:cubicBezTo>
                    <a:pt x="1889" y="0"/>
                    <a:pt x="1540" y="84"/>
                    <a:pt x="1254" y="251"/>
                  </a:cubicBezTo>
                  <a:cubicBezTo>
                    <a:pt x="818" y="414"/>
                    <a:pt x="436" y="714"/>
                    <a:pt x="137" y="1068"/>
                  </a:cubicBezTo>
                  <a:cubicBezTo>
                    <a:pt x="0" y="1232"/>
                    <a:pt x="82" y="1450"/>
                    <a:pt x="137" y="1613"/>
                  </a:cubicBezTo>
                  <a:cubicBezTo>
                    <a:pt x="248" y="1677"/>
                    <a:pt x="369" y="1703"/>
                    <a:pt x="489" y="1703"/>
                  </a:cubicBezTo>
                  <a:cubicBezTo>
                    <a:pt x="573" y="1703"/>
                    <a:pt x="657" y="1690"/>
                    <a:pt x="736" y="1668"/>
                  </a:cubicBezTo>
                  <a:cubicBezTo>
                    <a:pt x="1090" y="1504"/>
                    <a:pt x="1417" y="1259"/>
                    <a:pt x="1771" y="1068"/>
                  </a:cubicBezTo>
                  <a:cubicBezTo>
                    <a:pt x="2044" y="932"/>
                    <a:pt x="2316" y="796"/>
                    <a:pt x="2589" y="632"/>
                  </a:cubicBezTo>
                  <a:cubicBezTo>
                    <a:pt x="2725" y="414"/>
                    <a:pt x="2671" y="33"/>
                    <a:pt x="2398" y="6"/>
                  </a:cubicBezTo>
                  <a:cubicBezTo>
                    <a:pt x="2347" y="2"/>
                    <a:pt x="2296" y="0"/>
                    <a:pt x="22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6634725" y="4682215"/>
              <a:ext cx="94049" cy="64759"/>
            </a:xfrm>
            <a:custGeom>
              <a:avLst/>
              <a:gdLst/>
              <a:ahLst/>
              <a:cxnLst/>
              <a:rect l="l" t="t" r="r" b="b"/>
              <a:pathLst>
                <a:path w="1827" h="1258" extrusionOk="0">
                  <a:moveTo>
                    <a:pt x="1592" y="1"/>
                  </a:moveTo>
                  <a:cubicBezTo>
                    <a:pt x="1560" y="1"/>
                    <a:pt x="1528" y="4"/>
                    <a:pt x="1499" y="10"/>
                  </a:cubicBezTo>
                  <a:cubicBezTo>
                    <a:pt x="1063" y="65"/>
                    <a:pt x="654" y="255"/>
                    <a:pt x="300" y="528"/>
                  </a:cubicBezTo>
                  <a:cubicBezTo>
                    <a:pt x="137" y="664"/>
                    <a:pt x="28" y="828"/>
                    <a:pt x="0" y="1045"/>
                  </a:cubicBezTo>
                  <a:cubicBezTo>
                    <a:pt x="38" y="1178"/>
                    <a:pt x="168" y="1258"/>
                    <a:pt x="308" y="1258"/>
                  </a:cubicBezTo>
                  <a:cubicBezTo>
                    <a:pt x="369" y="1258"/>
                    <a:pt x="433" y="1242"/>
                    <a:pt x="491" y="1209"/>
                  </a:cubicBezTo>
                  <a:cubicBezTo>
                    <a:pt x="845" y="991"/>
                    <a:pt x="1145" y="691"/>
                    <a:pt x="1526" y="528"/>
                  </a:cubicBezTo>
                  <a:cubicBezTo>
                    <a:pt x="1663" y="446"/>
                    <a:pt x="1826" y="364"/>
                    <a:pt x="1826" y="174"/>
                  </a:cubicBezTo>
                  <a:cubicBezTo>
                    <a:pt x="1826" y="45"/>
                    <a:pt x="1709" y="1"/>
                    <a:pt x="15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" name="Google Shape;19;p2"/>
          <p:cNvGrpSpPr/>
          <p:nvPr/>
        </p:nvGrpSpPr>
        <p:grpSpPr>
          <a:xfrm rot="-3055677" flipH="1">
            <a:off x="80488" y="183719"/>
            <a:ext cx="944361" cy="989300"/>
            <a:chOff x="6634725" y="3968977"/>
            <a:chExt cx="733672" cy="777997"/>
          </a:xfrm>
        </p:grpSpPr>
        <p:sp>
          <p:nvSpPr>
            <p:cNvPr id="20" name="Google Shape;20;p2"/>
            <p:cNvSpPr/>
            <p:nvPr/>
          </p:nvSpPr>
          <p:spPr>
            <a:xfrm>
              <a:off x="6909673" y="3968977"/>
              <a:ext cx="113662" cy="730878"/>
            </a:xfrm>
            <a:custGeom>
              <a:avLst/>
              <a:gdLst/>
              <a:ahLst/>
              <a:cxnLst/>
              <a:rect l="l" t="t" r="r" b="b"/>
              <a:pathLst>
                <a:path w="2208" h="14198" extrusionOk="0">
                  <a:moveTo>
                    <a:pt x="424" y="1"/>
                  </a:moveTo>
                  <a:cubicBezTo>
                    <a:pt x="373" y="1"/>
                    <a:pt x="321" y="16"/>
                    <a:pt x="273" y="50"/>
                  </a:cubicBezTo>
                  <a:cubicBezTo>
                    <a:pt x="109" y="241"/>
                    <a:pt x="27" y="459"/>
                    <a:pt x="27" y="704"/>
                  </a:cubicBezTo>
                  <a:cubicBezTo>
                    <a:pt x="0" y="1467"/>
                    <a:pt x="27" y="2230"/>
                    <a:pt x="82" y="2993"/>
                  </a:cubicBezTo>
                  <a:cubicBezTo>
                    <a:pt x="109" y="4465"/>
                    <a:pt x="218" y="5936"/>
                    <a:pt x="300" y="7407"/>
                  </a:cubicBezTo>
                  <a:cubicBezTo>
                    <a:pt x="409" y="8443"/>
                    <a:pt x="518" y="9533"/>
                    <a:pt x="681" y="10541"/>
                  </a:cubicBezTo>
                  <a:cubicBezTo>
                    <a:pt x="845" y="11522"/>
                    <a:pt x="954" y="12584"/>
                    <a:pt x="1199" y="13565"/>
                  </a:cubicBezTo>
                  <a:cubicBezTo>
                    <a:pt x="1275" y="13846"/>
                    <a:pt x="1399" y="14197"/>
                    <a:pt x="1727" y="14197"/>
                  </a:cubicBezTo>
                  <a:cubicBezTo>
                    <a:pt x="1750" y="14197"/>
                    <a:pt x="1774" y="14196"/>
                    <a:pt x="1798" y="14192"/>
                  </a:cubicBezTo>
                  <a:cubicBezTo>
                    <a:pt x="2016" y="14192"/>
                    <a:pt x="2207" y="13974"/>
                    <a:pt x="2180" y="13729"/>
                  </a:cubicBezTo>
                  <a:cubicBezTo>
                    <a:pt x="2180" y="12448"/>
                    <a:pt x="1989" y="11195"/>
                    <a:pt x="2016" y="9914"/>
                  </a:cubicBezTo>
                  <a:cubicBezTo>
                    <a:pt x="1935" y="7435"/>
                    <a:pt x="1553" y="4982"/>
                    <a:pt x="1253" y="2530"/>
                  </a:cubicBezTo>
                  <a:cubicBezTo>
                    <a:pt x="1172" y="1767"/>
                    <a:pt x="1008" y="1004"/>
                    <a:pt x="763" y="296"/>
                  </a:cubicBezTo>
                  <a:cubicBezTo>
                    <a:pt x="722" y="133"/>
                    <a:pt x="575" y="1"/>
                    <a:pt x="4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096232" y="4183334"/>
              <a:ext cx="43190" cy="144703"/>
            </a:xfrm>
            <a:custGeom>
              <a:avLst/>
              <a:gdLst/>
              <a:ahLst/>
              <a:cxnLst/>
              <a:rect l="l" t="t" r="r" b="b"/>
              <a:pathLst>
                <a:path w="839" h="2811" extrusionOk="0">
                  <a:moveTo>
                    <a:pt x="531" y="1"/>
                  </a:moveTo>
                  <a:cubicBezTo>
                    <a:pt x="488" y="1"/>
                    <a:pt x="446" y="10"/>
                    <a:pt x="409" y="28"/>
                  </a:cubicBezTo>
                  <a:cubicBezTo>
                    <a:pt x="300" y="83"/>
                    <a:pt x="218" y="164"/>
                    <a:pt x="218" y="273"/>
                  </a:cubicBezTo>
                  <a:cubicBezTo>
                    <a:pt x="55" y="982"/>
                    <a:pt x="0" y="1690"/>
                    <a:pt x="55" y="2399"/>
                  </a:cubicBezTo>
                  <a:cubicBezTo>
                    <a:pt x="27" y="2562"/>
                    <a:pt x="109" y="2726"/>
                    <a:pt x="273" y="2807"/>
                  </a:cubicBezTo>
                  <a:cubicBezTo>
                    <a:pt x="289" y="2810"/>
                    <a:pt x="305" y="2811"/>
                    <a:pt x="321" y="2811"/>
                  </a:cubicBezTo>
                  <a:cubicBezTo>
                    <a:pt x="490" y="2811"/>
                    <a:pt x="627" y="2680"/>
                    <a:pt x="627" y="2480"/>
                  </a:cubicBezTo>
                  <a:cubicBezTo>
                    <a:pt x="708" y="1745"/>
                    <a:pt x="817" y="1009"/>
                    <a:pt x="817" y="273"/>
                  </a:cubicBezTo>
                  <a:cubicBezTo>
                    <a:pt x="839" y="104"/>
                    <a:pt x="680" y="1"/>
                    <a:pt x="5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766562" y="4192909"/>
              <a:ext cx="78606" cy="143416"/>
            </a:xfrm>
            <a:custGeom>
              <a:avLst/>
              <a:gdLst/>
              <a:ahLst/>
              <a:cxnLst/>
              <a:rect l="l" t="t" r="r" b="b"/>
              <a:pathLst>
                <a:path w="1527" h="2786" extrusionOk="0">
                  <a:moveTo>
                    <a:pt x="430" y="1"/>
                  </a:moveTo>
                  <a:cubicBezTo>
                    <a:pt x="377" y="1"/>
                    <a:pt x="324" y="11"/>
                    <a:pt x="273" y="33"/>
                  </a:cubicBezTo>
                  <a:cubicBezTo>
                    <a:pt x="1" y="169"/>
                    <a:pt x="55" y="550"/>
                    <a:pt x="110" y="796"/>
                  </a:cubicBezTo>
                  <a:cubicBezTo>
                    <a:pt x="300" y="1422"/>
                    <a:pt x="546" y="2049"/>
                    <a:pt x="900" y="2621"/>
                  </a:cubicBezTo>
                  <a:cubicBezTo>
                    <a:pt x="967" y="2733"/>
                    <a:pt x="1076" y="2785"/>
                    <a:pt x="1184" y="2785"/>
                  </a:cubicBezTo>
                  <a:cubicBezTo>
                    <a:pt x="1339" y="2785"/>
                    <a:pt x="1495" y="2678"/>
                    <a:pt x="1527" y="2485"/>
                  </a:cubicBezTo>
                  <a:cubicBezTo>
                    <a:pt x="1472" y="2131"/>
                    <a:pt x="1363" y="1777"/>
                    <a:pt x="1227" y="1422"/>
                  </a:cubicBezTo>
                  <a:cubicBezTo>
                    <a:pt x="1118" y="1014"/>
                    <a:pt x="982" y="605"/>
                    <a:pt x="791" y="196"/>
                  </a:cubicBezTo>
                  <a:cubicBezTo>
                    <a:pt x="711" y="77"/>
                    <a:pt x="573" y="1"/>
                    <a:pt x="4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7121456" y="4295970"/>
              <a:ext cx="138938" cy="329250"/>
            </a:xfrm>
            <a:custGeom>
              <a:avLst/>
              <a:gdLst/>
              <a:ahLst/>
              <a:cxnLst/>
              <a:rect l="l" t="t" r="r" b="b"/>
              <a:pathLst>
                <a:path w="2699" h="6396" extrusionOk="0">
                  <a:moveTo>
                    <a:pt x="2330" y="0"/>
                  </a:moveTo>
                  <a:cubicBezTo>
                    <a:pt x="2190" y="0"/>
                    <a:pt x="2049" y="73"/>
                    <a:pt x="1962" y="211"/>
                  </a:cubicBezTo>
                  <a:cubicBezTo>
                    <a:pt x="1581" y="728"/>
                    <a:pt x="1281" y="1301"/>
                    <a:pt x="1063" y="1927"/>
                  </a:cubicBezTo>
                  <a:cubicBezTo>
                    <a:pt x="654" y="2990"/>
                    <a:pt x="327" y="4134"/>
                    <a:pt x="137" y="5279"/>
                  </a:cubicBezTo>
                  <a:cubicBezTo>
                    <a:pt x="82" y="5660"/>
                    <a:pt x="1" y="6178"/>
                    <a:pt x="409" y="6396"/>
                  </a:cubicBezTo>
                  <a:cubicBezTo>
                    <a:pt x="600" y="6341"/>
                    <a:pt x="818" y="6232"/>
                    <a:pt x="872" y="5987"/>
                  </a:cubicBezTo>
                  <a:cubicBezTo>
                    <a:pt x="1090" y="5170"/>
                    <a:pt x="1336" y="4325"/>
                    <a:pt x="1635" y="3508"/>
                  </a:cubicBezTo>
                  <a:cubicBezTo>
                    <a:pt x="1962" y="2527"/>
                    <a:pt x="2480" y="1600"/>
                    <a:pt x="2644" y="592"/>
                  </a:cubicBezTo>
                  <a:cubicBezTo>
                    <a:pt x="2698" y="401"/>
                    <a:pt x="2644" y="238"/>
                    <a:pt x="2562" y="74"/>
                  </a:cubicBezTo>
                  <a:cubicBezTo>
                    <a:pt x="2492" y="24"/>
                    <a:pt x="2411" y="0"/>
                    <a:pt x="23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652948" y="4334373"/>
              <a:ext cx="239937" cy="285237"/>
            </a:xfrm>
            <a:custGeom>
              <a:avLst/>
              <a:gdLst/>
              <a:ahLst/>
              <a:cxnLst/>
              <a:rect l="l" t="t" r="r" b="b"/>
              <a:pathLst>
                <a:path w="4661" h="5541" extrusionOk="0">
                  <a:moveTo>
                    <a:pt x="349" y="0"/>
                  </a:moveTo>
                  <a:cubicBezTo>
                    <a:pt x="291" y="0"/>
                    <a:pt x="237" y="19"/>
                    <a:pt x="191" y="64"/>
                  </a:cubicBezTo>
                  <a:cubicBezTo>
                    <a:pt x="1" y="173"/>
                    <a:pt x="55" y="473"/>
                    <a:pt x="137" y="636"/>
                  </a:cubicBezTo>
                  <a:cubicBezTo>
                    <a:pt x="409" y="1154"/>
                    <a:pt x="764" y="1644"/>
                    <a:pt x="1145" y="2108"/>
                  </a:cubicBezTo>
                  <a:cubicBezTo>
                    <a:pt x="1881" y="2980"/>
                    <a:pt x="2453" y="3988"/>
                    <a:pt x="3189" y="4860"/>
                  </a:cubicBezTo>
                  <a:cubicBezTo>
                    <a:pt x="3461" y="5159"/>
                    <a:pt x="3761" y="5514"/>
                    <a:pt x="4170" y="5541"/>
                  </a:cubicBezTo>
                  <a:cubicBezTo>
                    <a:pt x="4469" y="5541"/>
                    <a:pt x="4660" y="5214"/>
                    <a:pt x="4524" y="4969"/>
                  </a:cubicBezTo>
                  <a:cubicBezTo>
                    <a:pt x="4279" y="4424"/>
                    <a:pt x="3979" y="3933"/>
                    <a:pt x="3652" y="3443"/>
                  </a:cubicBezTo>
                  <a:cubicBezTo>
                    <a:pt x="3216" y="2843"/>
                    <a:pt x="2753" y="2298"/>
                    <a:pt x="2235" y="1781"/>
                  </a:cubicBezTo>
                  <a:cubicBezTo>
                    <a:pt x="1772" y="1208"/>
                    <a:pt x="1227" y="664"/>
                    <a:pt x="682" y="146"/>
                  </a:cubicBezTo>
                  <a:cubicBezTo>
                    <a:pt x="591" y="73"/>
                    <a:pt x="464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7228069" y="4515527"/>
              <a:ext cx="140328" cy="87718"/>
            </a:xfrm>
            <a:custGeom>
              <a:avLst/>
              <a:gdLst/>
              <a:ahLst/>
              <a:cxnLst/>
              <a:rect l="l" t="t" r="r" b="b"/>
              <a:pathLst>
                <a:path w="2726" h="1704" extrusionOk="0">
                  <a:moveTo>
                    <a:pt x="2245" y="0"/>
                  </a:moveTo>
                  <a:cubicBezTo>
                    <a:pt x="1889" y="0"/>
                    <a:pt x="1540" y="84"/>
                    <a:pt x="1254" y="251"/>
                  </a:cubicBezTo>
                  <a:cubicBezTo>
                    <a:pt x="818" y="414"/>
                    <a:pt x="436" y="714"/>
                    <a:pt x="137" y="1068"/>
                  </a:cubicBezTo>
                  <a:cubicBezTo>
                    <a:pt x="0" y="1232"/>
                    <a:pt x="82" y="1450"/>
                    <a:pt x="137" y="1613"/>
                  </a:cubicBezTo>
                  <a:cubicBezTo>
                    <a:pt x="248" y="1677"/>
                    <a:pt x="369" y="1703"/>
                    <a:pt x="489" y="1703"/>
                  </a:cubicBezTo>
                  <a:cubicBezTo>
                    <a:pt x="573" y="1703"/>
                    <a:pt x="657" y="1690"/>
                    <a:pt x="736" y="1668"/>
                  </a:cubicBezTo>
                  <a:cubicBezTo>
                    <a:pt x="1090" y="1504"/>
                    <a:pt x="1417" y="1259"/>
                    <a:pt x="1771" y="1068"/>
                  </a:cubicBezTo>
                  <a:cubicBezTo>
                    <a:pt x="2044" y="932"/>
                    <a:pt x="2316" y="796"/>
                    <a:pt x="2589" y="632"/>
                  </a:cubicBezTo>
                  <a:cubicBezTo>
                    <a:pt x="2725" y="414"/>
                    <a:pt x="2671" y="33"/>
                    <a:pt x="2398" y="6"/>
                  </a:cubicBezTo>
                  <a:cubicBezTo>
                    <a:pt x="2347" y="2"/>
                    <a:pt x="2296" y="0"/>
                    <a:pt x="22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634725" y="4682215"/>
              <a:ext cx="94049" cy="64759"/>
            </a:xfrm>
            <a:custGeom>
              <a:avLst/>
              <a:gdLst/>
              <a:ahLst/>
              <a:cxnLst/>
              <a:rect l="l" t="t" r="r" b="b"/>
              <a:pathLst>
                <a:path w="1827" h="1258" extrusionOk="0">
                  <a:moveTo>
                    <a:pt x="1592" y="1"/>
                  </a:moveTo>
                  <a:cubicBezTo>
                    <a:pt x="1560" y="1"/>
                    <a:pt x="1528" y="4"/>
                    <a:pt x="1499" y="10"/>
                  </a:cubicBezTo>
                  <a:cubicBezTo>
                    <a:pt x="1063" y="65"/>
                    <a:pt x="654" y="255"/>
                    <a:pt x="300" y="528"/>
                  </a:cubicBezTo>
                  <a:cubicBezTo>
                    <a:pt x="137" y="664"/>
                    <a:pt x="28" y="828"/>
                    <a:pt x="0" y="1045"/>
                  </a:cubicBezTo>
                  <a:cubicBezTo>
                    <a:pt x="38" y="1178"/>
                    <a:pt x="168" y="1258"/>
                    <a:pt x="308" y="1258"/>
                  </a:cubicBezTo>
                  <a:cubicBezTo>
                    <a:pt x="369" y="1258"/>
                    <a:pt x="433" y="1242"/>
                    <a:pt x="491" y="1209"/>
                  </a:cubicBezTo>
                  <a:cubicBezTo>
                    <a:pt x="845" y="991"/>
                    <a:pt x="1145" y="691"/>
                    <a:pt x="1526" y="528"/>
                  </a:cubicBezTo>
                  <a:cubicBezTo>
                    <a:pt x="1663" y="446"/>
                    <a:pt x="1826" y="364"/>
                    <a:pt x="1826" y="174"/>
                  </a:cubicBezTo>
                  <a:cubicBezTo>
                    <a:pt x="1826" y="45"/>
                    <a:pt x="1709" y="1"/>
                    <a:pt x="15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Google Shape;27;p2"/>
          <p:cNvSpPr/>
          <p:nvPr/>
        </p:nvSpPr>
        <p:spPr>
          <a:xfrm>
            <a:off x="708327" y="3722297"/>
            <a:ext cx="1540759" cy="1050373"/>
          </a:xfrm>
          <a:custGeom>
            <a:avLst/>
            <a:gdLst/>
            <a:ahLst/>
            <a:cxnLst/>
            <a:rect l="l" t="t" r="r" b="b"/>
            <a:pathLst>
              <a:path w="13247" h="9031" extrusionOk="0">
                <a:moveTo>
                  <a:pt x="13027" y="7049"/>
                </a:moveTo>
                <a:cubicBezTo>
                  <a:pt x="13216" y="7395"/>
                  <a:pt x="13247" y="7804"/>
                  <a:pt x="13121" y="8213"/>
                </a:cubicBezTo>
                <a:cubicBezTo>
                  <a:pt x="12932" y="8716"/>
                  <a:pt x="12397" y="9031"/>
                  <a:pt x="11831" y="8968"/>
                </a:cubicBezTo>
                <a:cubicBezTo>
                  <a:pt x="11170" y="8905"/>
                  <a:pt x="10321" y="8339"/>
                  <a:pt x="9125" y="7489"/>
                </a:cubicBezTo>
                <a:cubicBezTo>
                  <a:pt x="7930" y="6671"/>
                  <a:pt x="6419" y="5538"/>
                  <a:pt x="5381" y="4941"/>
                </a:cubicBezTo>
                <a:cubicBezTo>
                  <a:pt x="4311" y="4374"/>
                  <a:pt x="3713" y="4343"/>
                  <a:pt x="3336" y="4406"/>
                </a:cubicBezTo>
                <a:cubicBezTo>
                  <a:pt x="2927" y="4469"/>
                  <a:pt x="2738" y="4689"/>
                  <a:pt x="2707" y="4909"/>
                </a:cubicBezTo>
                <a:cubicBezTo>
                  <a:pt x="2675" y="5161"/>
                  <a:pt x="2801" y="5412"/>
                  <a:pt x="3053" y="5538"/>
                </a:cubicBezTo>
                <a:cubicBezTo>
                  <a:pt x="3304" y="5696"/>
                  <a:pt x="3619" y="5727"/>
                  <a:pt x="3902" y="5633"/>
                </a:cubicBezTo>
                <a:cubicBezTo>
                  <a:pt x="4185" y="5538"/>
                  <a:pt x="4406" y="5350"/>
                  <a:pt x="4563" y="5350"/>
                </a:cubicBezTo>
                <a:cubicBezTo>
                  <a:pt x="4783" y="5381"/>
                  <a:pt x="4909" y="5601"/>
                  <a:pt x="4878" y="5822"/>
                </a:cubicBezTo>
                <a:cubicBezTo>
                  <a:pt x="4846" y="6010"/>
                  <a:pt x="4626" y="6231"/>
                  <a:pt x="4280" y="6325"/>
                </a:cubicBezTo>
                <a:cubicBezTo>
                  <a:pt x="3839" y="6451"/>
                  <a:pt x="3399" y="6388"/>
                  <a:pt x="3021" y="6199"/>
                </a:cubicBezTo>
                <a:cubicBezTo>
                  <a:pt x="2612" y="5979"/>
                  <a:pt x="2360" y="5570"/>
                  <a:pt x="2298" y="5098"/>
                </a:cubicBezTo>
                <a:cubicBezTo>
                  <a:pt x="2235" y="4720"/>
                  <a:pt x="2392" y="4343"/>
                  <a:pt x="2675" y="4060"/>
                </a:cubicBezTo>
                <a:cubicBezTo>
                  <a:pt x="2927" y="3808"/>
                  <a:pt x="3273" y="3713"/>
                  <a:pt x="3650" y="3745"/>
                </a:cubicBezTo>
                <a:cubicBezTo>
                  <a:pt x="4154" y="3808"/>
                  <a:pt x="4626" y="3965"/>
                  <a:pt x="5098" y="4217"/>
                </a:cubicBezTo>
                <a:cubicBezTo>
                  <a:pt x="5696" y="4531"/>
                  <a:pt x="6451" y="5003"/>
                  <a:pt x="6765" y="5161"/>
                </a:cubicBezTo>
                <a:cubicBezTo>
                  <a:pt x="7080" y="5318"/>
                  <a:pt x="6954" y="5224"/>
                  <a:pt x="6262" y="4531"/>
                </a:cubicBezTo>
                <a:cubicBezTo>
                  <a:pt x="5538" y="3839"/>
                  <a:pt x="4217" y="2549"/>
                  <a:pt x="3367" y="1826"/>
                </a:cubicBezTo>
                <a:cubicBezTo>
                  <a:pt x="2486" y="1102"/>
                  <a:pt x="2046" y="913"/>
                  <a:pt x="1700" y="945"/>
                </a:cubicBezTo>
                <a:cubicBezTo>
                  <a:pt x="1354" y="976"/>
                  <a:pt x="1070" y="1165"/>
                  <a:pt x="945" y="1448"/>
                </a:cubicBezTo>
                <a:cubicBezTo>
                  <a:pt x="882" y="1668"/>
                  <a:pt x="1008" y="1920"/>
                  <a:pt x="1228" y="1983"/>
                </a:cubicBezTo>
                <a:cubicBezTo>
                  <a:pt x="1417" y="2046"/>
                  <a:pt x="1637" y="2046"/>
                  <a:pt x="1826" y="1983"/>
                </a:cubicBezTo>
                <a:cubicBezTo>
                  <a:pt x="2046" y="1920"/>
                  <a:pt x="2266" y="1920"/>
                  <a:pt x="2329" y="2077"/>
                </a:cubicBezTo>
                <a:cubicBezTo>
                  <a:pt x="2392" y="2298"/>
                  <a:pt x="2298" y="2549"/>
                  <a:pt x="2140" y="2675"/>
                </a:cubicBezTo>
                <a:cubicBezTo>
                  <a:pt x="1889" y="2895"/>
                  <a:pt x="1542" y="2990"/>
                  <a:pt x="1196" y="2927"/>
                </a:cubicBezTo>
                <a:cubicBezTo>
                  <a:pt x="819" y="2864"/>
                  <a:pt x="473" y="2612"/>
                  <a:pt x="252" y="2266"/>
                </a:cubicBezTo>
                <a:cubicBezTo>
                  <a:pt x="32" y="1889"/>
                  <a:pt x="1" y="1448"/>
                  <a:pt x="158" y="1039"/>
                </a:cubicBezTo>
                <a:cubicBezTo>
                  <a:pt x="347" y="598"/>
                  <a:pt x="724" y="315"/>
                  <a:pt x="1196" y="158"/>
                </a:cubicBezTo>
                <a:cubicBezTo>
                  <a:pt x="1763" y="1"/>
                  <a:pt x="2392" y="95"/>
                  <a:pt x="2895" y="410"/>
                </a:cubicBezTo>
                <a:cubicBezTo>
                  <a:pt x="3588" y="945"/>
                  <a:pt x="4248" y="1574"/>
                  <a:pt x="4783" y="2266"/>
                </a:cubicBezTo>
                <a:cubicBezTo>
                  <a:pt x="5381" y="2895"/>
                  <a:pt x="5853" y="3399"/>
                  <a:pt x="6042" y="3588"/>
                </a:cubicBezTo>
                <a:cubicBezTo>
                  <a:pt x="6262" y="3776"/>
                  <a:pt x="6199" y="3713"/>
                  <a:pt x="6168" y="3556"/>
                </a:cubicBezTo>
                <a:cubicBezTo>
                  <a:pt x="6073" y="3367"/>
                  <a:pt x="6073" y="3147"/>
                  <a:pt x="6136" y="2958"/>
                </a:cubicBezTo>
                <a:cubicBezTo>
                  <a:pt x="6231" y="2581"/>
                  <a:pt x="6419" y="2298"/>
                  <a:pt x="6734" y="2077"/>
                </a:cubicBezTo>
                <a:cubicBezTo>
                  <a:pt x="7112" y="1826"/>
                  <a:pt x="7552" y="1794"/>
                  <a:pt x="7961" y="1951"/>
                </a:cubicBezTo>
                <a:cubicBezTo>
                  <a:pt x="8339" y="2140"/>
                  <a:pt x="8622" y="2486"/>
                  <a:pt x="8748" y="2895"/>
                </a:cubicBezTo>
                <a:cubicBezTo>
                  <a:pt x="8842" y="3241"/>
                  <a:pt x="8748" y="3493"/>
                  <a:pt x="8590" y="3525"/>
                </a:cubicBezTo>
                <a:cubicBezTo>
                  <a:pt x="8464" y="3556"/>
                  <a:pt x="8339" y="3367"/>
                  <a:pt x="8181" y="3210"/>
                </a:cubicBezTo>
                <a:cubicBezTo>
                  <a:pt x="8024" y="3053"/>
                  <a:pt x="7835" y="2927"/>
                  <a:pt x="7646" y="2895"/>
                </a:cubicBezTo>
                <a:cubicBezTo>
                  <a:pt x="7395" y="2895"/>
                  <a:pt x="7174" y="2958"/>
                  <a:pt x="7017" y="3116"/>
                </a:cubicBezTo>
                <a:cubicBezTo>
                  <a:pt x="6828" y="3336"/>
                  <a:pt x="6797" y="3619"/>
                  <a:pt x="6923" y="3871"/>
                </a:cubicBezTo>
                <a:cubicBezTo>
                  <a:pt x="7206" y="4437"/>
                  <a:pt x="7583" y="4972"/>
                  <a:pt x="8055" y="5381"/>
                </a:cubicBezTo>
                <a:cubicBezTo>
                  <a:pt x="8811" y="6168"/>
                  <a:pt x="9597" y="6860"/>
                  <a:pt x="10415" y="7521"/>
                </a:cubicBezTo>
                <a:cubicBezTo>
                  <a:pt x="11107" y="8055"/>
                  <a:pt x="11485" y="8213"/>
                  <a:pt x="11831" y="8213"/>
                </a:cubicBezTo>
                <a:cubicBezTo>
                  <a:pt x="12146" y="8244"/>
                  <a:pt x="12429" y="8087"/>
                  <a:pt x="12618" y="7835"/>
                </a:cubicBezTo>
                <a:cubicBezTo>
                  <a:pt x="12712" y="7583"/>
                  <a:pt x="12775" y="7300"/>
                  <a:pt x="12775" y="7017"/>
                </a:cubicBezTo>
                <a:cubicBezTo>
                  <a:pt x="12806" y="6828"/>
                  <a:pt x="12901" y="6828"/>
                  <a:pt x="13027" y="704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6894915" y="3718575"/>
            <a:ext cx="1540759" cy="1054095"/>
          </a:xfrm>
          <a:custGeom>
            <a:avLst/>
            <a:gdLst/>
            <a:ahLst/>
            <a:cxnLst/>
            <a:rect l="l" t="t" r="r" b="b"/>
            <a:pathLst>
              <a:path w="13247" h="9063" extrusionOk="0">
                <a:moveTo>
                  <a:pt x="220" y="7048"/>
                </a:moveTo>
                <a:cubicBezTo>
                  <a:pt x="32" y="7394"/>
                  <a:pt x="0" y="7835"/>
                  <a:pt x="126" y="8213"/>
                </a:cubicBezTo>
                <a:cubicBezTo>
                  <a:pt x="315" y="8747"/>
                  <a:pt x="850" y="9062"/>
                  <a:pt x="1416" y="8968"/>
                </a:cubicBezTo>
                <a:cubicBezTo>
                  <a:pt x="2077" y="8905"/>
                  <a:pt x="2926" y="8338"/>
                  <a:pt x="4122" y="7489"/>
                </a:cubicBezTo>
                <a:cubicBezTo>
                  <a:pt x="5317" y="6671"/>
                  <a:pt x="6828" y="5538"/>
                  <a:pt x="7866" y="4972"/>
                </a:cubicBezTo>
                <a:cubicBezTo>
                  <a:pt x="8936" y="4374"/>
                  <a:pt x="9534" y="4342"/>
                  <a:pt x="9911" y="4405"/>
                </a:cubicBezTo>
                <a:cubicBezTo>
                  <a:pt x="10320" y="4500"/>
                  <a:pt x="10509" y="4689"/>
                  <a:pt x="10540" y="4909"/>
                </a:cubicBezTo>
                <a:cubicBezTo>
                  <a:pt x="10572" y="5161"/>
                  <a:pt x="10415" y="5412"/>
                  <a:pt x="10194" y="5538"/>
                </a:cubicBezTo>
                <a:cubicBezTo>
                  <a:pt x="9943" y="5695"/>
                  <a:pt x="9628" y="5727"/>
                  <a:pt x="9345" y="5632"/>
                </a:cubicBezTo>
                <a:cubicBezTo>
                  <a:pt x="9062" y="5538"/>
                  <a:pt x="8841" y="5349"/>
                  <a:pt x="8653" y="5349"/>
                </a:cubicBezTo>
                <a:cubicBezTo>
                  <a:pt x="8464" y="5412"/>
                  <a:pt x="8338" y="5601"/>
                  <a:pt x="8369" y="5821"/>
                </a:cubicBezTo>
                <a:cubicBezTo>
                  <a:pt x="8401" y="6042"/>
                  <a:pt x="8621" y="6230"/>
                  <a:pt x="8967" y="6325"/>
                </a:cubicBezTo>
                <a:cubicBezTo>
                  <a:pt x="9408" y="6451"/>
                  <a:pt x="9848" y="6388"/>
                  <a:pt x="10226" y="6199"/>
                </a:cubicBezTo>
                <a:cubicBezTo>
                  <a:pt x="10635" y="5979"/>
                  <a:pt x="10887" y="5570"/>
                  <a:pt x="10950" y="5129"/>
                </a:cubicBezTo>
                <a:cubicBezTo>
                  <a:pt x="10981" y="4720"/>
                  <a:pt x="10855" y="4342"/>
                  <a:pt x="10572" y="4059"/>
                </a:cubicBezTo>
                <a:cubicBezTo>
                  <a:pt x="10320" y="3808"/>
                  <a:pt x="9943" y="3713"/>
                  <a:pt x="9597" y="3745"/>
                </a:cubicBezTo>
                <a:cubicBezTo>
                  <a:pt x="9093" y="3808"/>
                  <a:pt x="8590" y="3965"/>
                  <a:pt x="8149" y="4248"/>
                </a:cubicBezTo>
                <a:cubicBezTo>
                  <a:pt x="7551" y="4531"/>
                  <a:pt x="6796" y="5003"/>
                  <a:pt x="6482" y="5161"/>
                </a:cubicBezTo>
                <a:cubicBezTo>
                  <a:pt x="6167" y="5349"/>
                  <a:pt x="6261" y="5223"/>
                  <a:pt x="6985" y="4531"/>
                </a:cubicBezTo>
                <a:cubicBezTo>
                  <a:pt x="7709" y="3839"/>
                  <a:pt x="9030" y="2549"/>
                  <a:pt x="9880" y="1825"/>
                </a:cubicBezTo>
                <a:cubicBezTo>
                  <a:pt x="10761" y="1102"/>
                  <a:pt x="11201" y="944"/>
                  <a:pt x="11547" y="976"/>
                </a:cubicBezTo>
                <a:cubicBezTo>
                  <a:pt x="11893" y="976"/>
                  <a:pt x="12177" y="1165"/>
                  <a:pt x="12302" y="1479"/>
                </a:cubicBezTo>
                <a:cubicBezTo>
                  <a:pt x="12365" y="1699"/>
                  <a:pt x="12240" y="1920"/>
                  <a:pt x="12019" y="2014"/>
                </a:cubicBezTo>
                <a:cubicBezTo>
                  <a:pt x="11831" y="2046"/>
                  <a:pt x="11610" y="2046"/>
                  <a:pt x="11390" y="1983"/>
                </a:cubicBezTo>
                <a:cubicBezTo>
                  <a:pt x="11201" y="1920"/>
                  <a:pt x="10981" y="1920"/>
                  <a:pt x="10918" y="2077"/>
                </a:cubicBezTo>
                <a:cubicBezTo>
                  <a:pt x="10855" y="2297"/>
                  <a:pt x="10918" y="2549"/>
                  <a:pt x="11107" y="2706"/>
                </a:cubicBezTo>
                <a:cubicBezTo>
                  <a:pt x="11359" y="2927"/>
                  <a:pt x="11705" y="2989"/>
                  <a:pt x="12051" y="2927"/>
                </a:cubicBezTo>
                <a:cubicBezTo>
                  <a:pt x="12428" y="2864"/>
                  <a:pt x="12774" y="2612"/>
                  <a:pt x="12995" y="2266"/>
                </a:cubicBezTo>
                <a:cubicBezTo>
                  <a:pt x="13215" y="1888"/>
                  <a:pt x="13246" y="1448"/>
                  <a:pt x="13089" y="1039"/>
                </a:cubicBezTo>
                <a:cubicBezTo>
                  <a:pt x="12900" y="630"/>
                  <a:pt x="12491" y="315"/>
                  <a:pt x="12051" y="189"/>
                </a:cubicBezTo>
                <a:cubicBezTo>
                  <a:pt x="11484" y="0"/>
                  <a:pt x="10855" y="63"/>
                  <a:pt x="10352" y="409"/>
                </a:cubicBezTo>
                <a:cubicBezTo>
                  <a:pt x="9659" y="944"/>
                  <a:pt x="8999" y="1574"/>
                  <a:pt x="8464" y="2266"/>
                </a:cubicBezTo>
                <a:cubicBezTo>
                  <a:pt x="7866" y="2895"/>
                  <a:pt x="7394" y="3399"/>
                  <a:pt x="7174" y="3587"/>
                </a:cubicBezTo>
                <a:cubicBezTo>
                  <a:pt x="6985" y="3776"/>
                  <a:pt x="7017" y="3713"/>
                  <a:pt x="7079" y="3556"/>
                </a:cubicBezTo>
                <a:cubicBezTo>
                  <a:pt x="7174" y="3367"/>
                  <a:pt x="7174" y="3147"/>
                  <a:pt x="7111" y="2958"/>
                </a:cubicBezTo>
                <a:cubicBezTo>
                  <a:pt x="7017" y="2612"/>
                  <a:pt x="6796" y="2297"/>
                  <a:pt x="6513" y="2077"/>
                </a:cubicBezTo>
                <a:cubicBezTo>
                  <a:pt x="6136" y="1857"/>
                  <a:pt x="5664" y="1794"/>
                  <a:pt x="5255" y="1951"/>
                </a:cubicBezTo>
                <a:cubicBezTo>
                  <a:pt x="4908" y="2140"/>
                  <a:pt x="4625" y="2486"/>
                  <a:pt x="4499" y="2895"/>
                </a:cubicBezTo>
                <a:cubicBezTo>
                  <a:pt x="4405" y="3241"/>
                  <a:pt x="4499" y="3493"/>
                  <a:pt x="4657" y="3524"/>
                </a:cubicBezTo>
                <a:cubicBezTo>
                  <a:pt x="4783" y="3587"/>
                  <a:pt x="4908" y="3367"/>
                  <a:pt x="5066" y="3210"/>
                </a:cubicBezTo>
                <a:cubicBezTo>
                  <a:pt x="5223" y="3052"/>
                  <a:pt x="5412" y="2927"/>
                  <a:pt x="5601" y="2895"/>
                </a:cubicBezTo>
                <a:cubicBezTo>
                  <a:pt x="5852" y="2895"/>
                  <a:pt x="6073" y="2958"/>
                  <a:pt x="6230" y="3115"/>
                </a:cubicBezTo>
                <a:cubicBezTo>
                  <a:pt x="6419" y="3336"/>
                  <a:pt x="6450" y="3619"/>
                  <a:pt x="6324" y="3870"/>
                </a:cubicBezTo>
                <a:cubicBezTo>
                  <a:pt x="6041" y="4437"/>
                  <a:pt x="5632" y="4972"/>
                  <a:pt x="5160" y="5412"/>
                </a:cubicBezTo>
                <a:cubicBezTo>
                  <a:pt x="4436" y="6167"/>
                  <a:pt x="3650" y="6860"/>
                  <a:pt x="2800" y="7520"/>
                </a:cubicBezTo>
                <a:cubicBezTo>
                  <a:pt x="2140" y="8055"/>
                  <a:pt x="1762" y="8213"/>
                  <a:pt x="1416" y="8213"/>
                </a:cubicBezTo>
                <a:cubicBezTo>
                  <a:pt x="1101" y="8244"/>
                  <a:pt x="818" y="8087"/>
                  <a:pt x="629" y="7835"/>
                </a:cubicBezTo>
                <a:cubicBezTo>
                  <a:pt x="535" y="7583"/>
                  <a:pt x="472" y="7300"/>
                  <a:pt x="441" y="7017"/>
                </a:cubicBezTo>
                <a:cubicBezTo>
                  <a:pt x="441" y="6828"/>
                  <a:pt x="346" y="6828"/>
                  <a:pt x="220" y="704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15"/>
          <p:cNvSpPr txBox="1">
            <a:spLocks noGrp="1"/>
          </p:cNvSpPr>
          <p:nvPr>
            <p:ph type="subTitle" idx="1"/>
          </p:nvPr>
        </p:nvSpPr>
        <p:spPr>
          <a:xfrm>
            <a:off x="834200" y="3558450"/>
            <a:ext cx="1742700" cy="8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33" name="Google Shape;333;p15"/>
          <p:cNvSpPr txBox="1">
            <a:spLocks noGrp="1"/>
          </p:cNvSpPr>
          <p:nvPr>
            <p:ph type="subTitle" idx="2"/>
          </p:nvPr>
        </p:nvSpPr>
        <p:spPr>
          <a:xfrm>
            <a:off x="834200" y="3192325"/>
            <a:ext cx="1742700" cy="36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>
                <a:latin typeface="Miltonian Tattoo"/>
                <a:ea typeface="Miltonian Tattoo"/>
                <a:cs typeface="Miltonian Tattoo"/>
                <a:sym typeface="Miltonian Tatto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34" name="Google Shape;334;p15"/>
          <p:cNvSpPr txBox="1">
            <a:spLocks noGrp="1"/>
          </p:cNvSpPr>
          <p:nvPr>
            <p:ph type="subTitle" idx="3"/>
          </p:nvPr>
        </p:nvSpPr>
        <p:spPr>
          <a:xfrm>
            <a:off x="3700650" y="3558450"/>
            <a:ext cx="1742700" cy="8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35" name="Google Shape;335;p15"/>
          <p:cNvSpPr txBox="1">
            <a:spLocks noGrp="1"/>
          </p:cNvSpPr>
          <p:nvPr>
            <p:ph type="subTitle" idx="4"/>
          </p:nvPr>
        </p:nvSpPr>
        <p:spPr>
          <a:xfrm>
            <a:off x="3700650" y="3192325"/>
            <a:ext cx="1742700" cy="36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 b="1">
                <a:latin typeface="Miltonian Tattoo"/>
                <a:ea typeface="Miltonian Tattoo"/>
                <a:cs typeface="Miltonian Tattoo"/>
                <a:sym typeface="Miltonian Tatt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36" name="Google Shape;336;p15"/>
          <p:cNvSpPr txBox="1">
            <a:spLocks noGrp="1"/>
          </p:cNvSpPr>
          <p:nvPr>
            <p:ph type="subTitle" idx="5"/>
          </p:nvPr>
        </p:nvSpPr>
        <p:spPr>
          <a:xfrm>
            <a:off x="6567100" y="3566225"/>
            <a:ext cx="1742700" cy="8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37" name="Google Shape;337;p15"/>
          <p:cNvSpPr txBox="1">
            <a:spLocks noGrp="1"/>
          </p:cNvSpPr>
          <p:nvPr>
            <p:ph type="subTitle" idx="6"/>
          </p:nvPr>
        </p:nvSpPr>
        <p:spPr>
          <a:xfrm>
            <a:off x="6567100" y="3200100"/>
            <a:ext cx="1742700" cy="36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>
                <a:latin typeface="Miltonian Tattoo"/>
                <a:ea typeface="Miltonian Tattoo"/>
                <a:cs typeface="Miltonian Tattoo"/>
                <a:sym typeface="Miltonian Tatto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38" name="Google Shape;338;p15"/>
          <p:cNvSpPr/>
          <p:nvPr/>
        </p:nvSpPr>
        <p:spPr>
          <a:xfrm>
            <a:off x="103650" y="3222350"/>
            <a:ext cx="518425" cy="1803350"/>
          </a:xfrm>
          <a:custGeom>
            <a:avLst/>
            <a:gdLst/>
            <a:ahLst/>
            <a:cxnLst/>
            <a:rect l="l" t="t" r="r" b="b"/>
            <a:pathLst>
              <a:path w="20737" h="72134" extrusionOk="0">
                <a:moveTo>
                  <a:pt x="16190" y="40623"/>
                </a:moveTo>
                <a:cubicBezTo>
                  <a:pt x="16672" y="40623"/>
                  <a:pt x="17159" y="41146"/>
                  <a:pt x="17357" y="41582"/>
                </a:cubicBezTo>
                <a:cubicBezTo>
                  <a:pt x="18474" y="43789"/>
                  <a:pt x="18202" y="46460"/>
                  <a:pt x="17303" y="48694"/>
                </a:cubicBezTo>
                <a:cubicBezTo>
                  <a:pt x="16867" y="49729"/>
                  <a:pt x="16104" y="50874"/>
                  <a:pt x="14878" y="50955"/>
                </a:cubicBezTo>
                <a:cubicBezTo>
                  <a:pt x="13870" y="50928"/>
                  <a:pt x="12916" y="50411"/>
                  <a:pt x="12316" y="49593"/>
                </a:cubicBezTo>
                <a:cubicBezTo>
                  <a:pt x="12262" y="47522"/>
                  <a:pt x="12970" y="45506"/>
                  <a:pt x="13761" y="43599"/>
                </a:cubicBezTo>
                <a:cubicBezTo>
                  <a:pt x="14224" y="42590"/>
                  <a:pt x="14769" y="41555"/>
                  <a:pt x="15668" y="40874"/>
                </a:cubicBezTo>
                <a:cubicBezTo>
                  <a:pt x="15831" y="40696"/>
                  <a:pt x="16010" y="40623"/>
                  <a:pt x="16190" y="40623"/>
                </a:cubicBezTo>
                <a:close/>
                <a:moveTo>
                  <a:pt x="6163" y="1"/>
                </a:moveTo>
                <a:cubicBezTo>
                  <a:pt x="4905" y="1"/>
                  <a:pt x="3658" y="329"/>
                  <a:pt x="2671" y="1119"/>
                </a:cubicBezTo>
                <a:cubicBezTo>
                  <a:pt x="872" y="2372"/>
                  <a:pt x="28" y="4607"/>
                  <a:pt x="0" y="6732"/>
                </a:cubicBezTo>
                <a:cubicBezTo>
                  <a:pt x="300" y="10084"/>
                  <a:pt x="1335" y="13517"/>
                  <a:pt x="3570" y="16105"/>
                </a:cubicBezTo>
                <a:cubicBezTo>
                  <a:pt x="4146" y="16703"/>
                  <a:pt x="4991" y="17435"/>
                  <a:pt x="5854" y="17435"/>
                </a:cubicBezTo>
                <a:cubicBezTo>
                  <a:pt x="6092" y="17435"/>
                  <a:pt x="6331" y="17379"/>
                  <a:pt x="6567" y="17250"/>
                </a:cubicBezTo>
                <a:cubicBezTo>
                  <a:pt x="6785" y="16514"/>
                  <a:pt x="6077" y="16051"/>
                  <a:pt x="5750" y="15506"/>
                </a:cubicBezTo>
                <a:cubicBezTo>
                  <a:pt x="4387" y="13626"/>
                  <a:pt x="3679" y="11337"/>
                  <a:pt x="3161" y="9075"/>
                </a:cubicBezTo>
                <a:cubicBezTo>
                  <a:pt x="2807" y="7250"/>
                  <a:pt x="2698" y="5015"/>
                  <a:pt x="4224" y="3680"/>
                </a:cubicBezTo>
                <a:cubicBezTo>
                  <a:pt x="4792" y="3125"/>
                  <a:pt x="5549" y="2866"/>
                  <a:pt x="6310" y="2866"/>
                </a:cubicBezTo>
                <a:cubicBezTo>
                  <a:pt x="7082" y="2866"/>
                  <a:pt x="7858" y="3132"/>
                  <a:pt x="8447" y="3626"/>
                </a:cubicBezTo>
                <a:cubicBezTo>
                  <a:pt x="10436" y="5206"/>
                  <a:pt x="10954" y="7985"/>
                  <a:pt x="10681" y="10383"/>
                </a:cubicBezTo>
                <a:cubicBezTo>
                  <a:pt x="10246" y="15342"/>
                  <a:pt x="7957" y="19838"/>
                  <a:pt x="6594" y="24579"/>
                </a:cubicBezTo>
                <a:cubicBezTo>
                  <a:pt x="4578" y="31364"/>
                  <a:pt x="4469" y="38830"/>
                  <a:pt x="6812" y="45533"/>
                </a:cubicBezTo>
                <a:cubicBezTo>
                  <a:pt x="7330" y="47141"/>
                  <a:pt x="8393" y="48530"/>
                  <a:pt x="9074" y="50084"/>
                </a:cubicBezTo>
                <a:cubicBezTo>
                  <a:pt x="9183" y="51991"/>
                  <a:pt x="9019" y="53925"/>
                  <a:pt x="9319" y="55806"/>
                </a:cubicBezTo>
                <a:cubicBezTo>
                  <a:pt x="10000" y="59947"/>
                  <a:pt x="10736" y="64089"/>
                  <a:pt x="11935" y="68122"/>
                </a:cubicBezTo>
                <a:cubicBezTo>
                  <a:pt x="12344" y="69375"/>
                  <a:pt x="12725" y="70710"/>
                  <a:pt x="13515" y="71800"/>
                </a:cubicBezTo>
                <a:cubicBezTo>
                  <a:pt x="13726" y="72023"/>
                  <a:pt x="14005" y="72134"/>
                  <a:pt x="14282" y="72134"/>
                </a:cubicBezTo>
                <a:cubicBezTo>
                  <a:pt x="14613" y="72134"/>
                  <a:pt x="14942" y="71976"/>
                  <a:pt x="15150" y="71664"/>
                </a:cubicBezTo>
                <a:cubicBezTo>
                  <a:pt x="15259" y="70383"/>
                  <a:pt x="14660" y="69212"/>
                  <a:pt x="14442" y="67958"/>
                </a:cubicBezTo>
                <a:cubicBezTo>
                  <a:pt x="13352" y="62945"/>
                  <a:pt x="12207" y="57904"/>
                  <a:pt x="12098" y="52781"/>
                </a:cubicBezTo>
                <a:lnTo>
                  <a:pt x="12098" y="52781"/>
                </a:lnTo>
                <a:cubicBezTo>
                  <a:pt x="12990" y="53123"/>
                  <a:pt x="13962" y="53372"/>
                  <a:pt x="14930" y="53372"/>
                </a:cubicBezTo>
                <a:cubicBezTo>
                  <a:pt x="15351" y="53372"/>
                  <a:pt x="15772" y="53325"/>
                  <a:pt x="16186" y="53217"/>
                </a:cubicBezTo>
                <a:cubicBezTo>
                  <a:pt x="17820" y="52672"/>
                  <a:pt x="18910" y="51228"/>
                  <a:pt x="19564" y="49702"/>
                </a:cubicBezTo>
                <a:cubicBezTo>
                  <a:pt x="20627" y="47440"/>
                  <a:pt x="20736" y="44879"/>
                  <a:pt x="20409" y="42427"/>
                </a:cubicBezTo>
                <a:cubicBezTo>
                  <a:pt x="20082" y="40628"/>
                  <a:pt x="19183" y="38667"/>
                  <a:pt x="17385" y="37931"/>
                </a:cubicBezTo>
                <a:cubicBezTo>
                  <a:pt x="16980" y="37756"/>
                  <a:pt x="16564" y="37677"/>
                  <a:pt x="16150" y="37677"/>
                </a:cubicBezTo>
                <a:cubicBezTo>
                  <a:pt x="14892" y="37677"/>
                  <a:pt x="13654" y="38404"/>
                  <a:pt x="12834" y="39348"/>
                </a:cubicBezTo>
                <a:cubicBezTo>
                  <a:pt x="11281" y="40955"/>
                  <a:pt x="10681" y="43163"/>
                  <a:pt x="9810" y="45152"/>
                </a:cubicBezTo>
                <a:cubicBezTo>
                  <a:pt x="8502" y="41282"/>
                  <a:pt x="8120" y="37168"/>
                  <a:pt x="8311" y="33108"/>
                </a:cubicBezTo>
                <a:cubicBezTo>
                  <a:pt x="8583" y="28122"/>
                  <a:pt x="10409" y="23408"/>
                  <a:pt x="11962" y="18694"/>
                </a:cubicBezTo>
                <a:cubicBezTo>
                  <a:pt x="13216" y="14879"/>
                  <a:pt x="14169" y="10792"/>
                  <a:pt x="13461" y="6787"/>
                </a:cubicBezTo>
                <a:cubicBezTo>
                  <a:pt x="12861" y="3925"/>
                  <a:pt x="10899" y="1201"/>
                  <a:pt x="8093" y="247"/>
                </a:cubicBezTo>
                <a:cubicBezTo>
                  <a:pt x="7470" y="89"/>
                  <a:pt x="6815" y="1"/>
                  <a:pt x="616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5"/>
          <p:cNvSpPr/>
          <p:nvPr/>
        </p:nvSpPr>
        <p:spPr>
          <a:xfrm flipH="1">
            <a:off x="8521925" y="3222350"/>
            <a:ext cx="518425" cy="1803350"/>
          </a:xfrm>
          <a:custGeom>
            <a:avLst/>
            <a:gdLst/>
            <a:ahLst/>
            <a:cxnLst/>
            <a:rect l="l" t="t" r="r" b="b"/>
            <a:pathLst>
              <a:path w="20737" h="72134" extrusionOk="0">
                <a:moveTo>
                  <a:pt x="16190" y="40623"/>
                </a:moveTo>
                <a:cubicBezTo>
                  <a:pt x="16672" y="40623"/>
                  <a:pt x="17159" y="41146"/>
                  <a:pt x="17357" y="41582"/>
                </a:cubicBezTo>
                <a:cubicBezTo>
                  <a:pt x="18474" y="43789"/>
                  <a:pt x="18202" y="46460"/>
                  <a:pt x="17303" y="48694"/>
                </a:cubicBezTo>
                <a:cubicBezTo>
                  <a:pt x="16867" y="49729"/>
                  <a:pt x="16104" y="50874"/>
                  <a:pt x="14878" y="50955"/>
                </a:cubicBezTo>
                <a:cubicBezTo>
                  <a:pt x="13870" y="50928"/>
                  <a:pt x="12916" y="50411"/>
                  <a:pt x="12316" y="49593"/>
                </a:cubicBezTo>
                <a:cubicBezTo>
                  <a:pt x="12262" y="47522"/>
                  <a:pt x="12970" y="45506"/>
                  <a:pt x="13761" y="43599"/>
                </a:cubicBezTo>
                <a:cubicBezTo>
                  <a:pt x="14224" y="42590"/>
                  <a:pt x="14769" y="41555"/>
                  <a:pt x="15668" y="40874"/>
                </a:cubicBezTo>
                <a:cubicBezTo>
                  <a:pt x="15831" y="40696"/>
                  <a:pt x="16010" y="40623"/>
                  <a:pt x="16190" y="40623"/>
                </a:cubicBezTo>
                <a:close/>
                <a:moveTo>
                  <a:pt x="6163" y="1"/>
                </a:moveTo>
                <a:cubicBezTo>
                  <a:pt x="4905" y="1"/>
                  <a:pt x="3658" y="329"/>
                  <a:pt x="2671" y="1119"/>
                </a:cubicBezTo>
                <a:cubicBezTo>
                  <a:pt x="872" y="2372"/>
                  <a:pt x="28" y="4607"/>
                  <a:pt x="0" y="6732"/>
                </a:cubicBezTo>
                <a:cubicBezTo>
                  <a:pt x="300" y="10084"/>
                  <a:pt x="1335" y="13517"/>
                  <a:pt x="3570" y="16105"/>
                </a:cubicBezTo>
                <a:cubicBezTo>
                  <a:pt x="4146" y="16703"/>
                  <a:pt x="4991" y="17435"/>
                  <a:pt x="5854" y="17435"/>
                </a:cubicBezTo>
                <a:cubicBezTo>
                  <a:pt x="6092" y="17435"/>
                  <a:pt x="6331" y="17379"/>
                  <a:pt x="6567" y="17250"/>
                </a:cubicBezTo>
                <a:cubicBezTo>
                  <a:pt x="6785" y="16514"/>
                  <a:pt x="6077" y="16051"/>
                  <a:pt x="5750" y="15506"/>
                </a:cubicBezTo>
                <a:cubicBezTo>
                  <a:pt x="4387" y="13626"/>
                  <a:pt x="3679" y="11337"/>
                  <a:pt x="3161" y="9075"/>
                </a:cubicBezTo>
                <a:cubicBezTo>
                  <a:pt x="2807" y="7250"/>
                  <a:pt x="2698" y="5015"/>
                  <a:pt x="4224" y="3680"/>
                </a:cubicBezTo>
                <a:cubicBezTo>
                  <a:pt x="4792" y="3125"/>
                  <a:pt x="5549" y="2866"/>
                  <a:pt x="6310" y="2866"/>
                </a:cubicBezTo>
                <a:cubicBezTo>
                  <a:pt x="7082" y="2866"/>
                  <a:pt x="7858" y="3132"/>
                  <a:pt x="8447" y="3626"/>
                </a:cubicBezTo>
                <a:cubicBezTo>
                  <a:pt x="10436" y="5206"/>
                  <a:pt x="10954" y="7985"/>
                  <a:pt x="10681" y="10383"/>
                </a:cubicBezTo>
                <a:cubicBezTo>
                  <a:pt x="10246" y="15342"/>
                  <a:pt x="7957" y="19838"/>
                  <a:pt x="6594" y="24579"/>
                </a:cubicBezTo>
                <a:cubicBezTo>
                  <a:pt x="4578" y="31364"/>
                  <a:pt x="4469" y="38830"/>
                  <a:pt x="6812" y="45533"/>
                </a:cubicBezTo>
                <a:cubicBezTo>
                  <a:pt x="7330" y="47141"/>
                  <a:pt x="8393" y="48530"/>
                  <a:pt x="9074" y="50084"/>
                </a:cubicBezTo>
                <a:cubicBezTo>
                  <a:pt x="9183" y="51991"/>
                  <a:pt x="9019" y="53925"/>
                  <a:pt x="9319" y="55806"/>
                </a:cubicBezTo>
                <a:cubicBezTo>
                  <a:pt x="10000" y="59947"/>
                  <a:pt x="10736" y="64089"/>
                  <a:pt x="11935" y="68122"/>
                </a:cubicBezTo>
                <a:cubicBezTo>
                  <a:pt x="12344" y="69375"/>
                  <a:pt x="12725" y="70710"/>
                  <a:pt x="13515" y="71800"/>
                </a:cubicBezTo>
                <a:cubicBezTo>
                  <a:pt x="13726" y="72023"/>
                  <a:pt x="14005" y="72134"/>
                  <a:pt x="14282" y="72134"/>
                </a:cubicBezTo>
                <a:cubicBezTo>
                  <a:pt x="14613" y="72134"/>
                  <a:pt x="14942" y="71976"/>
                  <a:pt x="15150" y="71664"/>
                </a:cubicBezTo>
                <a:cubicBezTo>
                  <a:pt x="15259" y="70383"/>
                  <a:pt x="14660" y="69212"/>
                  <a:pt x="14442" y="67958"/>
                </a:cubicBezTo>
                <a:cubicBezTo>
                  <a:pt x="13352" y="62945"/>
                  <a:pt x="12207" y="57904"/>
                  <a:pt x="12098" y="52781"/>
                </a:cubicBezTo>
                <a:lnTo>
                  <a:pt x="12098" y="52781"/>
                </a:lnTo>
                <a:cubicBezTo>
                  <a:pt x="12990" y="53123"/>
                  <a:pt x="13962" y="53372"/>
                  <a:pt x="14930" y="53372"/>
                </a:cubicBezTo>
                <a:cubicBezTo>
                  <a:pt x="15351" y="53372"/>
                  <a:pt x="15772" y="53325"/>
                  <a:pt x="16186" y="53217"/>
                </a:cubicBezTo>
                <a:cubicBezTo>
                  <a:pt x="17820" y="52672"/>
                  <a:pt x="18910" y="51228"/>
                  <a:pt x="19564" y="49702"/>
                </a:cubicBezTo>
                <a:cubicBezTo>
                  <a:pt x="20627" y="47440"/>
                  <a:pt x="20736" y="44879"/>
                  <a:pt x="20409" y="42427"/>
                </a:cubicBezTo>
                <a:cubicBezTo>
                  <a:pt x="20082" y="40628"/>
                  <a:pt x="19183" y="38667"/>
                  <a:pt x="17385" y="37931"/>
                </a:cubicBezTo>
                <a:cubicBezTo>
                  <a:pt x="16980" y="37756"/>
                  <a:pt x="16564" y="37677"/>
                  <a:pt x="16150" y="37677"/>
                </a:cubicBezTo>
                <a:cubicBezTo>
                  <a:pt x="14892" y="37677"/>
                  <a:pt x="13654" y="38404"/>
                  <a:pt x="12834" y="39348"/>
                </a:cubicBezTo>
                <a:cubicBezTo>
                  <a:pt x="11281" y="40955"/>
                  <a:pt x="10681" y="43163"/>
                  <a:pt x="9810" y="45152"/>
                </a:cubicBezTo>
                <a:cubicBezTo>
                  <a:pt x="8502" y="41282"/>
                  <a:pt x="8120" y="37168"/>
                  <a:pt x="8311" y="33108"/>
                </a:cubicBezTo>
                <a:cubicBezTo>
                  <a:pt x="8583" y="28122"/>
                  <a:pt x="10409" y="23408"/>
                  <a:pt x="11962" y="18694"/>
                </a:cubicBezTo>
                <a:cubicBezTo>
                  <a:pt x="13216" y="14879"/>
                  <a:pt x="14169" y="10792"/>
                  <a:pt x="13461" y="6787"/>
                </a:cubicBezTo>
                <a:cubicBezTo>
                  <a:pt x="12861" y="3925"/>
                  <a:pt x="10899" y="1201"/>
                  <a:pt x="8093" y="247"/>
                </a:cubicBezTo>
                <a:cubicBezTo>
                  <a:pt x="7470" y="89"/>
                  <a:pt x="6815" y="1"/>
                  <a:pt x="616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5"/>
          <p:cNvSpPr/>
          <p:nvPr/>
        </p:nvSpPr>
        <p:spPr>
          <a:xfrm rot="-816886">
            <a:off x="3111537" y="1673581"/>
            <a:ext cx="107911" cy="107911"/>
          </a:xfrm>
          <a:custGeom>
            <a:avLst/>
            <a:gdLst/>
            <a:ahLst/>
            <a:cxnLst/>
            <a:rect l="l" t="t" r="r" b="b"/>
            <a:pathLst>
              <a:path w="1049" h="1049" extrusionOk="0">
                <a:moveTo>
                  <a:pt x="619" y="1"/>
                </a:moveTo>
                <a:cubicBezTo>
                  <a:pt x="548" y="1"/>
                  <a:pt x="500" y="25"/>
                  <a:pt x="477" y="48"/>
                </a:cubicBezTo>
                <a:cubicBezTo>
                  <a:pt x="405" y="48"/>
                  <a:pt x="381" y="72"/>
                  <a:pt x="334" y="120"/>
                </a:cubicBezTo>
                <a:lnTo>
                  <a:pt x="286" y="144"/>
                </a:lnTo>
                <a:cubicBezTo>
                  <a:pt x="215" y="191"/>
                  <a:pt x="167" y="263"/>
                  <a:pt x="119" y="310"/>
                </a:cubicBezTo>
                <a:cubicBezTo>
                  <a:pt x="95" y="382"/>
                  <a:pt x="48" y="429"/>
                  <a:pt x="24" y="501"/>
                </a:cubicBezTo>
                <a:lnTo>
                  <a:pt x="0" y="596"/>
                </a:lnTo>
                <a:lnTo>
                  <a:pt x="0" y="715"/>
                </a:lnTo>
                <a:lnTo>
                  <a:pt x="24" y="810"/>
                </a:lnTo>
                <a:cubicBezTo>
                  <a:pt x="48" y="858"/>
                  <a:pt x="72" y="906"/>
                  <a:pt x="119" y="930"/>
                </a:cubicBezTo>
                <a:cubicBezTo>
                  <a:pt x="143" y="953"/>
                  <a:pt x="167" y="977"/>
                  <a:pt x="191" y="1001"/>
                </a:cubicBezTo>
                <a:cubicBezTo>
                  <a:pt x="215" y="1025"/>
                  <a:pt x="262" y="1025"/>
                  <a:pt x="286" y="1049"/>
                </a:cubicBezTo>
                <a:lnTo>
                  <a:pt x="405" y="1049"/>
                </a:lnTo>
                <a:cubicBezTo>
                  <a:pt x="453" y="1049"/>
                  <a:pt x="500" y="1025"/>
                  <a:pt x="548" y="1001"/>
                </a:cubicBezTo>
                <a:cubicBezTo>
                  <a:pt x="619" y="977"/>
                  <a:pt x="691" y="930"/>
                  <a:pt x="738" y="906"/>
                </a:cubicBezTo>
                <a:cubicBezTo>
                  <a:pt x="786" y="858"/>
                  <a:pt x="858" y="787"/>
                  <a:pt x="905" y="739"/>
                </a:cubicBezTo>
                <a:lnTo>
                  <a:pt x="929" y="691"/>
                </a:lnTo>
                <a:cubicBezTo>
                  <a:pt x="953" y="644"/>
                  <a:pt x="977" y="596"/>
                  <a:pt x="1000" y="548"/>
                </a:cubicBezTo>
                <a:cubicBezTo>
                  <a:pt x="1024" y="501"/>
                  <a:pt x="1048" y="453"/>
                  <a:pt x="1048" y="406"/>
                </a:cubicBezTo>
                <a:lnTo>
                  <a:pt x="1048" y="382"/>
                </a:lnTo>
                <a:cubicBezTo>
                  <a:pt x="1048" y="310"/>
                  <a:pt x="1048" y="263"/>
                  <a:pt x="1024" y="191"/>
                </a:cubicBezTo>
                <a:cubicBezTo>
                  <a:pt x="1000" y="167"/>
                  <a:pt x="977" y="120"/>
                  <a:pt x="953" y="96"/>
                </a:cubicBezTo>
                <a:cubicBezTo>
                  <a:pt x="905" y="72"/>
                  <a:pt x="881" y="25"/>
                  <a:pt x="834" y="25"/>
                </a:cubicBezTo>
                <a:cubicBezTo>
                  <a:pt x="786" y="1"/>
                  <a:pt x="715" y="1"/>
                  <a:pt x="6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5"/>
          <p:cNvSpPr/>
          <p:nvPr/>
        </p:nvSpPr>
        <p:spPr>
          <a:xfrm rot="-816886">
            <a:off x="2681956" y="1907133"/>
            <a:ext cx="802391" cy="2304199"/>
          </a:xfrm>
          <a:custGeom>
            <a:avLst/>
            <a:gdLst/>
            <a:ahLst/>
            <a:cxnLst/>
            <a:rect l="l" t="t" r="r" b="b"/>
            <a:pathLst>
              <a:path w="7800" h="22399" extrusionOk="0">
                <a:moveTo>
                  <a:pt x="6672" y="1"/>
                </a:moveTo>
                <a:cubicBezTo>
                  <a:pt x="6276" y="1"/>
                  <a:pt x="6081" y="581"/>
                  <a:pt x="6513" y="711"/>
                </a:cubicBezTo>
                <a:cubicBezTo>
                  <a:pt x="6823" y="830"/>
                  <a:pt x="7037" y="1139"/>
                  <a:pt x="7013" y="1497"/>
                </a:cubicBezTo>
                <a:cubicBezTo>
                  <a:pt x="6966" y="1925"/>
                  <a:pt x="6775" y="2330"/>
                  <a:pt x="6466" y="2640"/>
                </a:cubicBezTo>
                <a:cubicBezTo>
                  <a:pt x="5918" y="3330"/>
                  <a:pt x="5156" y="3973"/>
                  <a:pt x="5084" y="4950"/>
                </a:cubicBezTo>
                <a:cubicBezTo>
                  <a:pt x="5013" y="5688"/>
                  <a:pt x="5465" y="6426"/>
                  <a:pt x="5370" y="7188"/>
                </a:cubicBezTo>
                <a:cubicBezTo>
                  <a:pt x="5323" y="7879"/>
                  <a:pt x="4822" y="8450"/>
                  <a:pt x="4418" y="8998"/>
                </a:cubicBezTo>
                <a:cubicBezTo>
                  <a:pt x="3941" y="9570"/>
                  <a:pt x="3632" y="10213"/>
                  <a:pt x="3465" y="10927"/>
                </a:cubicBezTo>
                <a:cubicBezTo>
                  <a:pt x="3346" y="11737"/>
                  <a:pt x="3513" y="12523"/>
                  <a:pt x="3560" y="13308"/>
                </a:cubicBezTo>
                <a:cubicBezTo>
                  <a:pt x="3608" y="13713"/>
                  <a:pt x="3560" y="14118"/>
                  <a:pt x="3441" y="14499"/>
                </a:cubicBezTo>
                <a:cubicBezTo>
                  <a:pt x="3298" y="14856"/>
                  <a:pt x="3108" y="15190"/>
                  <a:pt x="2846" y="15499"/>
                </a:cubicBezTo>
                <a:cubicBezTo>
                  <a:pt x="2322" y="16119"/>
                  <a:pt x="1941" y="16881"/>
                  <a:pt x="1798" y="17690"/>
                </a:cubicBezTo>
                <a:cubicBezTo>
                  <a:pt x="1584" y="18952"/>
                  <a:pt x="1846" y="21048"/>
                  <a:pt x="393" y="21691"/>
                </a:cubicBezTo>
                <a:cubicBezTo>
                  <a:pt x="0" y="21856"/>
                  <a:pt x="164" y="22399"/>
                  <a:pt x="525" y="22399"/>
                </a:cubicBezTo>
                <a:cubicBezTo>
                  <a:pt x="580" y="22399"/>
                  <a:pt x="640" y="22386"/>
                  <a:pt x="703" y="22358"/>
                </a:cubicBezTo>
                <a:cubicBezTo>
                  <a:pt x="1441" y="22001"/>
                  <a:pt x="1989" y="21310"/>
                  <a:pt x="2179" y="20500"/>
                </a:cubicBezTo>
                <a:cubicBezTo>
                  <a:pt x="2465" y="19524"/>
                  <a:pt x="2393" y="18524"/>
                  <a:pt x="2584" y="17547"/>
                </a:cubicBezTo>
                <a:cubicBezTo>
                  <a:pt x="2679" y="17119"/>
                  <a:pt x="2870" y="16690"/>
                  <a:pt x="3155" y="16333"/>
                </a:cubicBezTo>
                <a:cubicBezTo>
                  <a:pt x="3394" y="15999"/>
                  <a:pt x="3679" y="15690"/>
                  <a:pt x="3894" y="15333"/>
                </a:cubicBezTo>
                <a:cubicBezTo>
                  <a:pt x="4346" y="14571"/>
                  <a:pt x="4370" y="13737"/>
                  <a:pt x="4299" y="12880"/>
                </a:cubicBezTo>
                <a:cubicBezTo>
                  <a:pt x="4203" y="12022"/>
                  <a:pt x="4060" y="11165"/>
                  <a:pt x="4441" y="10355"/>
                </a:cubicBezTo>
                <a:cubicBezTo>
                  <a:pt x="4775" y="9665"/>
                  <a:pt x="5323" y="9117"/>
                  <a:pt x="5704" y="8450"/>
                </a:cubicBezTo>
                <a:cubicBezTo>
                  <a:pt x="6108" y="7807"/>
                  <a:pt x="6228" y="6998"/>
                  <a:pt x="6061" y="6236"/>
                </a:cubicBezTo>
                <a:cubicBezTo>
                  <a:pt x="5918" y="5855"/>
                  <a:pt x="5846" y="5426"/>
                  <a:pt x="5846" y="5021"/>
                </a:cubicBezTo>
                <a:cubicBezTo>
                  <a:pt x="5894" y="4569"/>
                  <a:pt x="6108" y="4164"/>
                  <a:pt x="6418" y="3830"/>
                </a:cubicBezTo>
                <a:cubicBezTo>
                  <a:pt x="6966" y="3187"/>
                  <a:pt x="7704" y="2544"/>
                  <a:pt x="7752" y="1639"/>
                </a:cubicBezTo>
                <a:cubicBezTo>
                  <a:pt x="7799" y="973"/>
                  <a:pt x="7490" y="234"/>
                  <a:pt x="6799" y="20"/>
                </a:cubicBezTo>
                <a:cubicBezTo>
                  <a:pt x="6755" y="7"/>
                  <a:pt x="6712" y="1"/>
                  <a:pt x="667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5"/>
          <p:cNvSpPr/>
          <p:nvPr/>
        </p:nvSpPr>
        <p:spPr>
          <a:xfrm rot="9983114">
            <a:off x="5810380" y="4154301"/>
            <a:ext cx="107911" cy="107911"/>
          </a:xfrm>
          <a:custGeom>
            <a:avLst/>
            <a:gdLst/>
            <a:ahLst/>
            <a:cxnLst/>
            <a:rect l="l" t="t" r="r" b="b"/>
            <a:pathLst>
              <a:path w="1049" h="1049" extrusionOk="0">
                <a:moveTo>
                  <a:pt x="619" y="1"/>
                </a:moveTo>
                <a:cubicBezTo>
                  <a:pt x="548" y="1"/>
                  <a:pt x="500" y="25"/>
                  <a:pt x="477" y="48"/>
                </a:cubicBezTo>
                <a:cubicBezTo>
                  <a:pt x="405" y="48"/>
                  <a:pt x="381" y="72"/>
                  <a:pt x="334" y="120"/>
                </a:cubicBezTo>
                <a:lnTo>
                  <a:pt x="286" y="144"/>
                </a:lnTo>
                <a:cubicBezTo>
                  <a:pt x="215" y="191"/>
                  <a:pt x="167" y="263"/>
                  <a:pt x="119" y="310"/>
                </a:cubicBezTo>
                <a:cubicBezTo>
                  <a:pt x="95" y="382"/>
                  <a:pt x="48" y="429"/>
                  <a:pt x="24" y="501"/>
                </a:cubicBezTo>
                <a:lnTo>
                  <a:pt x="0" y="596"/>
                </a:lnTo>
                <a:lnTo>
                  <a:pt x="0" y="715"/>
                </a:lnTo>
                <a:lnTo>
                  <a:pt x="24" y="810"/>
                </a:lnTo>
                <a:cubicBezTo>
                  <a:pt x="48" y="858"/>
                  <a:pt x="72" y="906"/>
                  <a:pt x="119" y="930"/>
                </a:cubicBezTo>
                <a:cubicBezTo>
                  <a:pt x="143" y="953"/>
                  <a:pt x="167" y="977"/>
                  <a:pt x="191" y="1001"/>
                </a:cubicBezTo>
                <a:cubicBezTo>
                  <a:pt x="215" y="1025"/>
                  <a:pt x="262" y="1025"/>
                  <a:pt x="286" y="1049"/>
                </a:cubicBezTo>
                <a:lnTo>
                  <a:pt x="405" y="1049"/>
                </a:lnTo>
                <a:cubicBezTo>
                  <a:pt x="453" y="1049"/>
                  <a:pt x="500" y="1025"/>
                  <a:pt x="548" y="1001"/>
                </a:cubicBezTo>
                <a:cubicBezTo>
                  <a:pt x="619" y="977"/>
                  <a:pt x="691" y="930"/>
                  <a:pt x="738" y="906"/>
                </a:cubicBezTo>
                <a:cubicBezTo>
                  <a:pt x="786" y="858"/>
                  <a:pt x="858" y="787"/>
                  <a:pt x="905" y="739"/>
                </a:cubicBezTo>
                <a:lnTo>
                  <a:pt x="929" y="691"/>
                </a:lnTo>
                <a:cubicBezTo>
                  <a:pt x="953" y="644"/>
                  <a:pt x="977" y="596"/>
                  <a:pt x="1000" y="548"/>
                </a:cubicBezTo>
                <a:cubicBezTo>
                  <a:pt x="1024" y="501"/>
                  <a:pt x="1048" y="453"/>
                  <a:pt x="1048" y="406"/>
                </a:cubicBezTo>
                <a:lnTo>
                  <a:pt x="1048" y="382"/>
                </a:lnTo>
                <a:cubicBezTo>
                  <a:pt x="1048" y="310"/>
                  <a:pt x="1048" y="263"/>
                  <a:pt x="1024" y="191"/>
                </a:cubicBezTo>
                <a:cubicBezTo>
                  <a:pt x="1000" y="167"/>
                  <a:pt x="977" y="120"/>
                  <a:pt x="953" y="96"/>
                </a:cubicBezTo>
                <a:cubicBezTo>
                  <a:pt x="905" y="72"/>
                  <a:pt x="881" y="25"/>
                  <a:pt x="834" y="25"/>
                </a:cubicBezTo>
                <a:cubicBezTo>
                  <a:pt x="786" y="1"/>
                  <a:pt x="715" y="1"/>
                  <a:pt x="6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5"/>
          <p:cNvSpPr/>
          <p:nvPr/>
        </p:nvSpPr>
        <p:spPr>
          <a:xfrm rot="9983114">
            <a:off x="5545481" y="1724462"/>
            <a:ext cx="802391" cy="2304199"/>
          </a:xfrm>
          <a:custGeom>
            <a:avLst/>
            <a:gdLst/>
            <a:ahLst/>
            <a:cxnLst/>
            <a:rect l="l" t="t" r="r" b="b"/>
            <a:pathLst>
              <a:path w="7800" h="22399" extrusionOk="0">
                <a:moveTo>
                  <a:pt x="6672" y="1"/>
                </a:moveTo>
                <a:cubicBezTo>
                  <a:pt x="6276" y="1"/>
                  <a:pt x="6081" y="581"/>
                  <a:pt x="6513" y="711"/>
                </a:cubicBezTo>
                <a:cubicBezTo>
                  <a:pt x="6823" y="830"/>
                  <a:pt x="7037" y="1139"/>
                  <a:pt x="7013" y="1497"/>
                </a:cubicBezTo>
                <a:cubicBezTo>
                  <a:pt x="6966" y="1925"/>
                  <a:pt x="6775" y="2330"/>
                  <a:pt x="6466" y="2640"/>
                </a:cubicBezTo>
                <a:cubicBezTo>
                  <a:pt x="5918" y="3330"/>
                  <a:pt x="5156" y="3973"/>
                  <a:pt x="5084" y="4950"/>
                </a:cubicBezTo>
                <a:cubicBezTo>
                  <a:pt x="5013" y="5688"/>
                  <a:pt x="5465" y="6426"/>
                  <a:pt x="5370" y="7188"/>
                </a:cubicBezTo>
                <a:cubicBezTo>
                  <a:pt x="5323" y="7879"/>
                  <a:pt x="4822" y="8450"/>
                  <a:pt x="4418" y="8998"/>
                </a:cubicBezTo>
                <a:cubicBezTo>
                  <a:pt x="3941" y="9570"/>
                  <a:pt x="3632" y="10213"/>
                  <a:pt x="3465" y="10927"/>
                </a:cubicBezTo>
                <a:cubicBezTo>
                  <a:pt x="3346" y="11737"/>
                  <a:pt x="3513" y="12523"/>
                  <a:pt x="3560" y="13308"/>
                </a:cubicBezTo>
                <a:cubicBezTo>
                  <a:pt x="3608" y="13713"/>
                  <a:pt x="3560" y="14118"/>
                  <a:pt x="3441" y="14499"/>
                </a:cubicBezTo>
                <a:cubicBezTo>
                  <a:pt x="3298" y="14856"/>
                  <a:pt x="3108" y="15190"/>
                  <a:pt x="2846" y="15499"/>
                </a:cubicBezTo>
                <a:cubicBezTo>
                  <a:pt x="2322" y="16119"/>
                  <a:pt x="1941" y="16881"/>
                  <a:pt x="1798" y="17690"/>
                </a:cubicBezTo>
                <a:cubicBezTo>
                  <a:pt x="1584" y="18952"/>
                  <a:pt x="1846" y="21048"/>
                  <a:pt x="393" y="21691"/>
                </a:cubicBezTo>
                <a:cubicBezTo>
                  <a:pt x="0" y="21856"/>
                  <a:pt x="164" y="22399"/>
                  <a:pt x="525" y="22399"/>
                </a:cubicBezTo>
                <a:cubicBezTo>
                  <a:pt x="580" y="22399"/>
                  <a:pt x="640" y="22386"/>
                  <a:pt x="703" y="22358"/>
                </a:cubicBezTo>
                <a:cubicBezTo>
                  <a:pt x="1441" y="22001"/>
                  <a:pt x="1989" y="21310"/>
                  <a:pt x="2179" y="20500"/>
                </a:cubicBezTo>
                <a:cubicBezTo>
                  <a:pt x="2465" y="19524"/>
                  <a:pt x="2393" y="18524"/>
                  <a:pt x="2584" y="17547"/>
                </a:cubicBezTo>
                <a:cubicBezTo>
                  <a:pt x="2679" y="17119"/>
                  <a:pt x="2870" y="16690"/>
                  <a:pt x="3155" y="16333"/>
                </a:cubicBezTo>
                <a:cubicBezTo>
                  <a:pt x="3394" y="15999"/>
                  <a:pt x="3679" y="15690"/>
                  <a:pt x="3894" y="15333"/>
                </a:cubicBezTo>
                <a:cubicBezTo>
                  <a:pt x="4346" y="14571"/>
                  <a:pt x="4370" y="13737"/>
                  <a:pt x="4299" y="12880"/>
                </a:cubicBezTo>
                <a:cubicBezTo>
                  <a:pt x="4203" y="12022"/>
                  <a:pt x="4060" y="11165"/>
                  <a:pt x="4441" y="10355"/>
                </a:cubicBezTo>
                <a:cubicBezTo>
                  <a:pt x="4775" y="9665"/>
                  <a:pt x="5323" y="9117"/>
                  <a:pt x="5704" y="8450"/>
                </a:cubicBezTo>
                <a:cubicBezTo>
                  <a:pt x="6108" y="7807"/>
                  <a:pt x="6228" y="6998"/>
                  <a:pt x="6061" y="6236"/>
                </a:cubicBezTo>
                <a:cubicBezTo>
                  <a:pt x="5918" y="5855"/>
                  <a:pt x="5846" y="5426"/>
                  <a:pt x="5846" y="5021"/>
                </a:cubicBezTo>
                <a:cubicBezTo>
                  <a:pt x="5894" y="4569"/>
                  <a:pt x="6108" y="4164"/>
                  <a:pt x="6418" y="3830"/>
                </a:cubicBezTo>
                <a:cubicBezTo>
                  <a:pt x="6966" y="3187"/>
                  <a:pt x="7704" y="2544"/>
                  <a:pt x="7752" y="1639"/>
                </a:cubicBezTo>
                <a:cubicBezTo>
                  <a:pt x="7799" y="973"/>
                  <a:pt x="7490" y="234"/>
                  <a:pt x="6799" y="20"/>
                </a:cubicBezTo>
                <a:cubicBezTo>
                  <a:pt x="6755" y="7"/>
                  <a:pt x="6712" y="1"/>
                  <a:pt x="667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1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16"/>
          <p:cNvSpPr txBox="1">
            <a:spLocks noGrp="1"/>
          </p:cNvSpPr>
          <p:nvPr>
            <p:ph type="subTitle" idx="1"/>
          </p:nvPr>
        </p:nvSpPr>
        <p:spPr>
          <a:xfrm>
            <a:off x="713225" y="3529825"/>
            <a:ext cx="1742700" cy="8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47" name="Google Shape;347;p16"/>
          <p:cNvSpPr txBox="1">
            <a:spLocks noGrp="1"/>
          </p:cNvSpPr>
          <p:nvPr>
            <p:ph type="subTitle" idx="2"/>
          </p:nvPr>
        </p:nvSpPr>
        <p:spPr>
          <a:xfrm>
            <a:off x="713225" y="3166350"/>
            <a:ext cx="17427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>
                <a:latin typeface="Miltonian Tattoo"/>
                <a:ea typeface="Miltonian Tattoo"/>
                <a:cs typeface="Miltonian Tattoo"/>
                <a:sym typeface="Miltonian Tatto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48" name="Google Shape;348;p16"/>
          <p:cNvSpPr txBox="1">
            <a:spLocks noGrp="1"/>
          </p:cNvSpPr>
          <p:nvPr>
            <p:ph type="subTitle" idx="3"/>
          </p:nvPr>
        </p:nvSpPr>
        <p:spPr>
          <a:xfrm>
            <a:off x="2704825" y="3529825"/>
            <a:ext cx="1742700" cy="8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49" name="Google Shape;349;p16"/>
          <p:cNvSpPr txBox="1">
            <a:spLocks noGrp="1"/>
          </p:cNvSpPr>
          <p:nvPr>
            <p:ph type="subTitle" idx="4"/>
          </p:nvPr>
        </p:nvSpPr>
        <p:spPr>
          <a:xfrm>
            <a:off x="2704825" y="3166350"/>
            <a:ext cx="17427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 b="1">
                <a:latin typeface="Miltonian Tattoo"/>
                <a:ea typeface="Miltonian Tattoo"/>
                <a:cs typeface="Miltonian Tattoo"/>
                <a:sym typeface="Miltonian Tatt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50" name="Google Shape;350;p16"/>
          <p:cNvSpPr txBox="1">
            <a:spLocks noGrp="1"/>
          </p:cNvSpPr>
          <p:nvPr>
            <p:ph type="subTitle" idx="5"/>
          </p:nvPr>
        </p:nvSpPr>
        <p:spPr>
          <a:xfrm>
            <a:off x="4696425" y="3529825"/>
            <a:ext cx="1742700" cy="8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51" name="Google Shape;351;p16"/>
          <p:cNvSpPr txBox="1">
            <a:spLocks noGrp="1"/>
          </p:cNvSpPr>
          <p:nvPr>
            <p:ph type="subTitle" idx="6"/>
          </p:nvPr>
        </p:nvSpPr>
        <p:spPr>
          <a:xfrm>
            <a:off x="4696425" y="3166350"/>
            <a:ext cx="17427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>
                <a:latin typeface="Miltonian Tattoo"/>
                <a:ea typeface="Miltonian Tattoo"/>
                <a:cs typeface="Miltonian Tattoo"/>
                <a:sym typeface="Miltonian Tatto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52" name="Google Shape;352;p16"/>
          <p:cNvSpPr txBox="1">
            <a:spLocks noGrp="1"/>
          </p:cNvSpPr>
          <p:nvPr>
            <p:ph type="subTitle" idx="7"/>
          </p:nvPr>
        </p:nvSpPr>
        <p:spPr>
          <a:xfrm>
            <a:off x="6688025" y="3529825"/>
            <a:ext cx="1742700" cy="8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53" name="Google Shape;353;p16"/>
          <p:cNvSpPr txBox="1">
            <a:spLocks noGrp="1"/>
          </p:cNvSpPr>
          <p:nvPr>
            <p:ph type="subTitle" idx="8"/>
          </p:nvPr>
        </p:nvSpPr>
        <p:spPr>
          <a:xfrm>
            <a:off x="6688025" y="3166350"/>
            <a:ext cx="17427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>
                <a:latin typeface="Miltonian Tattoo"/>
                <a:ea typeface="Miltonian Tattoo"/>
                <a:cs typeface="Miltonian Tattoo"/>
                <a:sym typeface="Miltonian Tatto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54" name="Google Shape;354;p16"/>
          <p:cNvSpPr/>
          <p:nvPr/>
        </p:nvSpPr>
        <p:spPr>
          <a:xfrm rot="10800000" flipH="1">
            <a:off x="8723292" y="419620"/>
            <a:ext cx="343272" cy="742393"/>
          </a:xfrm>
          <a:custGeom>
            <a:avLst/>
            <a:gdLst/>
            <a:ahLst/>
            <a:cxnLst/>
            <a:rect l="l" t="t" r="r" b="b"/>
            <a:pathLst>
              <a:path w="10492" h="22691" extrusionOk="0">
                <a:moveTo>
                  <a:pt x="4333" y="4379"/>
                </a:moveTo>
                <a:cubicBezTo>
                  <a:pt x="4878" y="4434"/>
                  <a:pt x="5369" y="4706"/>
                  <a:pt x="5750" y="5115"/>
                </a:cubicBezTo>
                <a:cubicBezTo>
                  <a:pt x="6567" y="6014"/>
                  <a:pt x="7167" y="7132"/>
                  <a:pt x="7494" y="8330"/>
                </a:cubicBezTo>
                <a:cubicBezTo>
                  <a:pt x="7794" y="9339"/>
                  <a:pt x="8066" y="10374"/>
                  <a:pt x="8257" y="11409"/>
                </a:cubicBezTo>
                <a:cubicBezTo>
                  <a:pt x="8339" y="12581"/>
                  <a:pt x="8448" y="13753"/>
                  <a:pt x="8448" y="14952"/>
                </a:cubicBezTo>
                <a:cubicBezTo>
                  <a:pt x="8502" y="15415"/>
                  <a:pt x="8502" y="15905"/>
                  <a:pt x="8448" y="16396"/>
                </a:cubicBezTo>
                <a:cubicBezTo>
                  <a:pt x="8148" y="15497"/>
                  <a:pt x="7712" y="14625"/>
                  <a:pt x="7194" y="13835"/>
                </a:cubicBezTo>
                <a:cubicBezTo>
                  <a:pt x="6350" y="12418"/>
                  <a:pt x="5341" y="11137"/>
                  <a:pt x="4606" y="9693"/>
                </a:cubicBezTo>
                <a:cubicBezTo>
                  <a:pt x="3897" y="8412"/>
                  <a:pt x="3216" y="7050"/>
                  <a:pt x="3189" y="5551"/>
                </a:cubicBezTo>
                <a:cubicBezTo>
                  <a:pt x="3161" y="4897"/>
                  <a:pt x="3679" y="4379"/>
                  <a:pt x="4333" y="4379"/>
                </a:cubicBezTo>
                <a:close/>
                <a:moveTo>
                  <a:pt x="3764" y="0"/>
                </a:moveTo>
                <a:cubicBezTo>
                  <a:pt x="3555" y="0"/>
                  <a:pt x="3344" y="16"/>
                  <a:pt x="3134" y="47"/>
                </a:cubicBezTo>
                <a:cubicBezTo>
                  <a:pt x="2344" y="156"/>
                  <a:pt x="1608" y="592"/>
                  <a:pt x="1118" y="1246"/>
                </a:cubicBezTo>
                <a:cubicBezTo>
                  <a:pt x="300" y="2336"/>
                  <a:pt x="1" y="3726"/>
                  <a:pt x="273" y="5061"/>
                </a:cubicBezTo>
                <a:cubicBezTo>
                  <a:pt x="546" y="6750"/>
                  <a:pt x="1390" y="8249"/>
                  <a:pt x="2208" y="9693"/>
                </a:cubicBezTo>
                <a:cubicBezTo>
                  <a:pt x="3161" y="11409"/>
                  <a:pt x="4224" y="13072"/>
                  <a:pt x="5151" y="14815"/>
                </a:cubicBezTo>
                <a:cubicBezTo>
                  <a:pt x="6050" y="16369"/>
                  <a:pt x="6840" y="18003"/>
                  <a:pt x="7548" y="19666"/>
                </a:cubicBezTo>
                <a:cubicBezTo>
                  <a:pt x="7957" y="20592"/>
                  <a:pt x="8230" y="21546"/>
                  <a:pt x="8584" y="22472"/>
                </a:cubicBezTo>
                <a:cubicBezTo>
                  <a:pt x="8611" y="22608"/>
                  <a:pt x="8720" y="22690"/>
                  <a:pt x="8829" y="22690"/>
                </a:cubicBezTo>
                <a:cubicBezTo>
                  <a:pt x="9074" y="22336"/>
                  <a:pt x="9265" y="21927"/>
                  <a:pt x="9401" y="21518"/>
                </a:cubicBezTo>
                <a:cubicBezTo>
                  <a:pt x="9728" y="20429"/>
                  <a:pt x="9973" y="19339"/>
                  <a:pt x="10137" y="18194"/>
                </a:cubicBezTo>
                <a:cubicBezTo>
                  <a:pt x="10355" y="16314"/>
                  <a:pt x="10491" y="14434"/>
                  <a:pt x="10491" y="12554"/>
                </a:cubicBezTo>
                <a:cubicBezTo>
                  <a:pt x="10491" y="11273"/>
                  <a:pt x="10382" y="9965"/>
                  <a:pt x="10219" y="8712"/>
                </a:cubicBezTo>
                <a:cubicBezTo>
                  <a:pt x="9973" y="6914"/>
                  <a:pt x="9401" y="5170"/>
                  <a:pt x="8557" y="3562"/>
                </a:cubicBezTo>
                <a:cubicBezTo>
                  <a:pt x="7766" y="2227"/>
                  <a:pt x="6731" y="946"/>
                  <a:pt x="5287" y="292"/>
                </a:cubicBezTo>
                <a:cubicBezTo>
                  <a:pt x="4800" y="98"/>
                  <a:pt x="4286" y="0"/>
                  <a:pt x="376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6"/>
          <p:cNvSpPr/>
          <p:nvPr/>
        </p:nvSpPr>
        <p:spPr>
          <a:xfrm rot="10800000" flipH="1">
            <a:off x="8679610" y="86914"/>
            <a:ext cx="175660" cy="183218"/>
          </a:xfrm>
          <a:custGeom>
            <a:avLst/>
            <a:gdLst/>
            <a:ahLst/>
            <a:cxnLst/>
            <a:rect l="l" t="t" r="r" b="b"/>
            <a:pathLst>
              <a:path w="5369" h="5600" extrusionOk="0">
                <a:moveTo>
                  <a:pt x="1215" y="0"/>
                </a:moveTo>
                <a:cubicBezTo>
                  <a:pt x="743" y="0"/>
                  <a:pt x="315" y="290"/>
                  <a:pt x="164" y="743"/>
                </a:cubicBezTo>
                <a:cubicBezTo>
                  <a:pt x="1" y="1451"/>
                  <a:pt x="191" y="2214"/>
                  <a:pt x="709" y="2732"/>
                </a:cubicBezTo>
                <a:cubicBezTo>
                  <a:pt x="1799" y="3958"/>
                  <a:pt x="3379" y="4530"/>
                  <a:pt x="4687" y="5456"/>
                </a:cubicBezTo>
                <a:cubicBezTo>
                  <a:pt x="4800" y="5547"/>
                  <a:pt x="4950" y="5600"/>
                  <a:pt x="5092" y="5600"/>
                </a:cubicBezTo>
                <a:cubicBezTo>
                  <a:pt x="5121" y="5600"/>
                  <a:pt x="5150" y="5597"/>
                  <a:pt x="5178" y="5593"/>
                </a:cubicBezTo>
                <a:cubicBezTo>
                  <a:pt x="5369" y="5184"/>
                  <a:pt x="5232" y="4721"/>
                  <a:pt x="5151" y="4312"/>
                </a:cubicBezTo>
                <a:cubicBezTo>
                  <a:pt x="4878" y="3086"/>
                  <a:pt x="4415" y="1805"/>
                  <a:pt x="3434" y="961"/>
                </a:cubicBezTo>
                <a:cubicBezTo>
                  <a:pt x="2834" y="443"/>
                  <a:pt x="2126" y="116"/>
                  <a:pt x="1336" y="7"/>
                </a:cubicBezTo>
                <a:cubicBezTo>
                  <a:pt x="1295" y="3"/>
                  <a:pt x="1255" y="0"/>
                  <a:pt x="121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6"/>
          <p:cNvSpPr/>
          <p:nvPr/>
        </p:nvSpPr>
        <p:spPr>
          <a:xfrm rot="10800000" flipH="1">
            <a:off x="8503986" y="86915"/>
            <a:ext cx="526915" cy="770792"/>
          </a:xfrm>
          <a:custGeom>
            <a:avLst/>
            <a:gdLst/>
            <a:ahLst/>
            <a:cxnLst/>
            <a:rect l="l" t="t" r="r" b="b"/>
            <a:pathLst>
              <a:path w="16105" h="23559" extrusionOk="0">
                <a:moveTo>
                  <a:pt x="5232" y="4642"/>
                </a:moveTo>
                <a:cubicBezTo>
                  <a:pt x="5859" y="4642"/>
                  <a:pt x="6404" y="5024"/>
                  <a:pt x="6922" y="5351"/>
                </a:cubicBezTo>
                <a:cubicBezTo>
                  <a:pt x="8121" y="6277"/>
                  <a:pt x="9020" y="7504"/>
                  <a:pt x="9837" y="8757"/>
                </a:cubicBezTo>
                <a:cubicBezTo>
                  <a:pt x="10818" y="10256"/>
                  <a:pt x="11608" y="11890"/>
                  <a:pt x="12181" y="13580"/>
                </a:cubicBezTo>
                <a:cubicBezTo>
                  <a:pt x="12535" y="14642"/>
                  <a:pt x="12835" y="15705"/>
                  <a:pt x="13189" y="16741"/>
                </a:cubicBezTo>
                <a:cubicBezTo>
                  <a:pt x="13352" y="17504"/>
                  <a:pt x="13706" y="18212"/>
                  <a:pt x="13924" y="18975"/>
                </a:cubicBezTo>
                <a:cubicBezTo>
                  <a:pt x="13379" y="18239"/>
                  <a:pt x="12671" y="17722"/>
                  <a:pt x="12099" y="17040"/>
                </a:cubicBezTo>
                <a:cubicBezTo>
                  <a:pt x="11445" y="16359"/>
                  <a:pt x="10736" y="15705"/>
                  <a:pt x="10082" y="15024"/>
                </a:cubicBezTo>
                <a:cubicBezTo>
                  <a:pt x="9592" y="14506"/>
                  <a:pt x="9047" y="14098"/>
                  <a:pt x="8584" y="13580"/>
                </a:cubicBezTo>
                <a:cubicBezTo>
                  <a:pt x="7739" y="12735"/>
                  <a:pt x="7003" y="11781"/>
                  <a:pt x="6377" y="10773"/>
                </a:cubicBezTo>
                <a:cubicBezTo>
                  <a:pt x="5532" y="9602"/>
                  <a:pt x="4878" y="8294"/>
                  <a:pt x="4388" y="6931"/>
                </a:cubicBezTo>
                <a:cubicBezTo>
                  <a:pt x="4197" y="6386"/>
                  <a:pt x="4197" y="5760"/>
                  <a:pt x="4388" y="5215"/>
                </a:cubicBezTo>
                <a:cubicBezTo>
                  <a:pt x="4551" y="4888"/>
                  <a:pt x="4851" y="4670"/>
                  <a:pt x="5232" y="4642"/>
                </a:cubicBezTo>
                <a:close/>
                <a:moveTo>
                  <a:pt x="2812" y="1"/>
                </a:moveTo>
                <a:cubicBezTo>
                  <a:pt x="2576" y="1"/>
                  <a:pt x="2337" y="22"/>
                  <a:pt x="2099" y="65"/>
                </a:cubicBezTo>
                <a:cubicBezTo>
                  <a:pt x="1445" y="228"/>
                  <a:pt x="900" y="610"/>
                  <a:pt x="573" y="1182"/>
                </a:cubicBezTo>
                <a:cubicBezTo>
                  <a:pt x="164" y="1945"/>
                  <a:pt x="1" y="2790"/>
                  <a:pt x="110" y="3634"/>
                </a:cubicBezTo>
                <a:cubicBezTo>
                  <a:pt x="273" y="4997"/>
                  <a:pt x="682" y="6305"/>
                  <a:pt x="1309" y="7531"/>
                </a:cubicBezTo>
                <a:cubicBezTo>
                  <a:pt x="2889" y="10474"/>
                  <a:pt x="4987" y="13117"/>
                  <a:pt x="7494" y="15324"/>
                </a:cubicBezTo>
                <a:cubicBezTo>
                  <a:pt x="8965" y="16632"/>
                  <a:pt x="10546" y="17776"/>
                  <a:pt x="11963" y="19111"/>
                </a:cubicBezTo>
                <a:cubicBezTo>
                  <a:pt x="13325" y="20283"/>
                  <a:pt x="14469" y="21700"/>
                  <a:pt x="15314" y="23307"/>
                </a:cubicBezTo>
                <a:cubicBezTo>
                  <a:pt x="15371" y="23459"/>
                  <a:pt x="15521" y="23558"/>
                  <a:pt x="15671" y="23558"/>
                </a:cubicBezTo>
                <a:cubicBezTo>
                  <a:pt x="15736" y="23558"/>
                  <a:pt x="15801" y="23539"/>
                  <a:pt x="15859" y="23498"/>
                </a:cubicBezTo>
                <a:cubicBezTo>
                  <a:pt x="16023" y="23171"/>
                  <a:pt x="16104" y="22790"/>
                  <a:pt x="16104" y="22408"/>
                </a:cubicBezTo>
                <a:cubicBezTo>
                  <a:pt x="16104" y="21155"/>
                  <a:pt x="15941" y="19901"/>
                  <a:pt x="15641" y="18675"/>
                </a:cubicBezTo>
                <a:cubicBezTo>
                  <a:pt x="15151" y="16659"/>
                  <a:pt x="14551" y="14670"/>
                  <a:pt x="13843" y="12708"/>
                </a:cubicBezTo>
                <a:cubicBezTo>
                  <a:pt x="12617" y="9384"/>
                  <a:pt x="11036" y="6087"/>
                  <a:pt x="8638" y="3444"/>
                </a:cubicBezTo>
                <a:cubicBezTo>
                  <a:pt x="7412" y="2136"/>
                  <a:pt x="6023" y="937"/>
                  <a:pt x="4333" y="310"/>
                </a:cubicBezTo>
                <a:cubicBezTo>
                  <a:pt x="3846" y="104"/>
                  <a:pt x="3333" y="1"/>
                  <a:pt x="281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6"/>
          <p:cNvSpPr/>
          <p:nvPr/>
        </p:nvSpPr>
        <p:spPr>
          <a:xfrm rot="10800000" flipH="1">
            <a:off x="75604" y="419211"/>
            <a:ext cx="345039" cy="743276"/>
          </a:xfrm>
          <a:custGeom>
            <a:avLst/>
            <a:gdLst/>
            <a:ahLst/>
            <a:cxnLst/>
            <a:rect l="l" t="t" r="r" b="b"/>
            <a:pathLst>
              <a:path w="10546" h="22718" extrusionOk="0">
                <a:moveTo>
                  <a:pt x="6593" y="4097"/>
                </a:moveTo>
                <a:cubicBezTo>
                  <a:pt x="6866" y="4097"/>
                  <a:pt x="7122" y="4236"/>
                  <a:pt x="7248" y="4488"/>
                </a:cubicBezTo>
                <a:cubicBezTo>
                  <a:pt x="7412" y="4815"/>
                  <a:pt x="7439" y="5170"/>
                  <a:pt x="7385" y="5551"/>
                </a:cubicBezTo>
                <a:cubicBezTo>
                  <a:pt x="7167" y="6777"/>
                  <a:pt x="6540" y="7894"/>
                  <a:pt x="5995" y="9012"/>
                </a:cubicBezTo>
                <a:cubicBezTo>
                  <a:pt x="5286" y="10320"/>
                  <a:pt x="4469" y="11573"/>
                  <a:pt x="3788" y="12935"/>
                </a:cubicBezTo>
                <a:cubicBezTo>
                  <a:pt x="3134" y="14080"/>
                  <a:pt x="2616" y="15279"/>
                  <a:pt x="2235" y="16559"/>
                </a:cubicBezTo>
                <a:lnTo>
                  <a:pt x="2044" y="16668"/>
                </a:lnTo>
                <a:cubicBezTo>
                  <a:pt x="2126" y="14161"/>
                  <a:pt x="2126" y="11627"/>
                  <a:pt x="2807" y="9202"/>
                </a:cubicBezTo>
                <a:cubicBezTo>
                  <a:pt x="3188" y="7922"/>
                  <a:pt x="3733" y="6723"/>
                  <a:pt x="4442" y="5633"/>
                </a:cubicBezTo>
                <a:cubicBezTo>
                  <a:pt x="4905" y="4952"/>
                  <a:pt x="5532" y="4270"/>
                  <a:pt x="6349" y="4134"/>
                </a:cubicBezTo>
                <a:cubicBezTo>
                  <a:pt x="6430" y="4109"/>
                  <a:pt x="6512" y="4097"/>
                  <a:pt x="6593" y="4097"/>
                </a:cubicBezTo>
                <a:close/>
                <a:moveTo>
                  <a:pt x="6769" y="0"/>
                </a:moveTo>
                <a:cubicBezTo>
                  <a:pt x="6575" y="0"/>
                  <a:pt x="6380" y="16"/>
                  <a:pt x="6186" y="47"/>
                </a:cubicBezTo>
                <a:cubicBezTo>
                  <a:pt x="5450" y="156"/>
                  <a:pt x="4769" y="456"/>
                  <a:pt x="4224" y="892"/>
                </a:cubicBezTo>
                <a:cubicBezTo>
                  <a:pt x="3216" y="1709"/>
                  <a:pt x="2398" y="2717"/>
                  <a:pt x="1826" y="3889"/>
                </a:cubicBezTo>
                <a:cubicBezTo>
                  <a:pt x="791" y="5987"/>
                  <a:pt x="191" y="8276"/>
                  <a:pt x="82" y="10619"/>
                </a:cubicBezTo>
                <a:cubicBezTo>
                  <a:pt x="0" y="11682"/>
                  <a:pt x="0" y="12717"/>
                  <a:pt x="55" y="13780"/>
                </a:cubicBezTo>
                <a:cubicBezTo>
                  <a:pt x="55" y="15715"/>
                  <a:pt x="246" y="17649"/>
                  <a:pt x="600" y="19529"/>
                </a:cubicBezTo>
                <a:cubicBezTo>
                  <a:pt x="845" y="20646"/>
                  <a:pt x="1063" y="21764"/>
                  <a:pt x="1690" y="22717"/>
                </a:cubicBezTo>
                <a:cubicBezTo>
                  <a:pt x="1771" y="22663"/>
                  <a:pt x="1908" y="22608"/>
                  <a:pt x="1935" y="22499"/>
                </a:cubicBezTo>
                <a:cubicBezTo>
                  <a:pt x="2262" y="21682"/>
                  <a:pt x="2480" y="20837"/>
                  <a:pt x="2834" y="20020"/>
                </a:cubicBezTo>
                <a:cubicBezTo>
                  <a:pt x="3788" y="17595"/>
                  <a:pt x="5068" y="15333"/>
                  <a:pt x="6349" y="13099"/>
                </a:cubicBezTo>
                <a:cubicBezTo>
                  <a:pt x="7466" y="11164"/>
                  <a:pt x="8692" y="9284"/>
                  <a:pt x="9592" y="7240"/>
                </a:cubicBezTo>
                <a:cubicBezTo>
                  <a:pt x="10191" y="5851"/>
                  <a:pt x="10545" y="4243"/>
                  <a:pt x="10137" y="2745"/>
                </a:cubicBezTo>
                <a:cubicBezTo>
                  <a:pt x="9919" y="1655"/>
                  <a:pt x="9183" y="755"/>
                  <a:pt x="8202" y="292"/>
                </a:cubicBezTo>
                <a:cubicBezTo>
                  <a:pt x="7735" y="98"/>
                  <a:pt x="7254" y="0"/>
                  <a:pt x="676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6"/>
          <p:cNvSpPr/>
          <p:nvPr/>
        </p:nvSpPr>
        <p:spPr>
          <a:xfrm rot="10800000" flipH="1">
            <a:off x="290901" y="86946"/>
            <a:ext cx="172061" cy="183153"/>
          </a:xfrm>
          <a:custGeom>
            <a:avLst/>
            <a:gdLst/>
            <a:ahLst/>
            <a:cxnLst/>
            <a:rect l="l" t="t" r="r" b="b"/>
            <a:pathLst>
              <a:path w="5259" h="5598" extrusionOk="0">
                <a:moveTo>
                  <a:pt x="4064" y="0"/>
                </a:moveTo>
                <a:cubicBezTo>
                  <a:pt x="3973" y="0"/>
                  <a:pt x="3880" y="11"/>
                  <a:pt x="3787" y="33"/>
                </a:cubicBezTo>
                <a:cubicBezTo>
                  <a:pt x="2425" y="306"/>
                  <a:pt x="1308" y="1232"/>
                  <a:pt x="736" y="2513"/>
                </a:cubicBezTo>
                <a:cubicBezTo>
                  <a:pt x="327" y="3412"/>
                  <a:pt x="82" y="4393"/>
                  <a:pt x="0" y="5374"/>
                </a:cubicBezTo>
                <a:cubicBezTo>
                  <a:pt x="55" y="5428"/>
                  <a:pt x="109" y="5537"/>
                  <a:pt x="136" y="5592"/>
                </a:cubicBezTo>
                <a:cubicBezTo>
                  <a:pt x="167" y="5596"/>
                  <a:pt x="197" y="5598"/>
                  <a:pt x="226" y="5598"/>
                </a:cubicBezTo>
                <a:cubicBezTo>
                  <a:pt x="582" y="5598"/>
                  <a:pt x="813" y="5307"/>
                  <a:pt x="1090" y="5156"/>
                </a:cubicBezTo>
                <a:cubicBezTo>
                  <a:pt x="2371" y="4338"/>
                  <a:pt x="3815" y="3739"/>
                  <a:pt x="4768" y="2513"/>
                </a:cubicBezTo>
                <a:cubicBezTo>
                  <a:pt x="5150" y="1995"/>
                  <a:pt x="5259" y="1368"/>
                  <a:pt x="5123" y="742"/>
                </a:cubicBezTo>
                <a:cubicBezTo>
                  <a:pt x="4963" y="285"/>
                  <a:pt x="4535" y="0"/>
                  <a:pt x="406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6"/>
          <p:cNvSpPr/>
          <p:nvPr/>
        </p:nvSpPr>
        <p:spPr>
          <a:xfrm rot="10800000" flipH="1">
            <a:off x="112150" y="87521"/>
            <a:ext cx="529565" cy="770792"/>
          </a:xfrm>
          <a:custGeom>
            <a:avLst/>
            <a:gdLst/>
            <a:ahLst/>
            <a:cxnLst/>
            <a:rect l="l" t="t" r="r" b="b"/>
            <a:pathLst>
              <a:path w="16186" h="23559" extrusionOk="0">
                <a:moveTo>
                  <a:pt x="11405" y="4719"/>
                </a:moveTo>
                <a:cubicBezTo>
                  <a:pt x="11556" y="4719"/>
                  <a:pt x="11706" y="4741"/>
                  <a:pt x="11853" y="4783"/>
                </a:cubicBezTo>
                <a:cubicBezTo>
                  <a:pt x="12235" y="4946"/>
                  <a:pt x="12507" y="5328"/>
                  <a:pt x="12535" y="5736"/>
                </a:cubicBezTo>
                <a:cubicBezTo>
                  <a:pt x="12562" y="6717"/>
                  <a:pt x="12126" y="7644"/>
                  <a:pt x="11581" y="8461"/>
                </a:cubicBezTo>
                <a:cubicBezTo>
                  <a:pt x="10818" y="9633"/>
                  <a:pt x="9919" y="10723"/>
                  <a:pt x="8938" y="11731"/>
                </a:cubicBezTo>
                <a:cubicBezTo>
                  <a:pt x="7684" y="12957"/>
                  <a:pt x="6268" y="13993"/>
                  <a:pt x="5014" y="15191"/>
                </a:cubicBezTo>
                <a:cubicBezTo>
                  <a:pt x="4060" y="16009"/>
                  <a:pt x="3189" y="16935"/>
                  <a:pt x="2398" y="17916"/>
                </a:cubicBezTo>
                <a:cubicBezTo>
                  <a:pt x="3052" y="16200"/>
                  <a:pt x="3488" y="14401"/>
                  <a:pt x="4333" y="12766"/>
                </a:cubicBezTo>
                <a:cubicBezTo>
                  <a:pt x="5041" y="11458"/>
                  <a:pt x="5859" y="10232"/>
                  <a:pt x="6785" y="9061"/>
                </a:cubicBezTo>
                <a:cubicBezTo>
                  <a:pt x="7494" y="8107"/>
                  <a:pt x="8229" y="7153"/>
                  <a:pt x="9020" y="6254"/>
                </a:cubicBezTo>
                <a:cubicBezTo>
                  <a:pt x="9510" y="5682"/>
                  <a:pt x="10082" y="5219"/>
                  <a:pt x="10736" y="4892"/>
                </a:cubicBezTo>
                <a:lnTo>
                  <a:pt x="10709" y="4892"/>
                </a:lnTo>
                <a:cubicBezTo>
                  <a:pt x="10927" y="4774"/>
                  <a:pt x="11165" y="4719"/>
                  <a:pt x="11405" y="4719"/>
                </a:cubicBezTo>
                <a:close/>
                <a:moveTo>
                  <a:pt x="13277" y="0"/>
                </a:moveTo>
                <a:cubicBezTo>
                  <a:pt x="13112" y="0"/>
                  <a:pt x="12946" y="14"/>
                  <a:pt x="12780" y="42"/>
                </a:cubicBezTo>
                <a:cubicBezTo>
                  <a:pt x="11990" y="205"/>
                  <a:pt x="11254" y="478"/>
                  <a:pt x="10573" y="886"/>
                </a:cubicBezTo>
                <a:cubicBezTo>
                  <a:pt x="8911" y="1922"/>
                  <a:pt x="7466" y="3257"/>
                  <a:pt x="6295" y="4864"/>
                </a:cubicBezTo>
                <a:cubicBezTo>
                  <a:pt x="4060" y="7889"/>
                  <a:pt x="2644" y="11431"/>
                  <a:pt x="1499" y="15001"/>
                </a:cubicBezTo>
                <a:cubicBezTo>
                  <a:pt x="872" y="16963"/>
                  <a:pt x="273" y="18979"/>
                  <a:pt x="82" y="21023"/>
                </a:cubicBezTo>
                <a:cubicBezTo>
                  <a:pt x="1" y="21704"/>
                  <a:pt x="1" y="22412"/>
                  <a:pt x="82" y="23093"/>
                </a:cubicBezTo>
                <a:cubicBezTo>
                  <a:pt x="137" y="23257"/>
                  <a:pt x="191" y="23502"/>
                  <a:pt x="382" y="23557"/>
                </a:cubicBezTo>
                <a:cubicBezTo>
                  <a:pt x="394" y="23558"/>
                  <a:pt x="406" y="23558"/>
                  <a:pt x="417" y="23558"/>
                </a:cubicBezTo>
                <a:cubicBezTo>
                  <a:pt x="717" y="23558"/>
                  <a:pt x="824" y="23222"/>
                  <a:pt x="981" y="23012"/>
                </a:cubicBezTo>
                <a:cubicBezTo>
                  <a:pt x="1363" y="22276"/>
                  <a:pt x="1799" y="21595"/>
                  <a:pt x="2344" y="20995"/>
                </a:cubicBezTo>
                <a:cubicBezTo>
                  <a:pt x="3298" y="19742"/>
                  <a:pt x="4551" y="18734"/>
                  <a:pt x="5750" y="17698"/>
                </a:cubicBezTo>
                <a:cubicBezTo>
                  <a:pt x="7140" y="16608"/>
                  <a:pt x="8502" y="15437"/>
                  <a:pt x="9783" y="14211"/>
                </a:cubicBezTo>
                <a:cubicBezTo>
                  <a:pt x="10954" y="13066"/>
                  <a:pt x="12017" y="11813"/>
                  <a:pt x="12971" y="10505"/>
                </a:cubicBezTo>
                <a:cubicBezTo>
                  <a:pt x="14006" y="9088"/>
                  <a:pt x="14851" y="7535"/>
                  <a:pt x="15477" y="5900"/>
                </a:cubicBezTo>
                <a:cubicBezTo>
                  <a:pt x="15859" y="4728"/>
                  <a:pt x="16186" y="3448"/>
                  <a:pt x="15913" y="2194"/>
                </a:cubicBezTo>
                <a:cubicBezTo>
                  <a:pt x="15804" y="1404"/>
                  <a:pt x="15341" y="723"/>
                  <a:pt x="14687" y="341"/>
                </a:cubicBezTo>
                <a:cubicBezTo>
                  <a:pt x="14240" y="118"/>
                  <a:pt x="13763" y="0"/>
                  <a:pt x="132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6"/>
          <p:cNvSpPr/>
          <p:nvPr/>
        </p:nvSpPr>
        <p:spPr>
          <a:xfrm rot="10800000" flipH="1">
            <a:off x="8723302" y="4552606"/>
            <a:ext cx="343272" cy="524162"/>
          </a:xfrm>
          <a:custGeom>
            <a:avLst/>
            <a:gdLst/>
            <a:ahLst/>
            <a:cxnLst/>
            <a:rect l="l" t="t" r="r" b="b"/>
            <a:pathLst>
              <a:path w="10492" h="22691" extrusionOk="0">
                <a:moveTo>
                  <a:pt x="4333" y="4379"/>
                </a:moveTo>
                <a:cubicBezTo>
                  <a:pt x="4878" y="4434"/>
                  <a:pt x="5369" y="4706"/>
                  <a:pt x="5750" y="5115"/>
                </a:cubicBezTo>
                <a:cubicBezTo>
                  <a:pt x="6567" y="6014"/>
                  <a:pt x="7167" y="7132"/>
                  <a:pt x="7494" y="8330"/>
                </a:cubicBezTo>
                <a:cubicBezTo>
                  <a:pt x="7794" y="9339"/>
                  <a:pt x="8066" y="10374"/>
                  <a:pt x="8257" y="11409"/>
                </a:cubicBezTo>
                <a:cubicBezTo>
                  <a:pt x="8339" y="12581"/>
                  <a:pt x="8448" y="13753"/>
                  <a:pt x="8448" y="14952"/>
                </a:cubicBezTo>
                <a:cubicBezTo>
                  <a:pt x="8502" y="15415"/>
                  <a:pt x="8502" y="15905"/>
                  <a:pt x="8448" y="16396"/>
                </a:cubicBezTo>
                <a:cubicBezTo>
                  <a:pt x="8148" y="15497"/>
                  <a:pt x="7712" y="14625"/>
                  <a:pt x="7194" y="13835"/>
                </a:cubicBezTo>
                <a:cubicBezTo>
                  <a:pt x="6350" y="12418"/>
                  <a:pt x="5341" y="11137"/>
                  <a:pt x="4606" y="9693"/>
                </a:cubicBezTo>
                <a:cubicBezTo>
                  <a:pt x="3897" y="8412"/>
                  <a:pt x="3216" y="7050"/>
                  <a:pt x="3189" y="5551"/>
                </a:cubicBezTo>
                <a:cubicBezTo>
                  <a:pt x="3161" y="4897"/>
                  <a:pt x="3679" y="4379"/>
                  <a:pt x="4333" y="4379"/>
                </a:cubicBezTo>
                <a:close/>
                <a:moveTo>
                  <a:pt x="3764" y="0"/>
                </a:moveTo>
                <a:cubicBezTo>
                  <a:pt x="3555" y="0"/>
                  <a:pt x="3344" y="16"/>
                  <a:pt x="3134" y="47"/>
                </a:cubicBezTo>
                <a:cubicBezTo>
                  <a:pt x="2344" y="156"/>
                  <a:pt x="1608" y="592"/>
                  <a:pt x="1118" y="1246"/>
                </a:cubicBezTo>
                <a:cubicBezTo>
                  <a:pt x="300" y="2336"/>
                  <a:pt x="1" y="3726"/>
                  <a:pt x="273" y="5061"/>
                </a:cubicBezTo>
                <a:cubicBezTo>
                  <a:pt x="546" y="6750"/>
                  <a:pt x="1390" y="8249"/>
                  <a:pt x="2208" y="9693"/>
                </a:cubicBezTo>
                <a:cubicBezTo>
                  <a:pt x="3161" y="11409"/>
                  <a:pt x="4224" y="13072"/>
                  <a:pt x="5151" y="14815"/>
                </a:cubicBezTo>
                <a:cubicBezTo>
                  <a:pt x="6050" y="16369"/>
                  <a:pt x="6840" y="18003"/>
                  <a:pt x="7548" y="19666"/>
                </a:cubicBezTo>
                <a:cubicBezTo>
                  <a:pt x="7957" y="20592"/>
                  <a:pt x="8230" y="21546"/>
                  <a:pt x="8584" y="22472"/>
                </a:cubicBezTo>
                <a:cubicBezTo>
                  <a:pt x="8611" y="22608"/>
                  <a:pt x="8720" y="22690"/>
                  <a:pt x="8829" y="22690"/>
                </a:cubicBezTo>
                <a:cubicBezTo>
                  <a:pt x="9074" y="22336"/>
                  <a:pt x="9265" y="21927"/>
                  <a:pt x="9401" y="21518"/>
                </a:cubicBezTo>
                <a:cubicBezTo>
                  <a:pt x="9728" y="20429"/>
                  <a:pt x="9973" y="19339"/>
                  <a:pt x="10137" y="18194"/>
                </a:cubicBezTo>
                <a:cubicBezTo>
                  <a:pt x="10355" y="16314"/>
                  <a:pt x="10491" y="14434"/>
                  <a:pt x="10491" y="12554"/>
                </a:cubicBezTo>
                <a:cubicBezTo>
                  <a:pt x="10491" y="11273"/>
                  <a:pt x="10382" y="9965"/>
                  <a:pt x="10219" y="8712"/>
                </a:cubicBezTo>
                <a:cubicBezTo>
                  <a:pt x="9973" y="6914"/>
                  <a:pt x="9401" y="5170"/>
                  <a:pt x="8557" y="3562"/>
                </a:cubicBezTo>
                <a:cubicBezTo>
                  <a:pt x="7766" y="2227"/>
                  <a:pt x="6731" y="946"/>
                  <a:pt x="5287" y="292"/>
                </a:cubicBezTo>
                <a:cubicBezTo>
                  <a:pt x="4800" y="98"/>
                  <a:pt x="4286" y="0"/>
                  <a:pt x="376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6"/>
          <p:cNvSpPr/>
          <p:nvPr/>
        </p:nvSpPr>
        <p:spPr>
          <a:xfrm rot="10800000" flipH="1">
            <a:off x="8514695" y="4881017"/>
            <a:ext cx="175660" cy="129360"/>
          </a:xfrm>
          <a:custGeom>
            <a:avLst/>
            <a:gdLst/>
            <a:ahLst/>
            <a:cxnLst/>
            <a:rect l="l" t="t" r="r" b="b"/>
            <a:pathLst>
              <a:path w="5369" h="5600" extrusionOk="0">
                <a:moveTo>
                  <a:pt x="1215" y="0"/>
                </a:moveTo>
                <a:cubicBezTo>
                  <a:pt x="743" y="0"/>
                  <a:pt x="315" y="290"/>
                  <a:pt x="164" y="743"/>
                </a:cubicBezTo>
                <a:cubicBezTo>
                  <a:pt x="1" y="1451"/>
                  <a:pt x="191" y="2214"/>
                  <a:pt x="709" y="2732"/>
                </a:cubicBezTo>
                <a:cubicBezTo>
                  <a:pt x="1799" y="3958"/>
                  <a:pt x="3379" y="4530"/>
                  <a:pt x="4687" y="5456"/>
                </a:cubicBezTo>
                <a:cubicBezTo>
                  <a:pt x="4800" y="5547"/>
                  <a:pt x="4950" y="5600"/>
                  <a:pt x="5092" y="5600"/>
                </a:cubicBezTo>
                <a:cubicBezTo>
                  <a:pt x="5121" y="5600"/>
                  <a:pt x="5150" y="5597"/>
                  <a:pt x="5178" y="5593"/>
                </a:cubicBezTo>
                <a:cubicBezTo>
                  <a:pt x="5369" y="5184"/>
                  <a:pt x="5232" y="4721"/>
                  <a:pt x="5151" y="4312"/>
                </a:cubicBezTo>
                <a:cubicBezTo>
                  <a:pt x="4878" y="3086"/>
                  <a:pt x="4415" y="1805"/>
                  <a:pt x="3434" y="961"/>
                </a:cubicBezTo>
                <a:cubicBezTo>
                  <a:pt x="2834" y="443"/>
                  <a:pt x="2126" y="116"/>
                  <a:pt x="1336" y="7"/>
                </a:cubicBezTo>
                <a:cubicBezTo>
                  <a:pt x="1295" y="3"/>
                  <a:pt x="1255" y="0"/>
                  <a:pt x="121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6"/>
          <p:cNvSpPr/>
          <p:nvPr/>
        </p:nvSpPr>
        <p:spPr>
          <a:xfrm rot="10800000" flipH="1">
            <a:off x="75600" y="4552318"/>
            <a:ext cx="345039" cy="524786"/>
          </a:xfrm>
          <a:custGeom>
            <a:avLst/>
            <a:gdLst/>
            <a:ahLst/>
            <a:cxnLst/>
            <a:rect l="l" t="t" r="r" b="b"/>
            <a:pathLst>
              <a:path w="10546" h="22718" extrusionOk="0">
                <a:moveTo>
                  <a:pt x="6593" y="4097"/>
                </a:moveTo>
                <a:cubicBezTo>
                  <a:pt x="6866" y="4097"/>
                  <a:pt x="7122" y="4236"/>
                  <a:pt x="7248" y="4488"/>
                </a:cubicBezTo>
                <a:cubicBezTo>
                  <a:pt x="7412" y="4815"/>
                  <a:pt x="7439" y="5170"/>
                  <a:pt x="7385" y="5551"/>
                </a:cubicBezTo>
                <a:cubicBezTo>
                  <a:pt x="7167" y="6777"/>
                  <a:pt x="6540" y="7894"/>
                  <a:pt x="5995" y="9012"/>
                </a:cubicBezTo>
                <a:cubicBezTo>
                  <a:pt x="5286" y="10320"/>
                  <a:pt x="4469" y="11573"/>
                  <a:pt x="3788" y="12935"/>
                </a:cubicBezTo>
                <a:cubicBezTo>
                  <a:pt x="3134" y="14080"/>
                  <a:pt x="2616" y="15279"/>
                  <a:pt x="2235" y="16559"/>
                </a:cubicBezTo>
                <a:lnTo>
                  <a:pt x="2044" y="16668"/>
                </a:lnTo>
                <a:cubicBezTo>
                  <a:pt x="2126" y="14161"/>
                  <a:pt x="2126" y="11627"/>
                  <a:pt x="2807" y="9202"/>
                </a:cubicBezTo>
                <a:cubicBezTo>
                  <a:pt x="3188" y="7922"/>
                  <a:pt x="3733" y="6723"/>
                  <a:pt x="4442" y="5633"/>
                </a:cubicBezTo>
                <a:cubicBezTo>
                  <a:pt x="4905" y="4952"/>
                  <a:pt x="5532" y="4270"/>
                  <a:pt x="6349" y="4134"/>
                </a:cubicBezTo>
                <a:cubicBezTo>
                  <a:pt x="6430" y="4109"/>
                  <a:pt x="6512" y="4097"/>
                  <a:pt x="6593" y="4097"/>
                </a:cubicBezTo>
                <a:close/>
                <a:moveTo>
                  <a:pt x="6769" y="0"/>
                </a:moveTo>
                <a:cubicBezTo>
                  <a:pt x="6575" y="0"/>
                  <a:pt x="6380" y="16"/>
                  <a:pt x="6186" y="47"/>
                </a:cubicBezTo>
                <a:cubicBezTo>
                  <a:pt x="5450" y="156"/>
                  <a:pt x="4769" y="456"/>
                  <a:pt x="4224" y="892"/>
                </a:cubicBezTo>
                <a:cubicBezTo>
                  <a:pt x="3216" y="1709"/>
                  <a:pt x="2398" y="2717"/>
                  <a:pt x="1826" y="3889"/>
                </a:cubicBezTo>
                <a:cubicBezTo>
                  <a:pt x="791" y="5987"/>
                  <a:pt x="191" y="8276"/>
                  <a:pt x="82" y="10619"/>
                </a:cubicBezTo>
                <a:cubicBezTo>
                  <a:pt x="0" y="11682"/>
                  <a:pt x="0" y="12717"/>
                  <a:pt x="55" y="13780"/>
                </a:cubicBezTo>
                <a:cubicBezTo>
                  <a:pt x="55" y="15715"/>
                  <a:pt x="246" y="17649"/>
                  <a:pt x="600" y="19529"/>
                </a:cubicBezTo>
                <a:cubicBezTo>
                  <a:pt x="845" y="20646"/>
                  <a:pt x="1063" y="21764"/>
                  <a:pt x="1690" y="22717"/>
                </a:cubicBezTo>
                <a:cubicBezTo>
                  <a:pt x="1771" y="22663"/>
                  <a:pt x="1908" y="22608"/>
                  <a:pt x="1935" y="22499"/>
                </a:cubicBezTo>
                <a:cubicBezTo>
                  <a:pt x="2262" y="21682"/>
                  <a:pt x="2480" y="20837"/>
                  <a:pt x="2834" y="20020"/>
                </a:cubicBezTo>
                <a:cubicBezTo>
                  <a:pt x="3788" y="17595"/>
                  <a:pt x="5068" y="15333"/>
                  <a:pt x="6349" y="13099"/>
                </a:cubicBezTo>
                <a:cubicBezTo>
                  <a:pt x="7466" y="11164"/>
                  <a:pt x="8692" y="9284"/>
                  <a:pt x="9592" y="7240"/>
                </a:cubicBezTo>
                <a:cubicBezTo>
                  <a:pt x="10191" y="5851"/>
                  <a:pt x="10545" y="4243"/>
                  <a:pt x="10137" y="2745"/>
                </a:cubicBezTo>
                <a:cubicBezTo>
                  <a:pt x="9919" y="1655"/>
                  <a:pt x="9183" y="755"/>
                  <a:pt x="8202" y="292"/>
                </a:cubicBezTo>
                <a:cubicBezTo>
                  <a:pt x="7735" y="98"/>
                  <a:pt x="7254" y="0"/>
                  <a:pt x="676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6"/>
          <p:cNvSpPr/>
          <p:nvPr/>
        </p:nvSpPr>
        <p:spPr>
          <a:xfrm rot="10800000" flipH="1">
            <a:off x="455385" y="4881375"/>
            <a:ext cx="172061" cy="129314"/>
          </a:xfrm>
          <a:custGeom>
            <a:avLst/>
            <a:gdLst/>
            <a:ahLst/>
            <a:cxnLst/>
            <a:rect l="l" t="t" r="r" b="b"/>
            <a:pathLst>
              <a:path w="5259" h="5598" extrusionOk="0">
                <a:moveTo>
                  <a:pt x="4064" y="0"/>
                </a:moveTo>
                <a:cubicBezTo>
                  <a:pt x="3973" y="0"/>
                  <a:pt x="3880" y="11"/>
                  <a:pt x="3787" y="33"/>
                </a:cubicBezTo>
                <a:cubicBezTo>
                  <a:pt x="2425" y="306"/>
                  <a:pt x="1308" y="1232"/>
                  <a:pt x="736" y="2513"/>
                </a:cubicBezTo>
                <a:cubicBezTo>
                  <a:pt x="327" y="3412"/>
                  <a:pt x="82" y="4393"/>
                  <a:pt x="0" y="5374"/>
                </a:cubicBezTo>
                <a:cubicBezTo>
                  <a:pt x="55" y="5428"/>
                  <a:pt x="109" y="5537"/>
                  <a:pt x="136" y="5592"/>
                </a:cubicBezTo>
                <a:cubicBezTo>
                  <a:pt x="167" y="5596"/>
                  <a:pt x="197" y="5598"/>
                  <a:pt x="226" y="5598"/>
                </a:cubicBezTo>
                <a:cubicBezTo>
                  <a:pt x="582" y="5598"/>
                  <a:pt x="813" y="5307"/>
                  <a:pt x="1090" y="5156"/>
                </a:cubicBezTo>
                <a:cubicBezTo>
                  <a:pt x="2371" y="4338"/>
                  <a:pt x="3815" y="3739"/>
                  <a:pt x="4768" y="2513"/>
                </a:cubicBezTo>
                <a:cubicBezTo>
                  <a:pt x="5150" y="1995"/>
                  <a:pt x="5259" y="1368"/>
                  <a:pt x="5123" y="742"/>
                </a:cubicBezTo>
                <a:cubicBezTo>
                  <a:pt x="4963" y="285"/>
                  <a:pt x="4535" y="0"/>
                  <a:pt x="406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2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7"/>
          <p:cNvSpPr txBox="1">
            <a:spLocks noGrp="1"/>
          </p:cNvSpPr>
          <p:nvPr>
            <p:ph type="title"/>
          </p:nvPr>
        </p:nvSpPr>
        <p:spPr>
          <a:xfrm>
            <a:off x="2639550" y="3524225"/>
            <a:ext cx="3864900" cy="43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66" name="Google Shape;366;p17"/>
          <p:cNvSpPr txBox="1">
            <a:spLocks noGrp="1"/>
          </p:cNvSpPr>
          <p:nvPr>
            <p:ph type="subTitle" idx="1"/>
          </p:nvPr>
        </p:nvSpPr>
        <p:spPr>
          <a:xfrm>
            <a:off x="1783950" y="2207397"/>
            <a:ext cx="5576100" cy="116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17"/>
          <p:cNvSpPr/>
          <p:nvPr/>
        </p:nvSpPr>
        <p:spPr>
          <a:xfrm rot="-3895123" flipH="1">
            <a:off x="3137727" y="3577457"/>
            <a:ext cx="605595" cy="2077033"/>
          </a:xfrm>
          <a:custGeom>
            <a:avLst/>
            <a:gdLst/>
            <a:ahLst/>
            <a:cxnLst/>
            <a:rect l="l" t="t" r="r" b="b"/>
            <a:pathLst>
              <a:path w="24224" h="83082" extrusionOk="0">
                <a:moveTo>
                  <a:pt x="19700" y="3003"/>
                </a:moveTo>
                <a:cubicBezTo>
                  <a:pt x="20763" y="3984"/>
                  <a:pt x="20927" y="5483"/>
                  <a:pt x="20845" y="6845"/>
                </a:cubicBezTo>
                <a:cubicBezTo>
                  <a:pt x="20654" y="9134"/>
                  <a:pt x="19591" y="11532"/>
                  <a:pt x="17548" y="12703"/>
                </a:cubicBezTo>
                <a:cubicBezTo>
                  <a:pt x="17336" y="12845"/>
                  <a:pt x="17115" y="12900"/>
                  <a:pt x="16892" y="12900"/>
                </a:cubicBezTo>
                <a:cubicBezTo>
                  <a:pt x="16428" y="12900"/>
                  <a:pt x="15955" y="12660"/>
                  <a:pt x="15531" y="12458"/>
                </a:cubicBezTo>
                <a:cubicBezTo>
                  <a:pt x="15913" y="9788"/>
                  <a:pt x="16540" y="7117"/>
                  <a:pt x="17957" y="4801"/>
                </a:cubicBezTo>
                <a:cubicBezTo>
                  <a:pt x="18420" y="4093"/>
                  <a:pt x="19019" y="3493"/>
                  <a:pt x="19700" y="3003"/>
                </a:cubicBezTo>
                <a:close/>
                <a:moveTo>
                  <a:pt x="8447" y="41068"/>
                </a:moveTo>
                <a:cubicBezTo>
                  <a:pt x="9373" y="41150"/>
                  <a:pt x="9646" y="42376"/>
                  <a:pt x="9809" y="43167"/>
                </a:cubicBezTo>
                <a:cubicBezTo>
                  <a:pt x="10245" y="46736"/>
                  <a:pt x="8583" y="50142"/>
                  <a:pt x="6948" y="53194"/>
                </a:cubicBezTo>
                <a:cubicBezTo>
                  <a:pt x="5695" y="50551"/>
                  <a:pt x="5586" y="47472"/>
                  <a:pt x="6240" y="44665"/>
                </a:cubicBezTo>
                <a:lnTo>
                  <a:pt x="6240" y="44638"/>
                </a:lnTo>
                <a:cubicBezTo>
                  <a:pt x="6621" y="43303"/>
                  <a:pt x="7139" y="41750"/>
                  <a:pt x="8447" y="41068"/>
                </a:cubicBezTo>
                <a:close/>
                <a:moveTo>
                  <a:pt x="19822" y="1"/>
                </a:moveTo>
                <a:cubicBezTo>
                  <a:pt x="19764" y="1"/>
                  <a:pt x="19705" y="2"/>
                  <a:pt x="19646" y="6"/>
                </a:cubicBezTo>
                <a:cubicBezTo>
                  <a:pt x="19629" y="5"/>
                  <a:pt x="19611" y="5"/>
                  <a:pt x="19594" y="5"/>
                </a:cubicBezTo>
                <a:cubicBezTo>
                  <a:pt x="17658" y="5"/>
                  <a:pt x="16177" y="1518"/>
                  <a:pt x="15177" y="3003"/>
                </a:cubicBezTo>
                <a:cubicBezTo>
                  <a:pt x="13433" y="5755"/>
                  <a:pt x="12561" y="8970"/>
                  <a:pt x="12207" y="12158"/>
                </a:cubicBezTo>
                <a:cubicBezTo>
                  <a:pt x="11581" y="16709"/>
                  <a:pt x="12452" y="21314"/>
                  <a:pt x="13788" y="25646"/>
                </a:cubicBezTo>
                <a:cubicBezTo>
                  <a:pt x="14796" y="28916"/>
                  <a:pt x="15831" y="32158"/>
                  <a:pt x="16267" y="35537"/>
                </a:cubicBezTo>
                <a:cubicBezTo>
                  <a:pt x="16976" y="40360"/>
                  <a:pt x="16621" y="45483"/>
                  <a:pt x="14714" y="50006"/>
                </a:cubicBezTo>
                <a:cubicBezTo>
                  <a:pt x="13651" y="52322"/>
                  <a:pt x="11962" y="54883"/>
                  <a:pt x="9183" y="55156"/>
                </a:cubicBezTo>
                <a:cubicBezTo>
                  <a:pt x="10709" y="52131"/>
                  <a:pt x="12125" y="48916"/>
                  <a:pt x="12289" y="45455"/>
                </a:cubicBezTo>
                <a:cubicBezTo>
                  <a:pt x="12371" y="43439"/>
                  <a:pt x="12262" y="41096"/>
                  <a:pt x="10736" y="39543"/>
                </a:cubicBezTo>
                <a:cubicBezTo>
                  <a:pt x="10206" y="38988"/>
                  <a:pt x="9466" y="38730"/>
                  <a:pt x="8716" y="38730"/>
                </a:cubicBezTo>
                <a:cubicBezTo>
                  <a:pt x="7846" y="38730"/>
                  <a:pt x="6962" y="39077"/>
                  <a:pt x="6376" y="39706"/>
                </a:cubicBezTo>
                <a:cubicBezTo>
                  <a:pt x="4660" y="41450"/>
                  <a:pt x="3869" y="43929"/>
                  <a:pt x="3651" y="46327"/>
                </a:cubicBezTo>
                <a:cubicBezTo>
                  <a:pt x="3352" y="49543"/>
                  <a:pt x="3679" y="52949"/>
                  <a:pt x="5559" y="55673"/>
                </a:cubicBezTo>
                <a:cubicBezTo>
                  <a:pt x="3243" y="59515"/>
                  <a:pt x="1063" y="63575"/>
                  <a:pt x="518" y="68071"/>
                </a:cubicBezTo>
                <a:cubicBezTo>
                  <a:pt x="218" y="71886"/>
                  <a:pt x="0" y="75782"/>
                  <a:pt x="818" y="79515"/>
                </a:cubicBezTo>
                <a:cubicBezTo>
                  <a:pt x="1145" y="80823"/>
                  <a:pt x="1608" y="82376"/>
                  <a:pt x="2943" y="83003"/>
                </a:cubicBezTo>
                <a:cubicBezTo>
                  <a:pt x="3047" y="83057"/>
                  <a:pt x="3155" y="83081"/>
                  <a:pt x="3261" y="83081"/>
                </a:cubicBezTo>
                <a:cubicBezTo>
                  <a:pt x="3799" y="83081"/>
                  <a:pt x="4297" y="82463"/>
                  <a:pt x="3978" y="81940"/>
                </a:cubicBezTo>
                <a:cubicBezTo>
                  <a:pt x="2888" y="79842"/>
                  <a:pt x="2861" y="77444"/>
                  <a:pt x="2807" y="75128"/>
                </a:cubicBezTo>
                <a:cubicBezTo>
                  <a:pt x="2807" y="72376"/>
                  <a:pt x="2807" y="69597"/>
                  <a:pt x="3570" y="66927"/>
                </a:cubicBezTo>
                <a:cubicBezTo>
                  <a:pt x="4387" y="63521"/>
                  <a:pt x="6104" y="60414"/>
                  <a:pt x="7875" y="57390"/>
                </a:cubicBezTo>
                <a:cubicBezTo>
                  <a:pt x="8327" y="57446"/>
                  <a:pt x="8791" y="57481"/>
                  <a:pt x="9255" y="57481"/>
                </a:cubicBezTo>
                <a:cubicBezTo>
                  <a:pt x="10359" y="57481"/>
                  <a:pt x="11466" y="57284"/>
                  <a:pt x="12425" y="56709"/>
                </a:cubicBezTo>
                <a:cubicBezTo>
                  <a:pt x="15259" y="55074"/>
                  <a:pt x="16976" y="52022"/>
                  <a:pt x="17957" y="48998"/>
                </a:cubicBezTo>
                <a:cubicBezTo>
                  <a:pt x="20000" y="42458"/>
                  <a:pt x="19455" y="35428"/>
                  <a:pt x="17820" y="28889"/>
                </a:cubicBezTo>
                <a:cubicBezTo>
                  <a:pt x="16785" y="24311"/>
                  <a:pt x="15232" y="19788"/>
                  <a:pt x="15341" y="15019"/>
                </a:cubicBezTo>
                <a:lnTo>
                  <a:pt x="15341" y="15019"/>
                </a:lnTo>
                <a:cubicBezTo>
                  <a:pt x="16027" y="15363"/>
                  <a:pt x="16802" y="15578"/>
                  <a:pt x="17571" y="15578"/>
                </a:cubicBezTo>
                <a:cubicBezTo>
                  <a:pt x="18084" y="15578"/>
                  <a:pt x="18594" y="15483"/>
                  <a:pt x="19074" y="15265"/>
                </a:cubicBezTo>
                <a:cubicBezTo>
                  <a:pt x="21880" y="14066"/>
                  <a:pt x="23570" y="11123"/>
                  <a:pt x="23978" y="8180"/>
                </a:cubicBezTo>
                <a:cubicBezTo>
                  <a:pt x="24224" y="6137"/>
                  <a:pt x="24224" y="3902"/>
                  <a:pt x="23106" y="2104"/>
                </a:cubicBezTo>
                <a:cubicBezTo>
                  <a:pt x="22453" y="927"/>
                  <a:pt x="21221" y="1"/>
                  <a:pt x="19822" y="1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7"/>
          <p:cNvSpPr/>
          <p:nvPr/>
        </p:nvSpPr>
        <p:spPr>
          <a:xfrm rot="3895123">
            <a:off x="5400677" y="3577457"/>
            <a:ext cx="605595" cy="2077033"/>
          </a:xfrm>
          <a:custGeom>
            <a:avLst/>
            <a:gdLst/>
            <a:ahLst/>
            <a:cxnLst/>
            <a:rect l="l" t="t" r="r" b="b"/>
            <a:pathLst>
              <a:path w="24224" h="83082" extrusionOk="0">
                <a:moveTo>
                  <a:pt x="19700" y="3003"/>
                </a:moveTo>
                <a:cubicBezTo>
                  <a:pt x="20763" y="3984"/>
                  <a:pt x="20927" y="5483"/>
                  <a:pt x="20845" y="6845"/>
                </a:cubicBezTo>
                <a:cubicBezTo>
                  <a:pt x="20654" y="9134"/>
                  <a:pt x="19591" y="11532"/>
                  <a:pt x="17548" y="12703"/>
                </a:cubicBezTo>
                <a:cubicBezTo>
                  <a:pt x="17336" y="12845"/>
                  <a:pt x="17115" y="12900"/>
                  <a:pt x="16892" y="12900"/>
                </a:cubicBezTo>
                <a:cubicBezTo>
                  <a:pt x="16428" y="12900"/>
                  <a:pt x="15955" y="12660"/>
                  <a:pt x="15531" y="12458"/>
                </a:cubicBezTo>
                <a:cubicBezTo>
                  <a:pt x="15913" y="9788"/>
                  <a:pt x="16540" y="7117"/>
                  <a:pt x="17957" y="4801"/>
                </a:cubicBezTo>
                <a:cubicBezTo>
                  <a:pt x="18420" y="4093"/>
                  <a:pt x="19019" y="3493"/>
                  <a:pt x="19700" y="3003"/>
                </a:cubicBezTo>
                <a:close/>
                <a:moveTo>
                  <a:pt x="8447" y="41068"/>
                </a:moveTo>
                <a:cubicBezTo>
                  <a:pt x="9373" y="41150"/>
                  <a:pt x="9646" y="42376"/>
                  <a:pt x="9809" y="43167"/>
                </a:cubicBezTo>
                <a:cubicBezTo>
                  <a:pt x="10245" y="46736"/>
                  <a:pt x="8583" y="50142"/>
                  <a:pt x="6948" y="53194"/>
                </a:cubicBezTo>
                <a:cubicBezTo>
                  <a:pt x="5695" y="50551"/>
                  <a:pt x="5586" y="47472"/>
                  <a:pt x="6240" y="44665"/>
                </a:cubicBezTo>
                <a:lnTo>
                  <a:pt x="6240" y="44638"/>
                </a:lnTo>
                <a:cubicBezTo>
                  <a:pt x="6621" y="43303"/>
                  <a:pt x="7139" y="41750"/>
                  <a:pt x="8447" y="41068"/>
                </a:cubicBezTo>
                <a:close/>
                <a:moveTo>
                  <a:pt x="19822" y="1"/>
                </a:moveTo>
                <a:cubicBezTo>
                  <a:pt x="19764" y="1"/>
                  <a:pt x="19705" y="2"/>
                  <a:pt x="19646" y="6"/>
                </a:cubicBezTo>
                <a:cubicBezTo>
                  <a:pt x="19629" y="5"/>
                  <a:pt x="19611" y="5"/>
                  <a:pt x="19594" y="5"/>
                </a:cubicBezTo>
                <a:cubicBezTo>
                  <a:pt x="17658" y="5"/>
                  <a:pt x="16177" y="1518"/>
                  <a:pt x="15177" y="3003"/>
                </a:cubicBezTo>
                <a:cubicBezTo>
                  <a:pt x="13433" y="5755"/>
                  <a:pt x="12561" y="8970"/>
                  <a:pt x="12207" y="12158"/>
                </a:cubicBezTo>
                <a:cubicBezTo>
                  <a:pt x="11581" y="16709"/>
                  <a:pt x="12452" y="21314"/>
                  <a:pt x="13788" y="25646"/>
                </a:cubicBezTo>
                <a:cubicBezTo>
                  <a:pt x="14796" y="28916"/>
                  <a:pt x="15831" y="32158"/>
                  <a:pt x="16267" y="35537"/>
                </a:cubicBezTo>
                <a:cubicBezTo>
                  <a:pt x="16976" y="40360"/>
                  <a:pt x="16621" y="45483"/>
                  <a:pt x="14714" y="50006"/>
                </a:cubicBezTo>
                <a:cubicBezTo>
                  <a:pt x="13651" y="52322"/>
                  <a:pt x="11962" y="54883"/>
                  <a:pt x="9183" y="55156"/>
                </a:cubicBezTo>
                <a:cubicBezTo>
                  <a:pt x="10709" y="52131"/>
                  <a:pt x="12125" y="48916"/>
                  <a:pt x="12289" y="45455"/>
                </a:cubicBezTo>
                <a:cubicBezTo>
                  <a:pt x="12371" y="43439"/>
                  <a:pt x="12262" y="41096"/>
                  <a:pt x="10736" y="39543"/>
                </a:cubicBezTo>
                <a:cubicBezTo>
                  <a:pt x="10206" y="38988"/>
                  <a:pt x="9466" y="38730"/>
                  <a:pt x="8716" y="38730"/>
                </a:cubicBezTo>
                <a:cubicBezTo>
                  <a:pt x="7846" y="38730"/>
                  <a:pt x="6962" y="39077"/>
                  <a:pt x="6376" y="39706"/>
                </a:cubicBezTo>
                <a:cubicBezTo>
                  <a:pt x="4660" y="41450"/>
                  <a:pt x="3869" y="43929"/>
                  <a:pt x="3651" y="46327"/>
                </a:cubicBezTo>
                <a:cubicBezTo>
                  <a:pt x="3352" y="49543"/>
                  <a:pt x="3679" y="52949"/>
                  <a:pt x="5559" y="55673"/>
                </a:cubicBezTo>
                <a:cubicBezTo>
                  <a:pt x="3243" y="59515"/>
                  <a:pt x="1063" y="63575"/>
                  <a:pt x="518" y="68071"/>
                </a:cubicBezTo>
                <a:cubicBezTo>
                  <a:pt x="218" y="71886"/>
                  <a:pt x="0" y="75782"/>
                  <a:pt x="818" y="79515"/>
                </a:cubicBezTo>
                <a:cubicBezTo>
                  <a:pt x="1145" y="80823"/>
                  <a:pt x="1608" y="82376"/>
                  <a:pt x="2943" y="83003"/>
                </a:cubicBezTo>
                <a:cubicBezTo>
                  <a:pt x="3047" y="83057"/>
                  <a:pt x="3155" y="83081"/>
                  <a:pt x="3261" y="83081"/>
                </a:cubicBezTo>
                <a:cubicBezTo>
                  <a:pt x="3799" y="83081"/>
                  <a:pt x="4297" y="82463"/>
                  <a:pt x="3978" y="81940"/>
                </a:cubicBezTo>
                <a:cubicBezTo>
                  <a:pt x="2888" y="79842"/>
                  <a:pt x="2861" y="77444"/>
                  <a:pt x="2807" y="75128"/>
                </a:cubicBezTo>
                <a:cubicBezTo>
                  <a:pt x="2807" y="72376"/>
                  <a:pt x="2807" y="69597"/>
                  <a:pt x="3570" y="66927"/>
                </a:cubicBezTo>
                <a:cubicBezTo>
                  <a:pt x="4387" y="63521"/>
                  <a:pt x="6104" y="60414"/>
                  <a:pt x="7875" y="57390"/>
                </a:cubicBezTo>
                <a:cubicBezTo>
                  <a:pt x="8327" y="57446"/>
                  <a:pt x="8791" y="57481"/>
                  <a:pt x="9255" y="57481"/>
                </a:cubicBezTo>
                <a:cubicBezTo>
                  <a:pt x="10359" y="57481"/>
                  <a:pt x="11466" y="57284"/>
                  <a:pt x="12425" y="56709"/>
                </a:cubicBezTo>
                <a:cubicBezTo>
                  <a:pt x="15259" y="55074"/>
                  <a:pt x="16976" y="52022"/>
                  <a:pt x="17957" y="48998"/>
                </a:cubicBezTo>
                <a:cubicBezTo>
                  <a:pt x="20000" y="42458"/>
                  <a:pt x="19455" y="35428"/>
                  <a:pt x="17820" y="28889"/>
                </a:cubicBezTo>
                <a:cubicBezTo>
                  <a:pt x="16785" y="24311"/>
                  <a:pt x="15232" y="19788"/>
                  <a:pt x="15341" y="15019"/>
                </a:cubicBezTo>
                <a:lnTo>
                  <a:pt x="15341" y="15019"/>
                </a:lnTo>
                <a:cubicBezTo>
                  <a:pt x="16027" y="15363"/>
                  <a:pt x="16802" y="15578"/>
                  <a:pt x="17571" y="15578"/>
                </a:cubicBezTo>
                <a:cubicBezTo>
                  <a:pt x="18084" y="15578"/>
                  <a:pt x="18594" y="15483"/>
                  <a:pt x="19074" y="15265"/>
                </a:cubicBezTo>
                <a:cubicBezTo>
                  <a:pt x="21880" y="14066"/>
                  <a:pt x="23570" y="11123"/>
                  <a:pt x="23978" y="8180"/>
                </a:cubicBezTo>
                <a:cubicBezTo>
                  <a:pt x="24224" y="6137"/>
                  <a:pt x="24224" y="3902"/>
                  <a:pt x="23106" y="2104"/>
                </a:cubicBezTo>
                <a:cubicBezTo>
                  <a:pt x="22453" y="927"/>
                  <a:pt x="21221" y="1"/>
                  <a:pt x="19822" y="1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4"/>
          <p:cNvSpPr txBox="1">
            <a:spLocks noGrp="1"/>
          </p:cNvSpPr>
          <p:nvPr>
            <p:ph type="body" idx="1"/>
          </p:nvPr>
        </p:nvSpPr>
        <p:spPr>
          <a:xfrm>
            <a:off x="713225" y="1242925"/>
            <a:ext cx="7717500" cy="33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9pPr>
          </a:lstStyle>
          <a:p>
            <a:endParaRPr/>
          </a:p>
        </p:txBody>
      </p:sp>
      <p:sp>
        <p:nvSpPr>
          <p:cNvPr id="103" name="Google Shape;103;p4"/>
          <p:cNvSpPr/>
          <p:nvPr/>
        </p:nvSpPr>
        <p:spPr>
          <a:xfrm>
            <a:off x="3981620" y="4934544"/>
            <a:ext cx="357956" cy="113981"/>
          </a:xfrm>
          <a:custGeom>
            <a:avLst/>
            <a:gdLst/>
            <a:ahLst/>
            <a:cxnLst/>
            <a:rect l="l" t="t" r="r" b="b"/>
            <a:pathLst>
              <a:path w="17725" h="5644" extrusionOk="0">
                <a:moveTo>
                  <a:pt x="15295" y="1"/>
                </a:moveTo>
                <a:cubicBezTo>
                  <a:pt x="14681" y="1"/>
                  <a:pt x="14079" y="260"/>
                  <a:pt x="13515" y="635"/>
                </a:cubicBezTo>
                <a:cubicBezTo>
                  <a:pt x="12916" y="1044"/>
                  <a:pt x="12371" y="1643"/>
                  <a:pt x="11662" y="1698"/>
                </a:cubicBezTo>
                <a:cubicBezTo>
                  <a:pt x="11623" y="1703"/>
                  <a:pt x="11585" y="1706"/>
                  <a:pt x="11547" y="1706"/>
                </a:cubicBezTo>
                <a:cubicBezTo>
                  <a:pt x="11037" y="1706"/>
                  <a:pt x="10673" y="1214"/>
                  <a:pt x="10191" y="935"/>
                </a:cubicBezTo>
                <a:cubicBezTo>
                  <a:pt x="9740" y="692"/>
                  <a:pt x="9245" y="571"/>
                  <a:pt x="8748" y="571"/>
                </a:cubicBezTo>
                <a:cubicBezTo>
                  <a:pt x="8464" y="571"/>
                  <a:pt x="8180" y="610"/>
                  <a:pt x="7902" y="690"/>
                </a:cubicBezTo>
                <a:cubicBezTo>
                  <a:pt x="7303" y="908"/>
                  <a:pt x="6731" y="1153"/>
                  <a:pt x="6186" y="1453"/>
                </a:cubicBezTo>
                <a:cubicBezTo>
                  <a:pt x="5856" y="1617"/>
                  <a:pt x="5600" y="1745"/>
                  <a:pt x="5369" y="1745"/>
                </a:cubicBezTo>
                <a:cubicBezTo>
                  <a:pt x="5256" y="1745"/>
                  <a:pt x="5148" y="1715"/>
                  <a:pt x="5041" y="1643"/>
                </a:cubicBezTo>
                <a:cubicBezTo>
                  <a:pt x="4391" y="1224"/>
                  <a:pt x="3790" y="934"/>
                  <a:pt x="3113" y="934"/>
                </a:cubicBezTo>
                <a:cubicBezTo>
                  <a:pt x="2910" y="934"/>
                  <a:pt x="2700" y="960"/>
                  <a:pt x="2480" y="1017"/>
                </a:cubicBezTo>
                <a:cubicBezTo>
                  <a:pt x="1581" y="1235"/>
                  <a:pt x="927" y="1916"/>
                  <a:pt x="409" y="2815"/>
                </a:cubicBezTo>
                <a:cubicBezTo>
                  <a:pt x="0" y="3687"/>
                  <a:pt x="218" y="4722"/>
                  <a:pt x="927" y="5376"/>
                </a:cubicBezTo>
                <a:cubicBezTo>
                  <a:pt x="1164" y="5560"/>
                  <a:pt x="1409" y="5643"/>
                  <a:pt x="1649" y="5643"/>
                </a:cubicBezTo>
                <a:cubicBezTo>
                  <a:pt x="2155" y="5643"/>
                  <a:pt x="2638" y="5277"/>
                  <a:pt x="2970" y="4722"/>
                </a:cubicBezTo>
                <a:cubicBezTo>
                  <a:pt x="3010" y="4659"/>
                  <a:pt x="3058" y="4635"/>
                  <a:pt x="3112" y="4635"/>
                </a:cubicBezTo>
                <a:cubicBezTo>
                  <a:pt x="3244" y="4635"/>
                  <a:pt x="3407" y="4781"/>
                  <a:pt x="3543" y="4859"/>
                </a:cubicBezTo>
                <a:cubicBezTo>
                  <a:pt x="4123" y="5197"/>
                  <a:pt x="4661" y="5472"/>
                  <a:pt x="5289" y="5472"/>
                </a:cubicBezTo>
                <a:cubicBezTo>
                  <a:pt x="5368" y="5472"/>
                  <a:pt x="5449" y="5467"/>
                  <a:pt x="5532" y="5458"/>
                </a:cubicBezTo>
                <a:cubicBezTo>
                  <a:pt x="6701" y="5349"/>
                  <a:pt x="7680" y="4481"/>
                  <a:pt x="8848" y="4261"/>
                </a:cubicBezTo>
                <a:lnTo>
                  <a:pt x="8848" y="4261"/>
                </a:lnTo>
                <a:cubicBezTo>
                  <a:pt x="8870" y="4265"/>
                  <a:pt x="8966" y="4280"/>
                  <a:pt x="9047" y="4341"/>
                </a:cubicBezTo>
                <a:cubicBezTo>
                  <a:pt x="9128" y="4423"/>
                  <a:pt x="9401" y="4695"/>
                  <a:pt x="9592" y="4831"/>
                </a:cubicBezTo>
                <a:cubicBezTo>
                  <a:pt x="10155" y="5223"/>
                  <a:pt x="10828" y="5439"/>
                  <a:pt x="11513" y="5439"/>
                </a:cubicBezTo>
                <a:cubicBezTo>
                  <a:pt x="11590" y="5439"/>
                  <a:pt x="11667" y="5436"/>
                  <a:pt x="11744" y="5431"/>
                </a:cubicBezTo>
                <a:cubicBezTo>
                  <a:pt x="12534" y="5349"/>
                  <a:pt x="13270" y="5104"/>
                  <a:pt x="13924" y="4668"/>
                </a:cubicBezTo>
                <a:cubicBezTo>
                  <a:pt x="14231" y="4489"/>
                  <a:pt x="14921" y="3759"/>
                  <a:pt x="15253" y="3759"/>
                </a:cubicBezTo>
                <a:cubicBezTo>
                  <a:pt x="15275" y="3759"/>
                  <a:pt x="15295" y="3762"/>
                  <a:pt x="15314" y="3769"/>
                </a:cubicBezTo>
                <a:cubicBezTo>
                  <a:pt x="15494" y="3851"/>
                  <a:pt x="15664" y="3888"/>
                  <a:pt x="15823" y="3888"/>
                </a:cubicBezTo>
                <a:cubicBezTo>
                  <a:pt x="17245" y="3888"/>
                  <a:pt x="17725" y="883"/>
                  <a:pt x="16131" y="172"/>
                </a:cubicBezTo>
                <a:cubicBezTo>
                  <a:pt x="15852" y="53"/>
                  <a:pt x="15572" y="1"/>
                  <a:pt x="152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4"/>
          <p:cNvSpPr/>
          <p:nvPr/>
        </p:nvSpPr>
        <p:spPr>
          <a:xfrm flipH="1">
            <a:off x="4616389" y="4934544"/>
            <a:ext cx="357956" cy="113981"/>
          </a:xfrm>
          <a:custGeom>
            <a:avLst/>
            <a:gdLst/>
            <a:ahLst/>
            <a:cxnLst/>
            <a:rect l="l" t="t" r="r" b="b"/>
            <a:pathLst>
              <a:path w="17725" h="5644" extrusionOk="0">
                <a:moveTo>
                  <a:pt x="15295" y="1"/>
                </a:moveTo>
                <a:cubicBezTo>
                  <a:pt x="14681" y="1"/>
                  <a:pt x="14079" y="260"/>
                  <a:pt x="13515" y="635"/>
                </a:cubicBezTo>
                <a:cubicBezTo>
                  <a:pt x="12916" y="1044"/>
                  <a:pt x="12371" y="1643"/>
                  <a:pt x="11662" y="1698"/>
                </a:cubicBezTo>
                <a:cubicBezTo>
                  <a:pt x="11623" y="1703"/>
                  <a:pt x="11585" y="1706"/>
                  <a:pt x="11547" y="1706"/>
                </a:cubicBezTo>
                <a:cubicBezTo>
                  <a:pt x="11037" y="1706"/>
                  <a:pt x="10673" y="1214"/>
                  <a:pt x="10191" y="935"/>
                </a:cubicBezTo>
                <a:cubicBezTo>
                  <a:pt x="9740" y="692"/>
                  <a:pt x="9245" y="571"/>
                  <a:pt x="8748" y="571"/>
                </a:cubicBezTo>
                <a:cubicBezTo>
                  <a:pt x="8464" y="571"/>
                  <a:pt x="8180" y="610"/>
                  <a:pt x="7902" y="690"/>
                </a:cubicBezTo>
                <a:cubicBezTo>
                  <a:pt x="7303" y="908"/>
                  <a:pt x="6731" y="1153"/>
                  <a:pt x="6186" y="1453"/>
                </a:cubicBezTo>
                <a:cubicBezTo>
                  <a:pt x="5856" y="1617"/>
                  <a:pt x="5600" y="1745"/>
                  <a:pt x="5369" y="1745"/>
                </a:cubicBezTo>
                <a:cubicBezTo>
                  <a:pt x="5256" y="1745"/>
                  <a:pt x="5148" y="1715"/>
                  <a:pt x="5041" y="1643"/>
                </a:cubicBezTo>
                <a:cubicBezTo>
                  <a:pt x="4391" y="1224"/>
                  <a:pt x="3790" y="934"/>
                  <a:pt x="3113" y="934"/>
                </a:cubicBezTo>
                <a:cubicBezTo>
                  <a:pt x="2910" y="934"/>
                  <a:pt x="2700" y="960"/>
                  <a:pt x="2480" y="1017"/>
                </a:cubicBezTo>
                <a:cubicBezTo>
                  <a:pt x="1581" y="1235"/>
                  <a:pt x="927" y="1916"/>
                  <a:pt x="409" y="2815"/>
                </a:cubicBezTo>
                <a:cubicBezTo>
                  <a:pt x="0" y="3687"/>
                  <a:pt x="218" y="4722"/>
                  <a:pt x="927" y="5376"/>
                </a:cubicBezTo>
                <a:cubicBezTo>
                  <a:pt x="1164" y="5560"/>
                  <a:pt x="1409" y="5643"/>
                  <a:pt x="1649" y="5643"/>
                </a:cubicBezTo>
                <a:cubicBezTo>
                  <a:pt x="2155" y="5643"/>
                  <a:pt x="2638" y="5277"/>
                  <a:pt x="2970" y="4722"/>
                </a:cubicBezTo>
                <a:cubicBezTo>
                  <a:pt x="3010" y="4659"/>
                  <a:pt x="3058" y="4635"/>
                  <a:pt x="3112" y="4635"/>
                </a:cubicBezTo>
                <a:cubicBezTo>
                  <a:pt x="3244" y="4635"/>
                  <a:pt x="3407" y="4781"/>
                  <a:pt x="3543" y="4859"/>
                </a:cubicBezTo>
                <a:cubicBezTo>
                  <a:pt x="4123" y="5197"/>
                  <a:pt x="4661" y="5472"/>
                  <a:pt x="5289" y="5472"/>
                </a:cubicBezTo>
                <a:cubicBezTo>
                  <a:pt x="5368" y="5472"/>
                  <a:pt x="5449" y="5467"/>
                  <a:pt x="5532" y="5458"/>
                </a:cubicBezTo>
                <a:cubicBezTo>
                  <a:pt x="6701" y="5349"/>
                  <a:pt x="7680" y="4481"/>
                  <a:pt x="8848" y="4261"/>
                </a:cubicBezTo>
                <a:lnTo>
                  <a:pt x="8848" y="4261"/>
                </a:lnTo>
                <a:cubicBezTo>
                  <a:pt x="8870" y="4265"/>
                  <a:pt x="8966" y="4280"/>
                  <a:pt x="9047" y="4341"/>
                </a:cubicBezTo>
                <a:cubicBezTo>
                  <a:pt x="9128" y="4423"/>
                  <a:pt x="9401" y="4695"/>
                  <a:pt x="9592" y="4831"/>
                </a:cubicBezTo>
                <a:cubicBezTo>
                  <a:pt x="10155" y="5223"/>
                  <a:pt x="10828" y="5439"/>
                  <a:pt x="11513" y="5439"/>
                </a:cubicBezTo>
                <a:cubicBezTo>
                  <a:pt x="11590" y="5439"/>
                  <a:pt x="11667" y="5436"/>
                  <a:pt x="11744" y="5431"/>
                </a:cubicBezTo>
                <a:cubicBezTo>
                  <a:pt x="12534" y="5349"/>
                  <a:pt x="13270" y="5104"/>
                  <a:pt x="13924" y="4668"/>
                </a:cubicBezTo>
                <a:cubicBezTo>
                  <a:pt x="14231" y="4489"/>
                  <a:pt x="14921" y="3759"/>
                  <a:pt x="15253" y="3759"/>
                </a:cubicBezTo>
                <a:cubicBezTo>
                  <a:pt x="15275" y="3759"/>
                  <a:pt x="15295" y="3762"/>
                  <a:pt x="15314" y="3769"/>
                </a:cubicBezTo>
                <a:cubicBezTo>
                  <a:pt x="15494" y="3851"/>
                  <a:pt x="15664" y="3888"/>
                  <a:pt x="15823" y="3888"/>
                </a:cubicBezTo>
                <a:cubicBezTo>
                  <a:pt x="17245" y="3888"/>
                  <a:pt x="17725" y="883"/>
                  <a:pt x="16131" y="172"/>
                </a:cubicBezTo>
                <a:cubicBezTo>
                  <a:pt x="15852" y="53"/>
                  <a:pt x="15572" y="1"/>
                  <a:pt x="152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4"/>
          <p:cNvSpPr/>
          <p:nvPr/>
        </p:nvSpPr>
        <p:spPr>
          <a:xfrm>
            <a:off x="5251169" y="4934544"/>
            <a:ext cx="357956" cy="113981"/>
          </a:xfrm>
          <a:custGeom>
            <a:avLst/>
            <a:gdLst/>
            <a:ahLst/>
            <a:cxnLst/>
            <a:rect l="l" t="t" r="r" b="b"/>
            <a:pathLst>
              <a:path w="17725" h="5644" extrusionOk="0">
                <a:moveTo>
                  <a:pt x="15295" y="1"/>
                </a:moveTo>
                <a:cubicBezTo>
                  <a:pt x="14681" y="1"/>
                  <a:pt x="14079" y="260"/>
                  <a:pt x="13515" y="635"/>
                </a:cubicBezTo>
                <a:cubicBezTo>
                  <a:pt x="12916" y="1044"/>
                  <a:pt x="12371" y="1643"/>
                  <a:pt x="11662" y="1698"/>
                </a:cubicBezTo>
                <a:cubicBezTo>
                  <a:pt x="11623" y="1703"/>
                  <a:pt x="11585" y="1706"/>
                  <a:pt x="11547" y="1706"/>
                </a:cubicBezTo>
                <a:cubicBezTo>
                  <a:pt x="11037" y="1706"/>
                  <a:pt x="10673" y="1214"/>
                  <a:pt x="10191" y="935"/>
                </a:cubicBezTo>
                <a:cubicBezTo>
                  <a:pt x="9740" y="692"/>
                  <a:pt x="9245" y="571"/>
                  <a:pt x="8748" y="571"/>
                </a:cubicBezTo>
                <a:cubicBezTo>
                  <a:pt x="8464" y="571"/>
                  <a:pt x="8180" y="610"/>
                  <a:pt x="7902" y="690"/>
                </a:cubicBezTo>
                <a:cubicBezTo>
                  <a:pt x="7303" y="908"/>
                  <a:pt x="6731" y="1153"/>
                  <a:pt x="6186" y="1453"/>
                </a:cubicBezTo>
                <a:cubicBezTo>
                  <a:pt x="5856" y="1617"/>
                  <a:pt x="5600" y="1745"/>
                  <a:pt x="5369" y="1745"/>
                </a:cubicBezTo>
                <a:cubicBezTo>
                  <a:pt x="5256" y="1745"/>
                  <a:pt x="5148" y="1715"/>
                  <a:pt x="5041" y="1643"/>
                </a:cubicBezTo>
                <a:cubicBezTo>
                  <a:pt x="4391" y="1224"/>
                  <a:pt x="3790" y="934"/>
                  <a:pt x="3113" y="934"/>
                </a:cubicBezTo>
                <a:cubicBezTo>
                  <a:pt x="2910" y="934"/>
                  <a:pt x="2700" y="960"/>
                  <a:pt x="2480" y="1017"/>
                </a:cubicBezTo>
                <a:cubicBezTo>
                  <a:pt x="1581" y="1235"/>
                  <a:pt x="927" y="1916"/>
                  <a:pt x="409" y="2815"/>
                </a:cubicBezTo>
                <a:cubicBezTo>
                  <a:pt x="0" y="3687"/>
                  <a:pt x="218" y="4722"/>
                  <a:pt x="927" y="5376"/>
                </a:cubicBezTo>
                <a:cubicBezTo>
                  <a:pt x="1164" y="5560"/>
                  <a:pt x="1409" y="5643"/>
                  <a:pt x="1649" y="5643"/>
                </a:cubicBezTo>
                <a:cubicBezTo>
                  <a:pt x="2155" y="5643"/>
                  <a:pt x="2638" y="5277"/>
                  <a:pt x="2970" y="4722"/>
                </a:cubicBezTo>
                <a:cubicBezTo>
                  <a:pt x="3010" y="4659"/>
                  <a:pt x="3058" y="4635"/>
                  <a:pt x="3112" y="4635"/>
                </a:cubicBezTo>
                <a:cubicBezTo>
                  <a:pt x="3244" y="4635"/>
                  <a:pt x="3407" y="4781"/>
                  <a:pt x="3543" y="4859"/>
                </a:cubicBezTo>
                <a:cubicBezTo>
                  <a:pt x="4123" y="5197"/>
                  <a:pt x="4661" y="5472"/>
                  <a:pt x="5289" y="5472"/>
                </a:cubicBezTo>
                <a:cubicBezTo>
                  <a:pt x="5368" y="5472"/>
                  <a:pt x="5449" y="5467"/>
                  <a:pt x="5532" y="5458"/>
                </a:cubicBezTo>
                <a:cubicBezTo>
                  <a:pt x="6701" y="5349"/>
                  <a:pt x="7680" y="4481"/>
                  <a:pt x="8848" y="4261"/>
                </a:cubicBezTo>
                <a:lnTo>
                  <a:pt x="8848" y="4261"/>
                </a:lnTo>
                <a:cubicBezTo>
                  <a:pt x="8870" y="4265"/>
                  <a:pt x="8966" y="4280"/>
                  <a:pt x="9047" y="4341"/>
                </a:cubicBezTo>
                <a:cubicBezTo>
                  <a:pt x="9128" y="4423"/>
                  <a:pt x="9401" y="4695"/>
                  <a:pt x="9592" y="4831"/>
                </a:cubicBezTo>
                <a:cubicBezTo>
                  <a:pt x="10155" y="5223"/>
                  <a:pt x="10828" y="5439"/>
                  <a:pt x="11513" y="5439"/>
                </a:cubicBezTo>
                <a:cubicBezTo>
                  <a:pt x="11590" y="5439"/>
                  <a:pt x="11667" y="5436"/>
                  <a:pt x="11744" y="5431"/>
                </a:cubicBezTo>
                <a:cubicBezTo>
                  <a:pt x="12534" y="5349"/>
                  <a:pt x="13270" y="5104"/>
                  <a:pt x="13924" y="4668"/>
                </a:cubicBezTo>
                <a:cubicBezTo>
                  <a:pt x="14231" y="4489"/>
                  <a:pt x="14921" y="3759"/>
                  <a:pt x="15253" y="3759"/>
                </a:cubicBezTo>
                <a:cubicBezTo>
                  <a:pt x="15275" y="3759"/>
                  <a:pt x="15295" y="3762"/>
                  <a:pt x="15314" y="3769"/>
                </a:cubicBezTo>
                <a:cubicBezTo>
                  <a:pt x="15494" y="3851"/>
                  <a:pt x="15664" y="3888"/>
                  <a:pt x="15823" y="3888"/>
                </a:cubicBezTo>
                <a:cubicBezTo>
                  <a:pt x="17245" y="3888"/>
                  <a:pt x="17725" y="883"/>
                  <a:pt x="16131" y="172"/>
                </a:cubicBezTo>
                <a:cubicBezTo>
                  <a:pt x="15852" y="53"/>
                  <a:pt x="15572" y="1"/>
                  <a:pt x="152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4"/>
          <p:cNvSpPr/>
          <p:nvPr/>
        </p:nvSpPr>
        <p:spPr>
          <a:xfrm>
            <a:off x="4423060" y="4928900"/>
            <a:ext cx="99300" cy="99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4"/>
          <p:cNvSpPr/>
          <p:nvPr/>
        </p:nvSpPr>
        <p:spPr>
          <a:xfrm>
            <a:off x="5063080" y="4928900"/>
            <a:ext cx="99300" cy="99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4"/>
          <p:cNvSpPr/>
          <p:nvPr/>
        </p:nvSpPr>
        <p:spPr>
          <a:xfrm>
            <a:off x="5697930" y="4928900"/>
            <a:ext cx="99300" cy="99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"/>
          <p:cNvSpPr/>
          <p:nvPr/>
        </p:nvSpPr>
        <p:spPr>
          <a:xfrm flipH="1">
            <a:off x="5886014" y="4934544"/>
            <a:ext cx="357956" cy="113981"/>
          </a:xfrm>
          <a:custGeom>
            <a:avLst/>
            <a:gdLst/>
            <a:ahLst/>
            <a:cxnLst/>
            <a:rect l="l" t="t" r="r" b="b"/>
            <a:pathLst>
              <a:path w="17725" h="5644" extrusionOk="0">
                <a:moveTo>
                  <a:pt x="15295" y="1"/>
                </a:moveTo>
                <a:cubicBezTo>
                  <a:pt x="14681" y="1"/>
                  <a:pt x="14079" y="260"/>
                  <a:pt x="13515" y="635"/>
                </a:cubicBezTo>
                <a:cubicBezTo>
                  <a:pt x="12916" y="1044"/>
                  <a:pt x="12371" y="1643"/>
                  <a:pt x="11662" y="1698"/>
                </a:cubicBezTo>
                <a:cubicBezTo>
                  <a:pt x="11623" y="1703"/>
                  <a:pt x="11585" y="1706"/>
                  <a:pt x="11547" y="1706"/>
                </a:cubicBezTo>
                <a:cubicBezTo>
                  <a:pt x="11037" y="1706"/>
                  <a:pt x="10673" y="1214"/>
                  <a:pt x="10191" y="935"/>
                </a:cubicBezTo>
                <a:cubicBezTo>
                  <a:pt x="9740" y="692"/>
                  <a:pt x="9245" y="571"/>
                  <a:pt x="8748" y="571"/>
                </a:cubicBezTo>
                <a:cubicBezTo>
                  <a:pt x="8464" y="571"/>
                  <a:pt x="8180" y="610"/>
                  <a:pt x="7902" y="690"/>
                </a:cubicBezTo>
                <a:cubicBezTo>
                  <a:pt x="7303" y="908"/>
                  <a:pt x="6731" y="1153"/>
                  <a:pt x="6186" y="1453"/>
                </a:cubicBezTo>
                <a:cubicBezTo>
                  <a:pt x="5856" y="1617"/>
                  <a:pt x="5600" y="1745"/>
                  <a:pt x="5369" y="1745"/>
                </a:cubicBezTo>
                <a:cubicBezTo>
                  <a:pt x="5256" y="1745"/>
                  <a:pt x="5148" y="1715"/>
                  <a:pt x="5041" y="1643"/>
                </a:cubicBezTo>
                <a:cubicBezTo>
                  <a:pt x="4391" y="1224"/>
                  <a:pt x="3790" y="934"/>
                  <a:pt x="3113" y="934"/>
                </a:cubicBezTo>
                <a:cubicBezTo>
                  <a:pt x="2910" y="934"/>
                  <a:pt x="2700" y="960"/>
                  <a:pt x="2480" y="1017"/>
                </a:cubicBezTo>
                <a:cubicBezTo>
                  <a:pt x="1581" y="1235"/>
                  <a:pt x="927" y="1916"/>
                  <a:pt x="409" y="2815"/>
                </a:cubicBezTo>
                <a:cubicBezTo>
                  <a:pt x="0" y="3687"/>
                  <a:pt x="218" y="4722"/>
                  <a:pt x="927" y="5376"/>
                </a:cubicBezTo>
                <a:cubicBezTo>
                  <a:pt x="1164" y="5560"/>
                  <a:pt x="1409" y="5643"/>
                  <a:pt x="1649" y="5643"/>
                </a:cubicBezTo>
                <a:cubicBezTo>
                  <a:pt x="2155" y="5643"/>
                  <a:pt x="2638" y="5277"/>
                  <a:pt x="2970" y="4722"/>
                </a:cubicBezTo>
                <a:cubicBezTo>
                  <a:pt x="3010" y="4659"/>
                  <a:pt x="3058" y="4635"/>
                  <a:pt x="3112" y="4635"/>
                </a:cubicBezTo>
                <a:cubicBezTo>
                  <a:pt x="3244" y="4635"/>
                  <a:pt x="3407" y="4781"/>
                  <a:pt x="3543" y="4859"/>
                </a:cubicBezTo>
                <a:cubicBezTo>
                  <a:pt x="4123" y="5197"/>
                  <a:pt x="4661" y="5472"/>
                  <a:pt x="5289" y="5472"/>
                </a:cubicBezTo>
                <a:cubicBezTo>
                  <a:pt x="5368" y="5472"/>
                  <a:pt x="5449" y="5467"/>
                  <a:pt x="5532" y="5458"/>
                </a:cubicBezTo>
                <a:cubicBezTo>
                  <a:pt x="6701" y="5349"/>
                  <a:pt x="7680" y="4481"/>
                  <a:pt x="8848" y="4261"/>
                </a:cubicBezTo>
                <a:lnTo>
                  <a:pt x="8848" y="4261"/>
                </a:lnTo>
                <a:cubicBezTo>
                  <a:pt x="8870" y="4265"/>
                  <a:pt x="8966" y="4280"/>
                  <a:pt x="9047" y="4341"/>
                </a:cubicBezTo>
                <a:cubicBezTo>
                  <a:pt x="9128" y="4423"/>
                  <a:pt x="9401" y="4695"/>
                  <a:pt x="9592" y="4831"/>
                </a:cubicBezTo>
                <a:cubicBezTo>
                  <a:pt x="10155" y="5223"/>
                  <a:pt x="10828" y="5439"/>
                  <a:pt x="11513" y="5439"/>
                </a:cubicBezTo>
                <a:cubicBezTo>
                  <a:pt x="11590" y="5439"/>
                  <a:pt x="11667" y="5436"/>
                  <a:pt x="11744" y="5431"/>
                </a:cubicBezTo>
                <a:cubicBezTo>
                  <a:pt x="12534" y="5349"/>
                  <a:pt x="13270" y="5104"/>
                  <a:pt x="13924" y="4668"/>
                </a:cubicBezTo>
                <a:cubicBezTo>
                  <a:pt x="14231" y="4489"/>
                  <a:pt x="14921" y="3759"/>
                  <a:pt x="15253" y="3759"/>
                </a:cubicBezTo>
                <a:cubicBezTo>
                  <a:pt x="15275" y="3759"/>
                  <a:pt x="15295" y="3762"/>
                  <a:pt x="15314" y="3769"/>
                </a:cubicBezTo>
                <a:cubicBezTo>
                  <a:pt x="15494" y="3851"/>
                  <a:pt x="15664" y="3888"/>
                  <a:pt x="15823" y="3888"/>
                </a:cubicBezTo>
                <a:cubicBezTo>
                  <a:pt x="17245" y="3888"/>
                  <a:pt x="17725" y="883"/>
                  <a:pt x="16131" y="172"/>
                </a:cubicBezTo>
                <a:cubicBezTo>
                  <a:pt x="15852" y="53"/>
                  <a:pt x="15572" y="1"/>
                  <a:pt x="152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4"/>
          <p:cNvSpPr/>
          <p:nvPr/>
        </p:nvSpPr>
        <p:spPr>
          <a:xfrm>
            <a:off x="6520794" y="4934544"/>
            <a:ext cx="357956" cy="113981"/>
          </a:xfrm>
          <a:custGeom>
            <a:avLst/>
            <a:gdLst/>
            <a:ahLst/>
            <a:cxnLst/>
            <a:rect l="l" t="t" r="r" b="b"/>
            <a:pathLst>
              <a:path w="17725" h="5644" extrusionOk="0">
                <a:moveTo>
                  <a:pt x="15295" y="1"/>
                </a:moveTo>
                <a:cubicBezTo>
                  <a:pt x="14681" y="1"/>
                  <a:pt x="14079" y="260"/>
                  <a:pt x="13515" y="635"/>
                </a:cubicBezTo>
                <a:cubicBezTo>
                  <a:pt x="12916" y="1044"/>
                  <a:pt x="12371" y="1643"/>
                  <a:pt x="11662" y="1698"/>
                </a:cubicBezTo>
                <a:cubicBezTo>
                  <a:pt x="11623" y="1703"/>
                  <a:pt x="11585" y="1706"/>
                  <a:pt x="11547" y="1706"/>
                </a:cubicBezTo>
                <a:cubicBezTo>
                  <a:pt x="11037" y="1706"/>
                  <a:pt x="10673" y="1214"/>
                  <a:pt x="10191" y="935"/>
                </a:cubicBezTo>
                <a:cubicBezTo>
                  <a:pt x="9740" y="692"/>
                  <a:pt x="9245" y="571"/>
                  <a:pt x="8748" y="571"/>
                </a:cubicBezTo>
                <a:cubicBezTo>
                  <a:pt x="8464" y="571"/>
                  <a:pt x="8180" y="610"/>
                  <a:pt x="7902" y="690"/>
                </a:cubicBezTo>
                <a:cubicBezTo>
                  <a:pt x="7303" y="908"/>
                  <a:pt x="6731" y="1153"/>
                  <a:pt x="6186" y="1453"/>
                </a:cubicBezTo>
                <a:cubicBezTo>
                  <a:pt x="5856" y="1617"/>
                  <a:pt x="5600" y="1745"/>
                  <a:pt x="5369" y="1745"/>
                </a:cubicBezTo>
                <a:cubicBezTo>
                  <a:pt x="5256" y="1745"/>
                  <a:pt x="5148" y="1715"/>
                  <a:pt x="5041" y="1643"/>
                </a:cubicBezTo>
                <a:cubicBezTo>
                  <a:pt x="4391" y="1224"/>
                  <a:pt x="3790" y="934"/>
                  <a:pt x="3113" y="934"/>
                </a:cubicBezTo>
                <a:cubicBezTo>
                  <a:pt x="2910" y="934"/>
                  <a:pt x="2700" y="960"/>
                  <a:pt x="2480" y="1017"/>
                </a:cubicBezTo>
                <a:cubicBezTo>
                  <a:pt x="1581" y="1235"/>
                  <a:pt x="927" y="1916"/>
                  <a:pt x="409" y="2815"/>
                </a:cubicBezTo>
                <a:cubicBezTo>
                  <a:pt x="0" y="3687"/>
                  <a:pt x="218" y="4722"/>
                  <a:pt x="927" y="5376"/>
                </a:cubicBezTo>
                <a:cubicBezTo>
                  <a:pt x="1164" y="5560"/>
                  <a:pt x="1409" y="5643"/>
                  <a:pt x="1649" y="5643"/>
                </a:cubicBezTo>
                <a:cubicBezTo>
                  <a:pt x="2155" y="5643"/>
                  <a:pt x="2638" y="5277"/>
                  <a:pt x="2970" y="4722"/>
                </a:cubicBezTo>
                <a:cubicBezTo>
                  <a:pt x="3010" y="4659"/>
                  <a:pt x="3058" y="4635"/>
                  <a:pt x="3112" y="4635"/>
                </a:cubicBezTo>
                <a:cubicBezTo>
                  <a:pt x="3244" y="4635"/>
                  <a:pt x="3407" y="4781"/>
                  <a:pt x="3543" y="4859"/>
                </a:cubicBezTo>
                <a:cubicBezTo>
                  <a:pt x="4123" y="5197"/>
                  <a:pt x="4661" y="5472"/>
                  <a:pt x="5289" y="5472"/>
                </a:cubicBezTo>
                <a:cubicBezTo>
                  <a:pt x="5368" y="5472"/>
                  <a:pt x="5449" y="5467"/>
                  <a:pt x="5532" y="5458"/>
                </a:cubicBezTo>
                <a:cubicBezTo>
                  <a:pt x="6701" y="5349"/>
                  <a:pt x="7680" y="4481"/>
                  <a:pt x="8848" y="4261"/>
                </a:cubicBezTo>
                <a:lnTo>
                  <a:pt x="8848" y="4261"/>
                </a:lnTo>
                <a:cubicBezTo>
                  <a:pt x="8870" y="4265"/>
                  <a:pt x="8966" y="4280"/>
                  <a:pt x="9047" y="4341"/>
                </a:cubicBezTo>
                <a:cubicBezTo>
                  <a:pt x="9128" y="4423"/>
                  <a:pt x="9401" y="4695"/>
                  <a:pt x="9592" y="4831"/>
                </a:cubicBezTo>
                <a:cubicBezTo>
                  <a:pt x="10155" y="5223"/>
                  <a:pt x="10828" y="5439"/>
                  <a:pt x="11513" y="5439"/>
                </a:cubicBezTo>
                <a:cubicBezTo>
                  <a:pt x="11590" y="5439"/>
                  <a:pt x="11667" y="5436"/>
                  <a:pt x="11744" y="5431"/>
                </a:cubicBezTo>
                <a:cubicBezTo>
                  <a:pt x="12534" y="5349"/>
                  <a:pt x="13270" y="5104"/>
                  <a:pt x="13924" y="4668"/>
                </a:cubicBezTo>
                <a:cubicBezTo>
                  <a:pt x="14231" y="4489"/>
                  <a:pt x="14921" y="3759"/>
                  <a:pt x="15253" y="3759"/>
                </a:cubicBezTo>
                <a:cubicBezTo>
                  <a:pt x="15275" y="3759"/>
                  <a:pt x="15295" y="3762"/>
                  <a:pt x="15314" y="3769"/>
                </a:cubicBezTo>
                <a:cubicBezTo>
                  <a:pt x="15494" y="3851"/>
                  <a:pt x="15664" y="3888"/>
                  <a:pt x="15823" y="3888"/>
                </a:cubicBezTo>
                <a:cubicBezTo>
                  <a:pt x="17245" y="3888"/>
                  <a:pt x="17725" y="883"/>
                  <a:pt x="16131" y="172"/>
                </a:cubicBezTo>
                <a:cubicBezTo>
                  <a:pt x="15852" y="53"/>
                  <a:pt x="15572" y="1"/>
                  <a:pt x="152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4"/>
          <p:cNvSpPr/>
          <p:nvPr/>
        </p:nvSpPr>
        <p:spPr>
          <a:xfrm>
            <a:off x="6332705" y="4928900"/>
            <a:ext cx="99300" cy="99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4"/>
          <p:cNvSpPr/>
          <p:nvPr/>
        </p:nvSpPr>
        <p:spPr>
          <a:xfrm flipH="1">
            <a:off x="7155564" y="4934544"/>
            <a:ext cx="357956" cy="113981"/>
          </a:xfrm>
          <a:custGeom>
            <a:avLst/>
            <a:gdLst/>
            <a:ahLst/>
            <a:cxnLst/>
            <a:rect l="l" t="t" r="r" b="b"/>
            <a:pathLst>
              <a:path w="17725" h="5644" extrusionOk="0">
                <a:moveTo>
                  <a:pt x="15295" y="1"/>
                </a:moveTo>
                <a:cubicBezTo>
                  <a:pt x="14681" y="1"/>
                  <a:pt x="14079" y="260"/>
                  <a:pt x="13515" y="635"/>
                </a:cubicBezTo>
                <a:cubicBezTo>
                  <a:pt x="12916" y="1044"/>
                  <a:pt x="12371" y="1643"/>
                  <a:pt x="11662" y="1698"/>
                </a:cubicBezTo>
                <a:cubicBezTo>
                  <a:pt x="11623" y="1703"/>
                  <a:pt x="11585" y="1706"/>
                  <a:pt x="11547" y="1706"/>
                </a:cubicBezTo>
                <a:cubicBezTo>
                  <a:pt x="11037" y="1706"/>
                  <a:pt x="10673" y="1214"/>
                  <a:pt x="10191" y="935"/>
                </a:cubicBezTo>
                <a:cubicBezTo>
                  <a:pt x="9740" y="692"/>
                  <a:pt x="9245" y="571"/>
                  <a:pt x="8748" y="571"/>
                </a:cubicBezTo>
                <a:cubicBezTo>
                  <a:pt x="8464" y="571"/>
                  <a:pt x="8180" y="610"/>
                  <a:pt x="7902" y="690"/>
                </a:cubicBezTo>
                <a:cubicBezTo>
                  <a:pt x="7303" y="908"/>
                  <a:pt x="6731" y="1153"/>
                  <a:pt x="6186" y="1453"/>
                </a:cubicBezTo>
                <a:cubicBezTo>
                  <a:pt x="5856" y="1617"/>
                  <a:pt x="5600" y="1745"/>
                  <a:pt x="5369" y="1745"/>
                </a:cubicBezTo>
                <a:cubicBezTo>
                  <a:pt x="5256" y="1745"/>
                  <a:pt x="5148" y="1715"/>
                  <a:pt x="5041" y="1643"/>
                </a:cubicBezTo>
                <a:cubicBezTo>
                  <a:pt x="4391" y="1224"/>
                  <a:pt x="3790" y="934"/>
                  <a:pt x="3113" y="934"/>
                </a:cubicBezTo>
                <a:cubicBezTo>
                  <a:pt x="2910" y="934"/>
                  <a:pt x="2700" y="960"/>
                  <a:pt x="2480" y="1017"/>
                </a:cubicBezTo>
                <a:cubicBezTo>
                  <a:pt x="1581" y="1235"/>
                  <a:pt x="927" y="1916"/>
                  <a:pt x="409" y="2815"/>
                </a:cubicBezTo>
                <a:cubicBezTo>
                  <a:pt x="0" y="3687"/>
                  <a:pt x="218" y="4722"/>
                  <a:pt x="927" y="5376"/>
                </a:cubicBezTo>
                <a:cubicBezTo>
                  <a:pt x="1164" y="5560"/>
                  <a:pt x="1409" y="5643"/>
                  <a:pt x="1649" y="5643"/>
                </a:cubicBezTo>
                <a:cubicBezTo>
                  <a:pt x="2155" y="5643"/>
                  <a:pt x="2638" y="5277"/>
                  <a:pt x="2970" y="4722"/>
                </a:cubicBezTo>
                <a:cubicBezTo>
                  <a:pt x="3010" y="4659"/>
                  <a:pt x="3058" y="4635"/>
                  <a:pt x="3112" y="4635"/>
                </a:cubicBezTo>
                <a:cubicBezTo>
                  <a:pt x="3244" y="4635"/>
                  <a:pt x="3407" y="4781"/>
                  <a:pt x="3543" y="4859"/>
                </a:cubicBezTo>
                <a:cubicBezTo>
                  <a:pt x="4123" y="5197"/>
                  <a:pt x="4661" y="5472"/>
                  <a:pt x="5289" y="5472"/>
                </a:cubicBezTo>
                <a:cubicBezTo>
                  <a:pt x="5368" y="5472"/>
                  <a:pt x="5449" y="5467"/>
                  <a:pt x="5532" y="5458"/>
                </a:cubicBezTo>
                <a:cubicBezTo>
                  <a:pt x="6701" y="5349"/>
                  <a:pt x="7680" y="4481"/>
                  <a:pt x="8848" y="4261"/>
                </a:cubicBezTo>
                <a:lnTo>
                  <a:pt x="8848" y="4261"/>
                </a:lnTo>
                <a:cubicBezTo>
                  <a:pt x="8870" y="4265"/>
                  <a:pt x="8966" y="4280"/>
                  <a:pt x="9047" y="4341"/>
                </a:cubicBezTo>
                <a:cubicBezTo>
                  <a:pt x="9128" y="4423"/>
                  <a:pt x="9401" y="4695"/>
                  <a:pt x="9592" y="4831"/>
                </a:cubicBezTo>
                <a:cubicBezTo>
                  <a:pt x="10155" y="5223"/>
                  <a:pt x="10828" y="5439"/>
                  <a:pt x="11513" y="5439"/>
                </a:cubicBezTo>
                <a:cubicBezTo>
                  <a:pt x="11590" y="5439"/>
                  <a:pt x="11667" y="5436"/>
                  <a:pt x="11744" y="5431"/>
                </a:cubicBezTo>
                <a:cubicBezTo>
                  <a:pt x="12534" y="5349"/>
                  <a:pt x="13270" y="5104"/>
                  <a:pt x="13924" y="4668"/>
                </a:cubicBezTo>
                <a:cubicBezTo>
                  <a:pt x="14231" y="4489"/>
                  <a:pt x="14921" y="3759"/>
                  <a:pt x="15253" y="3759"/>
                </a:cubicBezTo>
                <a:cubicBezTo>
                  <a:pt x="15275" y="3759"/>
                  <a:pt x="15295" y="3762"/>
                  <a:pt x="15314" y="3769"/>
                </a:cubicBezTo>
                <a:cubicBezTo>
                  <a:pt x="15494" y="3851"/>
                  <a:pt x="15664" y="3888"/>
                  <a:pt x="15823" y="3888"/>
                </a:cubicBezTo>
                <a:cubicBezTo>
                  <a:pt x="17245" y="3888"/>
                  <a:pt x="17725" y="883"/>
                  <a:pt x="16131" y="172"/>
                </a:cubicBezTo>
                <a:cubicBezTo>
                  <a:pt x="15852" y="53"/>
                  <a:pt x="15572" y="1"/>
                  <a:pt x="152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4"/>
          <p:cNvSpPr/>
          <p:nvPr/>
        </p:nvSpPr>
        <p:spPr>
          <a:xfrm>
            <a:off x="7790344" y="4934544"/>
            <a:ext cx="357956" cy="113981"/>
          </a:xfrm>
          <a:custGeom>
            <a:avLst/>
            <a:gdLst/>
            <a:ahLst/>
            <a:cxnLst/>
            <a:rect l="l" t="t" r="r" b="b"/>
            <a:pathLst>
              <a:path w="17725" h="5644" extrusionOk="0">
                <a:moveTo>
                  <a:pt x="15295" y="1"/>
                </a:moveTo>
                <a:cubicBezTo>
                  <a:pt x="14681" y="1"/>
                  <a:pt x="14079" y="260"/>
                  <a:pt x="13515" y="635"/>
                </a:cubicBezTo>
                <a:cubicBezTo>
                  <a:pt x="12916" y="1044"/>
                  <a:pt x="12371" y="1643"/>
                  <a:pt x="11662" y="1698"/>
                </a:cubicBezTo>
                <a:cubicBezTo>
                  <a:pt x="11623" y="1703"/>
                  <a:pt x="11585" y="1706"/>
                  <a:pt x="11547" y="1706"/>
                </a:cubicBezTo>
                <a:cubicBezTo>
                  <a:pt x="11037" y="1706"/>
                  <a:pt x="10673" y="1214"/>
                  <a:pt x="10191" y="935"/>
                </a:cubicBezTo>
                <a:cubicBezTo>
                  <a:pt x="9740" y="692"/>
                  <a:pt x="9245" y="571"/>
                  <a:pt x="8748" y="571"/>
                </a:cubicBezTo>
                <a:cubicBezTo>
                  <a:pt x="8464" y="571"/>
                  <a:pt x="8180" y="610"/>
                  <a:pt x="7902" y="690"/>
                </a:cubicBezTo>
                <a:cubicBezTo>
                  <a:pt x="7303" y="908"/>
                  <a:pt x="6731" y="1153"/>
                  <a:pt x="6186" y="1453"/>
                </a:cubicBezTo>
                <a:cubicBezTo>
                  <a:pt x="5856" y="1617"/>
                  <a:pt x="5600" y="1745"/>
                  <a:pt x="5369" y="1745"/>
                </a:cubicBezTo>
                <a:cubicBezTo>
                  <a:pt x="5256" y="1745"/>
                  <a:pt x="5148" y="1715"/>
                  <a:pt x="5041" y="1643"/>
                </a:cubicBezTo>
                <a:cubicBezTo>
                  <a:pt x="4391" y="1224"/>
                  <a:pt x="3790" y="934"/>
                  <a:pt x="3113" y="934"/>
                </a:cubicBezTo>
                <a:cubicBezTo>
                  <a:pt x="2910" y="934"/>
                  <a:pt x="2700" y="960"/>
                  <a:pt x="2480" y="1017"/>
                </a:cubicBezTo>
                <a:cubicBezTo>
                  <a:pt x="1581" y="1235"/>
                  <a:pt x="927" y="1916"/>
                  <a:pt x="409" y="2815"/>
                </a:cubicBezTo>
                <a:cubicBezTo>
                  <a:pt x="0" y="3687"/>
                  <a:pt x="218" y="4722"/>
                  <a:pt x="927" y="5376"/>
                </a:cubicBezTo>
                <a:cubicBezTo>
                  <a:pt x="1164" y="5560"/>
                  <a:pt x="1409" y="5643"/>
                  <a:pt x="1649" y="5643"/>
                </a:cubicBezTo>
                <a:cubicBezTo>
                  <a:pt x="2155" y="5643"/>
                  <a:pt x="2638" y="5277"/>
                  <a:pt x="2970" y="4722"/>
                </a:cubicBezTo>
                <a:cubicBezTo>
                  <a:pt x="3010" y="4659"/>
                  <a:pt x="3058" y="4635"/>
                  <a:pt x="3112" y="4635"/>
                </a:cubicBezTo>
                <a:cubicBezTo>
                  <a:pt x="3244" y="4635"/>
                  <a:pt x="3407" y="4781"/>
                  <a:pt x="3543" y="4859"/>
                </a:cubicBezTo>
                <a:cubicBezTo>
                  <a:pt x="4123" y="5197"/>
                  <a:pt x="4661" y="5472"/>
                  <a:pt x="5289" y="5472"/>
                </a:cubicBezTo>
                <a:cubicBezTo>
                  <a:pt x="5368" y="5472"/>
                  <a:pt x="5449" y="5467"/>
                  <a:pt x="5532" y="5458"/>
                </a:cubicBezTo>
                <a:cubicBezTo>
                  <a:pt x="6701" y="5349"/>
                  <a:pt x="7680" y="4481"/>
                  <a:pt x="8848" y="4261"/>
                </a:cubicBezTo>
                <a:lnTo>
                  <a:pt x="8848" y="4261"/>
                </a:lnTo>
                <a:cubicBezTo>
                  <a:pt x="8870" y="4265"/>
                  <a:pt x="8966" y="4280"/>
                  <a:pt x="9047" y="4341"/>
                </a:cubicBezTo>
                <a:cubicBezTo>
                  <a:pt x="9128" y="4423"/>
                  <a:pt x="9401" y="4695"/>
                  <a:pt x="9592" y="4831"/>
                </a:cubicBezTo>
                <a:cubicBezTo>
                  <a:pt x="10155" y="5223"/>
                  <a:pt x="10828" y="5439"/>
                  <a:pt x="11513" y="5439"/>
                </a:cubicBezTo>
                <a:cubicBezTo>
                  <a:pt x="11590" y="5439"/>
                  <a:pt x="11667" y="5436"/>
                  <a:pt x="11744" y="5431"/>
                </a:cubicBezTo>
                <a:cubicBezTo>
                  <a:pt x="12534" y="5349"/>
                  <a:pt x="13270" y="5104"/>
                  <a:pt x="13924" y="4668"/>
                </a:cubicBezTo>
                <a:cubicBezTo>
                  <a:pt x="14231" y="4489"/>
                  <a:pt x="14921" y="3759"/>
                  <a:pt x="15253" y="3759"/>
                </a:cubicBezTo>
                <a:cubicBezTo>
                  <a:pt x="15275" y="3759"/>
                  <a:pt x="15295" y="3762"/>
                  <a:pt x="15314" y="3769"/>
                </a:cubicBezTo>
                <a:cubicBezTo>
                  <a:pt x="15494" y="3851"/>
                  <a:pt x="15664" y="3888"/>
                  <a:pt x="15823" y="3888"/>
                </a:cubicBezTo>
                <a:cubicBezTo>
                  <a:pt x="17245" y="3888"/>
                  <a:pt x="17725" y="883"/>
                  <a:pt x="16131" y="172"/>
                </a:cubicBezTo>
                <a:cubicBezTo>
                  <a:pt x="15852" y="53"/>
                  <a:pt x="15572" y="1"/>
                  <a:pt x="152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4"/>
          <p:cNvSpPr/>
          <p:nvPr/>
        </p:nvSpPr>
        <p:spPr>
          <a:xfrm>
            <a:off x="6962235" y="4928900"/>
            <a:ext cx="99300" cy="99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4"/>
          <p:cNvSpPr/>
          <p:nvPr/>
        </p:nvSpPr>
        <p:spPr>
          <a:xfrm>
            <a:off x="7602255" y="4928900"/>
            <a:ext cx="99300" cy="99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4"/>
          <p:cNvSpPr/>
          <p:nvPr/>
        </p:nvSpPr>
        <p:spPr>
          <a:xfrm>
            <a:off x="8237105" y="4928900"/>
            <a:ext cx="99300" cy="99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4"/>
          <p:cNvSpPr/>
          <p:nvPr/>
        </p:nvSpPr>
        <p:spPr>
          <a:xfrm flipH="1">
            <a:off x="8425189" y="4934544"/>
            <a:ext cx="357956" cy="113981"/>
          </a:xfrm>
          <a:custGeom>
            <a:avLst/>
            <a:gdLst/>
            <a:ahLst/>
            <a:cxnLst/>
            <a:rect l="l" t="t" r="r" b="b"/>
            <a:pathLst>
              <a:path w="17725" h="5644" extrusionOk="0">
                <a:moveTo>
                  <a:pt x="15295" y="1"/>
                </a:moveTo>
                <a:cubicBezTo>
                  <a:pt x="14681" y="1"/>
                  <a:pt x="14079" y="260"/>
                  <a:pt x="13515" y="635"/>
                </a:cubicBezTo>
                <a:cubicBezTo>
                  <a:pt x="12916" y="1044"/>
                  <a:pt x="12371" y="1643"/>
                  <a:pt x="11662" y="1698"/>
                </a:cubicBezTo>
                <a:cubicBezTo>
                  <a:pt x="11623" y="1703"/>
                  <a:pt x="11585" y="1706"/>
                  <a:pt x="11547" y="1706"/>
                </a:cubicBezTo>
                <a:cubicBezTo>
                  <a:pt x="11037" y="1706"/>
                  <a:pt x="10673" y="1214"/>
                  <a:pt x="10191" y="935"/>
                </a:cubicBezTo>
                <a:cubicBezTo>
                  <a:pt x="9740" y="692"/>
                  <a:pt x="9245" y="571"/>
                  <a:pt x="8748" y="571"/>
                </a:cubicBezTo>
                <a:cubicBezTo>
                  <a:pt x="8464" y="571"/>
                  <a:pt x="8180" y="610"/>
                  <a:pt x="7902" y="690"/>
                </a:cubicBezTo>
                <a:cubicBezTo>
                  <a:pt x="7303" y="908"/>
                  <a:pt x="6731" y="1153"/>
                  <a:pt x="6186" y="1453"/>
                </a:cubicBezTo>
                <a:cubicBezTo>
                  <a:pt x="5856" y="1617"/>
                  <a:pt x="5600" y="1745"/>
                  <a:pt x="5369" y="1745"/>
                </a:cubicBezTo>
                <a:cubicBezTo>
                  <a:pt x="5256" y="1745"/>
                  <a:pt x="5148" y="1715"/>
                  <a:pt x="5041" y="1643"/>
                </a:cubicBezTo>
                <a:cubicBezTo>
                  <a:pt x="4391" y="1224"/>
                  <a:pt x="3790" y="934"/>
                  <a:pt x="3113" y="934"/>
                </a:cubicBezTo>
                <a:cubicBezTo>
                  <a:pt x="2910" y="934"/>
                  <a:pt x="2700" y="960"/>
                  <a:pt x="2480" y="1017"/>
                </a:cubicBezTo>
                <a:cubicBezTo>
                  <a:pt x="1581" y="1235"/>
                  <a:pt x="927" y="1916"/>
                  <a:pt x="409" y="2815"/>
                </a:cubicBezTo>
                <a:cubicBezTo>
                  <a:pt x="0" y="3687"/>
                  <a:pt x="218" y="4722"/>
                  <a:pt x="927" y="5376"/>
                </a:cubicBezTo>
                <a:cubicBezTo>
                  <a:pt x="1164" y="5560"/>
                  <a:pt x="1409" y="5643"/>
                  <a:pt x="1649" y="5643"/>
                </a:cubicBezTo>
                <a:cubicBezTo>
                  <a:pt x="2155" y="5643"/>
                  <a:pt x="2638" y="5277"/>
                  <a:pt x="2970" y="4722"/>
                </a:cubicBezTo>
                <a:cubicBezTo>
                  <a:pt x="3010" y="4659"/>
                  <a:pt x="3058" y="4635"/>
                  <a:pt x="3112" y="4635"/>
                </a:cubicBezTo>
                <a:cubicBezTo>
                  <a:pt x="3244" y="4635"/>
                  <a:pt x="3407" y="4781"/>
                  <a:pt x="3543" y="4859"/>
                </a:cubicBezTo>
                <a:cubicBezTo>
                  <a:pt x="4123" y="5197"/>
                  <a:pt x="4661" y="5472"/>
                  <a:pt x="5289" y="5472"/>
                </a:cubicBezTo>
                <a:cubicBezTo>
                  <a:pt x="5368" y="5472"/>
                  <a:pt x="5449" y="5467"/>
                  <a:pt x="5532" y="5458"/>
                </a:cubicBezTo>
                <a:cubicBezTo>
                  <a:pt x="6701" y="5349"/>
                  <a:pt x="7680" y="4481"/>
                  <a:pt x="8848" y="4261"/>
                </a:cubicBezTo>
                <a:lnTo>
                  <a:pt x="8848" y="4261"/>
                </a:lnTo>
                <a:cubicBezTo>
                  <a:pt x="8870" y="4265"/>
                  <a:pt x="8966" y="4280"/>
                  <a:pt x="9047" y="4341"/>
                </a:cubicBezTo>
                <a:cubicBezTo>
                  <a:pt x="9128" y="4423"/>
                  <a:pt x="9401" y="4695"/>
                  <a:pt x="9592" y="4831"/>
                </a:cubicBezTo>
                <a:cubicBezTo>
                  <a:pt x="10155" y="5223"/>
                  <a:pt x="10828" y="5439"/>
                  <a:pt x="11513" y="5439"/>
                </a:cubicBezTo>
                <a:cubicBezTo>
                  <a:pt x="11590" y="5439"/>
                  <a:pt x="11667" y="5436"/>
                  <a:pt x="11744" y="5431"/>
                </a:cubicBezTo>
                <a:cubicBezTo>
                  <a:pt x="12534" y="5349"/>
                  <a:pt x="13270" y="5104"/>
                  <a:pt x="13924" y="4668"/>
                </a:cubicBezTo>
                <a:cubicBezTo>
                  <a:pt x="14231" y="4489"/>
                  <a:pt x="14921" y="3759"/>
                  <a:pt x="15253" y="3759"/>
                </a:cubicBezTo>
                <a:cubicBezTo>
                  <a:pt x="15275" y="3759"/>
                  <a:pt x="15295" y="3762"/>
                  <a:pt x="15314" y="3769"/>
                </a:cubicBezTo>
                <a:cubicBezTo>
                  <a:pt x="15494" y="3851"/>
                  <a:pt x="15664" y="3888"/>
                  <a:pt x="15823" y="3888"/>
                </a:cubicBezTo>
                <a:cubicBezTo>
                  <a:pt x="17245" y="3888"/>
                  <a:pt x="17725" y="883"/>
                  <a:pt x="16131" y="172"/>
                </a:cubicBezTo>
                <a:cubicBezTo>
                  <a:pt x="15852" y="53"/>
                  <a:pt x="15572" y="1"/>
                  <a:pt x="152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4"/>
          <p:cNvSpPr/>
          <p:nvPr/>
        </p:nvSpPr>
        <p:spPr>
          <a:xfrm>
            <a:off x="8871880" y="4928900"/>
            <a:ext cx="99300" cy="99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4"/>
          <p:cNvSpPr/>
          <p:nvPr/>
        </p:nvSpPr>
        <p:spPr>
          <a:xfrm>
            <a:off x="2077220" y="4934544"/>
            <a:ext cx="357956" cy="113981"/>
          </a:xfrm>
          <a:custGeom>
            <a:avLst/>
            <a:gdLst/>
            <a:ahLst/>
            <a:cxnLst/>
            <a:rect l="l" t="t" r="r" b="b"/>
            <a:pathLst>
              <a:path w="17725" h="5644" extrusionOk="0">
                <a:moveTo>
                  <a:pt x="15295" y="1"/>
                </a:moveTo>
                <a:cubicBezTo>
                  <a:pt x="14681" y="1"/>
                  <a:pt x="14079" y="260"/>
                  <a:pt x="13515" y="635"/>
                </a:cubicBezTo>
                <a:cubicBezTo>
                  <a:pt x="12916" y="1044"/>
                  <a:pt x="12371" y="1643"/>
                  <a:pt x="11662" y="1698"/>
                </a:cubicBezTo>
                <a:cubicBezTo>
                  <a:pt x="11623" y="1703"/>
                  <a:pt x="11585" y="1706"/>
                  <a:pt x="11547" y="1706"/>
                </a:cubicBezTo>
                <a:cubicBezTo>
                  <a:pt x="11037" y="1706"/>
                  <a:pt x="10673" y="1214"/>
                  <a:pt x="10191" y="935"/>
                </a:cubicBezTo>
                <a:cubicBezTo>
                  <a:pt x="9740" y="692"/>
                  <a:pt x="9245" y="571"/>
                  <a:pt x="8748" y="571"/>
                </a:cubicBezTo>
                <a:cubicBezTo>
                  <a:pt x="8464" y="571"/>
                  <a:pt x="8180" y="610"/>
                  <a:pt x="7902" y="690"/>
                </a:cubicBezTo>
                <a:cubicBezTo>
                  <a:pt x="7303" y="908"/>
                  <a:pt x="6731" y="1153"/>
                  <a:pt x="6186" y="1453"/>
                </a:cubicBezTo>
                <a:cubicBezTo>
                  <a:pt x="5856" y="1617"/>
                  <a:pt x="5600" y="1745"/>
                  <a:pt x="5369" y="1745"/>
                </a:cubicBezTo>
                <a:cubicBezTo>
                  <a:pt x="5256" y="1745"/>
                  <a:pt x="5148" y="1715"/>
                  <a:pt x="5041" y="1643"/>
                </a:cubicBezTo>
                <a:cubicBezTo>
                  <a:pt x="4391" y="1224"/>
                  <a:pt x="3790" y="934"/>
                  <a:pt x="3113" y="934"/>
                </a:cubicBezTo>
                <a:cubicBezTo>
                  <a:pt x="2910" y="934"/>
                  <a:pt x="2700" y="960"/>
                  <a:pt x="2480" y="1017"/>
                </a:cubicBezTo>
                <a:cubicBezTo>
                  <a:pt x="1581" y="1235"/>
                  <a:pt x="927" y="1916"/>
                  <a:pt x="409" y="2815"/>
                </a:cubicBezTo>
                <a:cubicBezTo>
                  <a:pt x="0" y="3687"/>
                  <a:pt x="218" y="4722"/>
                  <a:pt x="927" y="5376"/>
                </a:cubicBezTo>
                <a:cubicBezTo>
                  <a:pt x="1164" y="5560"/>
                  <a:pt x="1409" y="5643"/>
                  <a:pt x="1649" y="5643"/>
                </a:cubicBezTo>
                <a:cubicBezTo>
                  <a:pt x="2155" y="5643"/>
                  <a:pt x="2638" y="5277"/>
                  <a:pt x="2970" y="4722"/>
                </a:cubicBezTo>
                <a:cubicBezTo>
                  <a:pt x="3010" y="4659"/>
                  <a:pt x="3058" y="4635"/>
                  <a:pt x="3112" y="4635"/>
                </a:cubicBezTo>
                <a:cubicBezTo>
                  <a:pt x="3244" y="4635"/>
                  <a:pt x="3407" y="4781"/>
                  <a:pt x="3543" y="4859"/>
                </a:cubicBezTo>
                <a:cubicBezTo>
                  <a:pt x="4123" y="5197"/>
                  <a:pt x="4661" y="5472"/>
                  <a:pt x="5289" y="5472"/>
                </a:cubicBezTo>
                <a:cubicBezTo>
                  <a:pt x="5368" y="5472"/>
                  <a:pt x="5449" y="5467"/>
                  <a:pt x="5532" y="5458"/>
                </a:cubicBezTo>
                <a:cubicBezTo>
                  <a:pt x="6701" y="5349"/>
                  <a:pt x="7680" y="4481"/>
                  <a:pt x="8848" y="4261"/>
                </a:cubicBezTo>
                <a:lnTo>
                  <a:pt x="8848" y="4261"/>
                </a:lnTo>
                <a:cubicBezTo>
                  <a:pt x="8870" y="4265"/>
                  <a:pt x="8966" y="4280"/>
                  <a:pt x="9047" y="4341"/>
                </a:cubicBezTo>
                <a:cubicBezTo>
                  <a:pt x="9128" y="4423"/>
                  <a:pt x="9401" y="4695"/>
                  <a:pt x="9592" y="4831"/>
                </a:cubicBezTo>
                <a:cubicBezTo>
                  <a:pt x="10155" y="5223"/>
                  <a:pt x="10828" y="5439"/>
                  <a:pt x="11513" y="5439"/>
                </a:cubicBezTo>
                <a:cubicBezTo>
                  <a:pt x="11590" y="5439"/>
                  <a:pt x="11667" y="5436"/>
                  <a:pt x="11744" y="5431"/>
                </a:cubicBezTo>
                <a:cubicBezTo>
                  <a:pt x="12534" y="5349"/>
                  <a:pt x="13270" y="5104"/>
                  <a:pt x="13924" y="4668"/>
                </a:cubicBezTo>
                <a:cubicBezTo>
                  <a:pt x="14231" y="4489"/>
                  <a:pt x="14921" y="3759"/>
                  <a:pt x="15253" y="3759"/>
                </a:cubicBezTo>
                <a:cubicBezTo>
                  <a:pt x="15275" y="3759"/>
                  <a:pt x="15295" y="3762"/>
                  <a:pt x="15314" y="3769"/>
                </a:cubicBezTo>
                <a:cubicBezTo>
                  <a:pt x="15494" y="3851"/>
                  <a:pt x="15664" y="3888"/>
                  <a:pt x="15823" y="3888"/>
                </a:cubicBezTo>
                <a:cubicBezTo>
                  <a:pt x="17245" y="3888"/>
                  <a:pt x="17725" y="883"/>
                  <a:pt x="16131" y="172"/>
                </a:cubicBezTo>
                <a:cubicBezTo>
                  <a:pt x="15852" y="53"/>
                  <a:pt x="15572" y="1"/>
                  <a:pt x="152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4"/>
          <p:cNvSpPr/>
          <p:nvPr/>
        </p:nvSpPr>
        <p:spPr>
          <a:xfrm flipH="1">
            <a:off x="2711989" y="4934544"/>
            <a:ext cx="357956" cy="113981"/>
          </a:xfrm>
          <a:custGeom>
            <a:avLst/>
            <a:gdLst/>
            <a:ahLst/>
            <a:cxnLst/>
            <a:rect l="l" t="t" r="r" b="b"/>
            <a:pathLst>
              <a:path w="17725" h="5644" extrusionOk="0">
                <a:moveTo>
                  <a:pt x="15295" y="1"/>
                </a:moveTo>
                <a:cubicBezTo>
                  <a:pt x="14681" y="1"/>
                  <a:pt x="14079" y="260"/>
                  <a:pt x="13515" y="635"/>
                </a:cubicBezTo>
                <a:cubicBezTo>
                  <a:pt x="12916" y="1044"/>
                  <a:pt x="12371" y="1643"/>
                  <a:pt x="11662" y="1698"/>
                </a:cubicBezTo>
                <a:cubicBezTo>
                  <a:pt x="11623" y="1703"/>
                  <a:pt x="11585" y="1706"/>
                  <a:pt x="11547" y="1706"/>
                </a:cubicBezTo>
                <a:cubicBezTo>
                  <a:pt x="11037" y="1706"/>
                  <a:pt x="10673" y="1214"/>
                  <a:pt x="10191" y="935"/>
                </a:cubicBezTo>
                <a:cubicBezTo>
                  <a:pt x="9740" y="692"/>
                  <a:pt x="9245" y="571"/>
                  <a:pt x="8748" y="571"/>
                </a:cubicBezTo>
                <a:cubicBezTo>
                  <a:pt x="8464" y="571"/>
                  <a:pt x="8180" y="610"/>
                  <a:pt x="7902" y="690"/>
                </a:cubicBezTo>
                <a:cubicBezTo>
                  <a:pt x="7303" y="908"/>
                  <a:pt x="6731" y="1153"/>
                  <a:pt x="6186" y="1453"/>
                </a:cubicBezTo>
                <a:cubicBezTo>
                  <a:pt x="5856" y="1617"/>
                  <a:pt x="5600" y="1745"/>
                  <a:pt x="5369" y="1745"/>
                </a:cubicBezTo>
                <a:cubicBezTo>
                  <a:pt x="5256" y="1745"/>
                  <a:pt x="5148" y="1715"/>
                  <a:pt x="5041" y="1643"/>
                </a:cubicBezTo>
                <a:cubicBezTo>
                  <a:pt x="4391" y="1224"/>
                  <a:pt x="3790" y="934"/>
                  <a:pt x="3113" y="934"/>
                </a:cubicBezTo>
                <a:cubicBezTo>
                  <a:pt x="2910" y="934"/>
                  <a:pt x="2700" y="960"/>
                  <a:pt x="2480" y="1017"/>
                </a:cubicBezTo>
                <a:cubicBezTo>
                  <a:pt x="1581" y="1235"/>
                  <a:pt x="927" y="1916"/>
                  <a:pt x="409" y="2815"/>
                </a:cubicBezTo>
                <a:cubicBezTo>
                  <a:pt x="0" y="3687"/>
                  <a:pt x="218" y="4722"/>
                  <a:pt x="927" y="5376"/>
                </a:cubicBezTo>
                <a:cubicBezTo>
                  <a:pt x="1164" y="5560"/>
                  <a:pt x="1409" y="5643"/>
                  <a:pt x="1649" y="5643"/>
                </a:cubicBezTo>
                <a:cubicBezTo>
                  <a:pt x="2155" y="5643"/>
                  <a:pt x="2638" y="5277"/>
                  <a:pt x="2970" y="4722"/>
                </a:cubicBezTo>
                <a:cubicBezTo>
                  <a:pt x="3010" y="4659"/>
                  <a:pt x="3058" y="4635"/>
                  <a:pt x="3112" y="4635"/>
                </a:cubicBezTo>
                <a:cubicBezTo>
                  <a:pt x="3244" y="4635"/>
                  <a:pt x="3407" y="4781"/>
                  <a:pt x="3543" y="4859"/>
                </a:cubicBezTo>
                <a:cubicBezTo>
                  <a:pt x="4123" y="5197"/>
                  <a:pt x="4661" y="5472"/>
                  <a:pt x="5289" y="5472"/>
                </a:cubicBezTo>
                <a:cubicBezTo>
                  <a:pt x="5368" y="5472"/>
                  <a:pt x="5449" y="5467"/>
                  <a:pt x="5532" y="5458"/>
                </a:cubicBezTo>
                <a:cubicBezTo>
                  <a:pt x="6701" y="5349"/>
                  <a:pt x="7680" y="4481"/>
                  <a:pt x="8848" y="4261"/>
                </a:cubicBezTo>
                <a:lnTo>
                  <a:pt x="8848" y="4261"/>
                </a:lnTo>
                <a:cubicBezTo>
                  <a:pt x="8870" y="4265"/>
                  <a:pt x="8966" y="4280"/>
                  <a:pt x="9047" y="4341"/>
                </a:cubicBezTo>
                <a:cubicBezTo>
                  <a:pt x="9128" y="4423"/>
                  <a:pt x="9401" y="4695"/>
                  <a:pt x="9592" y="4831"/>
                </a:cubicBezTo>
                <a:cubicBezTo>
                  <a:pt x="10155" y="5223"/>
                  <a:pt x="10828" y="5439"/>
                  <a:pt x="11513" y="5439"/>
                </a:cubicBezTo>
                <a:cubicBezTo>
                  <a:pt x="11590" y="5439"/>
                  <a:pt x="11667" y="5436"/>
                  <a:pt x="11744" y="5431"/>
                </a:cubicBezTo>
                <a:cubicBezTo>
                  <a:pt x="12534" y="5349"/>
                  <a:pt x="13270" y="5104"/>
                  <a:pt x="13924" y="4668"/>
                </a:cubicBezTo>
                <a:cubicBezTo>
                  <a:pt x="14231" y="4489"/>
                  <a:pt x="14921" y="3759"/>
                  <a:pt x="15253" y="3759"/>
                </a:cubicBezTo>
                <a:cubicBezTo>
                  <a:pt x="15275" y="3759"/>
                  <a:pt x="15295" y="3762"/>
                  <a:pt x="15314" y="3769"/>
                </a:cubicBezTo>
                <a:cubicBezTo>
                  <a:pt x="15494" y="3851"/>
                  <a:pt x="15664" y="3888"/>
                  <a:pt x="15823" y="3888"/>
                </a:cubicBezTo>
                <a:cubicBezTo>
                  <a:pt x="17245" y="3888"/>
                  <a:pt x="17725" y="883"/>
                  <a:pt x="16131" y="172"/>
                </a:cubicBezTo>
                <a:cubicBezTo>
                  <a:pt x="15852" y="53"/>
                  <a:pt x="15572" y="1"/>
                  <a:pt x="152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4"/>
          <p:cNvSpPr/>
          <p:nvPr/>
        </p:nvSpPr>
        <p:spPr>
          <a:xfrm>
            <a:off x="3346769" y="4934544"/>
            <a:ext cx="357956" cy="113981"/>
          </a:xfrm>
          <a:custGeom>
            <a:avLst/>
            <a:gdLst/>
            <a:ahLst/>
            <a:cxnLst/>
            <a:rect l="l" t="t" r="r" b="b"/>
            <a:pathLst>
              <a:path w="17725" h="5644" extrusionOk="0">
                <a:moveTo>
                  <a:pt x="15295" y="1"/>
                </a:moveTo>
                <a:cubicBezTo>
                  <a:pt x="14681" y="1"/>
                  <a:pt x="14079" y="260"/>
                  <a:pt x="13515" y="635"/>
                </a:cubicBezTo>
                <a:cubicBezTo>
                  <a:pt x="12916" y="1044"/>
                  <a:pt x="12371" y="1643"/>
                  <a:pt x="11662" y="1698"/>
                </a:cubicBezTo>
                <a:cubicBezTo>
                  <a:pt x="11623" y="1703"/>
                  <a:pt x="11585" y="1706"/>
                  <a:pt x="11547" y="1706"/>
                </a:cubicBezTo>
                <a:cubicBezTo>
                  <a:pt x="11037" y="1706"/>
                  <a:pt x="10673" y="1214"/>
                  <a:pt x="10191" y="935"/>
                </a:cubicBezTo>
                <a:cubicBezTo>
                  <a:pt x="9740" y="692"/>
                  <a:pt x="9245" y="571"/>
                  <a:pt x="8748" y="571"/>
                </a:cubicBezTo>
                <a:cubicBezTo>
                  <a:pt x="8464" y="571"/>
                  <a:pt x="8180" y="610"/>
                  <a:pt x="7902" y="690"/>
                </a:cubicBezTo>
                <a:cubicBezTo>
                  <a:pt x="7303" y="908"/>
                  <a:pt x="6731" y="1153"/>
                  <a:pt x="6186" y="1453"/>
                </a:cubicBezTo>
                <a:cubicBezTo>
                  <a:pt x="5856" y="1617"/>
                  <a:pt x="5600" y="1745"/>
                  <a:pt x="5369" y="1745"/>
                </a:cubicBezTo>
                <a:cubicBezTo>
                  <a:pt x="5256" y="1745"/>
                  <a:pt x="5148" y="1715"/>
                  <a:pt x="5041" y="1643"/>
                </a:cubicBezTo>
                <a:cubicBezTo>
                  <a:pt x="4391" y="1224"/>
                  <a:pt x="3790" y="934"/>
                  <a:pt x="3113" y="934"/>
                </a:cubicBezTo>
                <a:cubicBezTo>
                  <a:pt x="2910" y="934"/>
                  <a:pt x="2700" y="960"/>
                  <a:pt x="2480" y="1017"/>
                </a:cubicBezTo>
                <a:cubicBezTo>
                  <a:pt x="1581" y="1235"/>
                  <a:pt x="927" y="1916"/>
                  <a:pt x="409" y="2815"/>
                </a:cubicBezTo>
                <a:cubicBezTo>
                  <a:pt x="0" y="3687"/>
                  <a:pt x="218" y="4722"/>
                  <a:pt x="927" y="5376"/>
                </a:cubicBezTo>
                <a:cubicBezTo>
                  <a:pt x="1164" y="5560"/>
                  <a:pt x="1409" y="5643"/>
                  <a:pt x="1649" y="5643"/>
                </a:cubicBezTo>
                <a:cubicBezTo>
                  <a:pt x="2155" y="5643"/>
                  <a:pt x="2638" y="5277"/>
                  <a:pt x="2970" y="4722"/>
                </a:cubicBezTo>
                <a:cubicBezTo>
                  <a:pt x="3010" y="4659"/>
                  <a:pt x="3058" y="4635"/>
                  <a:pt x="3112" y="4635"/>
                </a:cubicBezTo>
                <a:cubicBezTo>
                  <a:pt x="3244" y="4635"/>
                  <a:pt x="3407" y="4781"/>
                  <a:pt x="3543" y="4859"/>
                </a:cubicBezTo>
                <a:cubicBezTo>
                  <a:pt x="4123" y="5197"/>
                  <a:pt x="4661" y="5472"/>
                  <a:pt x="5289" y="5472"/>
                </a:cubicBezTo>
                <a:cubicBezTo>
                  <a:pt x="5368" y="5472"/>
                  <a:pt x="5449" y="5467"/>
                  <a:pt x="5532" y="5458"/>
                </a:cubicBezTo>
                <a:cubicBezTo>
                  <a:pt x="6701" y="5349"/>
                  <a:pt x="7680" y="4481"/>
                  <a:pt x="8848" y="4261"/>
                </a:cubicBezTo>
                <a:lnTo>
                  <a:pt x="8848" y="4261"/>
                </a:lnTo>
                <a:cubicBezTo>
                  <a:pt x="8870" y="4265"/>
                  <a:pt x="8966" y="4280"/>
                  <a:pt x="9047" y="4341"/>
                </a:cubicBezTo>
                <a:cubicBezTo>
                  <a:pt x="9128" y="4423"/>
                  <a:pt x="9401" y="4695"/>
                  <a:pt x="9592" y="4831"/>
                </a:cubicBezTo>
                <a:cubicBezTo>
                  <a:pt x="10155" y="5223"/>
                  <a:pt x="10828" y="5439"/>
                  <a:pt x="11513" y="5439"/>
                </a:cubicBezTo>
                <a:cubicBezTo>
                  <a:pt x="11590" y="5439"/>
                  <a:pt x="11667" y="5436"/>
                  <a:pt x="11744" y="5431"/>
                </a:cubicBezTo>
                <a:cubicBezTo>
                  <a:pt x="12534" y="5349"/>
                  <a:pt x="13270" y="5104"/>
                  <a:pt x="13924" y="4668"/>
                </a:cubicBezTo>
                <a:cubicBezTo>
                  <a:pt x="14231" y="4489"/>
                  <a:pt x="14921" y="3759"/>
                  <a:pt x="15253" y="3759"/>
                </a:cubicBezTo>
                <a:cubicBezTo>
                  <a:pt x="15275" y="3759"/>
                  <a:pt x="15295" y="3762"/>
                  <a:pt x="15314" y="3769"/>
                </a:cubicBezTo>
                <a:cubicBezTo>
                  <a:pt x="15494" y="3851"/>
                  <a:pt x="15664" y="3888"/>
                  <a:pt x="15823" y="3888"/>
                </a:cubicBezTo>
                <a:cubicBezTo>
                  <a:pt x="17245" y="3888"/>
                  <a:pt x="17725" y="883"/>
                  <a:pt x="16131" y="172"/>
                </a:cubicBezTo>
                <a:cubicBezTo>
                  <a:pt x="15852" y="53"/>
                  <a:pt x="15572" y="1"/>
                  <a:pt x="152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4"/>
          <p:cNvSpPr/>
          <p:nvPr/>
        </p:nvSpPr>
        <p:spPr>
          <a:xfrm>
            <a:off x="2518660" y="4928900"/>
            <a:ext cx="99300" cy="99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4"/>
          <p:cNvSpPr/>
          <p:nvPr/>
        </p:nvSpPr>
        <p:spPr>
          <a:xfrm>
            <a:off x="3158680" y="4928900"/>
            <a:ext cx="99300" cy="99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4"/>
          <p:cNvSpPr/>
          <p:nvPr/>
        </p:nvSpPr>
        <p:spPr>
          <a:xfrm>
            <a:off x="3793530" y="4928900"/>
            <a:ext cx="99300" cy="99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4"/>
          <p:cNvSpPr/>
          <p:nvPr/>
        </p:nvSpPr>
        <p:spPr>
          <a:xfrm>
            <a:off x="172820" y="4934544"/>
            <a:ext cx="357956" cy="113981"/>
          </a:xfrm>
          <a:custGeom>
            <a:avLst/>
            <a:gdLst/>
            <a:ahLst/>
            <a:cxnLst/>
            <a:rect l="l" t="t" r="r" b="b"/>
            <a:pathLst>
              <a:path w="17725" h="5644" extrusionOk="0">
                <a:moveTo>
                  <a:pt x="15295" y="1"/>
                </a:moveTo>
                <a:cubicBezTo>
                  <a:pt x="14681" y="1"/>
                  <a:pt x="14079" y="260"/>
                  <a:pt x="13515" y="635"/>
                </a:cubicBezTo>
                <a:cubicBezTo>
                  <a:pt x="12916" y="1044"/>
                  <a:pt x="12371" y="1643"/>
                  <a:pt x="11662" y="1698"/>
                </a:cubicBezTo>
                <a:cubicBezTo>
                  <a:pt x="11623" y="1703"/>
                  <a:pt x="11585" y="1706"/>
                  <a:pt x="11547" y="1706"/>
                </a:cubicBezTo>
                <a:cubicBezTo>
                  <a:pt x="11037" y="1706"/>
                  <a:pt x="10673" y="1214"/>
                  <a:pt x="10191" y="935"/>
                </a:cubicBezTo>
                <a:cubicBezTo>
                  <a:pt x="9740" y="692"/>
                  <a:pt x="9245" y="571"/>
                  <a:pt x="8748" y="571"/>
                </a:cubicBezTo>
                <a:cubicBezTo>
                  <a:pt x="8464" y="571"/>
                  <a:pt x="8180" y="610"/>
                  <a:pt x="7902" y="690"/>
                </a:cubicBezTo>
                <a:cubicBezTo>
                  <a:pt x="7303" y="908"/>
                  <a:pt x="6731" y="1153"/>
                  <a:pt x="6186" y="1453"/>
                </a:cubicBezTo>
                <a:cubicBezTo>
                  <a:pt x="5856" y="1617"/>
                  <a:pt x="5600" y="1745"/>
                  <a:pt x="5369" y="1745"/>
                </a:cubicBezTo>
                <a:cubicBezTo>
                  <a:pt x="5256" y="1745"/>
                  <a:pt x="5148" y="1715"/>
                  <a:pt x="5041" y="1643"/>
                </a:cubicBezTo>
                <a:cubicBezTo>
                  <a:pt x="4391" y="1224"/>
                  <a:pt x="3790" y="934"/>
                  <a:pt x="3113" y="934"/>
                </a:cubicBezTo>
                <a:cubicBezTo>
                  <a:pt x="2910" y="934"/>
                  <a:pt x="2700" y="960"/>
                  <a:pt x="2480" y="1017"/>
                </a:cubicBezTo>
                <a:cubicBezTo>
                  <a:pt x="1581" y="1235"/>
                  <a:pt x="927" y="1916"/>
                  <a:pt x="409" y="2815"/>
                </a:cubicBezTo>
                <a:cubicBezTo>
                  <a:pt x="0" y="3687"/>
                  <a:pt x="218" y="4722"/>
                  <a:pt x="927" y="5376"/>
                </a:cubicBezTo>
                <a:cubicBezTo>
                  <a:pt x="1164" y="5560"/>
                  <a:pt x="1409" y="5643"/>
                  <a:pt x="1649" y="5643"/>
                </a:cubicBezTo>
                <a:cubicBezTo>
                  <a:pt x="2155" y="5643"/>
                  <a:pt x="2638" y="5277"/>
                  <a:pt x="2970" y="4722"/>
                </a:cubicBezTo>
                <a:cubicBezTo>
                  <a:pt x="3010" y="4659"/>
                  <a:pt x="3058" y="4635"/>
                  <a:pt x="3112" y="4635"/>
                </a:cubicBezTo>
                <a:cubicBezTo>
                  <a:pt x="3244" y="4635"/>
                  <a:pt x="3407" y="4781"/>
                  <a:pt x="3543" y="4859"/>
                </a:cubicBezTo>
                <a:cubicBezTo>
                  <a:pt x="4123" y="5197"/>
                  <a:pt x="4661" y="5472"/>
                  <a:pt x="5289" y="5472"/>
                </a:cubicBezTo>
                <a:cubicBezTo>
                  <a:pt x="5368" y="5472"/>
                  <a:pt x="5449" y="5467"/>
                  <a:pt x="5532" y="5458"/>
                </a:cubicBezTo>
                <a:cubicBezTo>
                  <a:pt x="6701" y="5349"/>
                  <a:pt x="7680" y="4481"/>
                  <a:pt x="8848" y="4261"/>
                </a:cubicBezTo>
                <a:lnTo>
                  <a:pt x="8848" y="4261"/>
                </a:lnTo>
                <a:cubicBezTo>
                  <a:pt x="8870" y="4265"/>
                  <a:pt x="8966" y="4280"/>
                  <a:pt x="9047" y="4341"/>
                </a:cubicBezTo>
                <a:cubicBezTo>
                  <a:pt x="9128" y="4423"/>
                  <a:pt x="9401" y="4695"/>
                  <a:pt x="9592" y="4831"/>
                </a:cubicBezTo>
                <a:cubicBezTo>
                  <a:pt x="10155" y="5223"/>
                  <a:pt x="10828" y="5439"/>
                  <a:pt x="11513" y="5439"/>
                </a:cubicBezTo>
                <a:cubicBezTo>
                  <a:pt x="11590" y="5439"/>
                  <a:pt x="11667" y="5436"/>
                  <a:pt x="11744" y="5431"/>
                </a:cubicBezTo>
                <a:cubicBezTo>
                  <a:pt x="12534" y="5349"/>
                  <a:pt x="13270" y="5104"/>
                  <a:pt x="13924" y="4668"/>
                </a:cubicBezTo>
                <a:cubicBezTo>
                  <a:pt x="14231" y="4489"/>
                  <a:pt x="14921" y="3759"/>
                  <a:pt x="15253" y="3759"/>
                </a:cubicBezTo>
                <a:cubicBezTo>
                  <a:pt x="15275" y="3759"/>
                  <a:pt x="15295" y="3762"/>
                  <a:pt x="15314" y="3769"/>
                </a:cubicBezTo>
                <a:cubicBezTo>
                  <a:pt x="15494" y="3851"/>
                  <a:pt x="15664" y="3888"/>
                  <a:pt x="15823" y="3888"/>
                </a:cubicBezTo>
                <a:cubicBezTo>
                  <a:pt x="17245" y="3888"/>
                  <a:pt x="17725" y="883"/>
                  <a:pt x="16131" y="172"/>
                </a:cubicBezTo>
                <a:cubicBezTo>
                  <a:pt x="15852" y="53"/>
                  <a:pt x="15572" y="1"/>
                  <a:pt x="152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4"/>
          <p:cNvSpPr/>
          <p:nvPr/>
        </p:nvSpPr>
        <p:spPr>
          <a:xfrm flipH="1">
            <a:off x="807589" y="4934544"/>
            <a:ext cx="357956" cy="113981"/>
          </a:xfrm>
          <a:custGeom>
            <a:avLst/>
            <a:gdLst/>
            <a:ahLst/>
            <a:cxnLst/>
            <a:rect l="l" t="t" r="r" b="b"/>
            <a:pathLst>
              <a:path w="17725" h="5644" extrusionOk="0">
                <a:moveTo>
                  <a:pt x="15295" y="1"/>
                </a:moveTo>
                <a:cubicBezTo>
                  <a:pt x="14681" y="1"/>
                  <a:pt x="14079" y="260"/>
                  <a:pt x="13515" y="635"/>
                </a:cubicBezTo>
                <a:cubicBezTo>
                  <a:pt x="12916" y="1044"/>
                  <a:pt x="12371" y="1643"/>
                  <a:pt x="11662" y="1698"/>
                </a:cubicBezTo>
                <a:cubicBezTo>
                  <a:pt x="11623" y="1703"/>
                  <a:pt x="11585" y="1706"/>
                  <a:pt x="11547" y="1706"/>
                </a:cubicBezTo>
                <a:cubicBezTo>
                  <a:pt x="11037" y="1706"/>
                  <a:pt x="10673" y="1214"/>
                  <a:pt x="10191" y="935"/>
                </a:cubicBezTo>
                <a:cubicBezTo>
                  <a:pt x="9740" y="692"/>
                  <a:pt x="9245" y="571"/>
                  <a:pt x="8748" y="571"/>
                </a:cubicBezTo>
                <a:cubicBezTo>
                  <a:pt x="8464" y="571"/>
                  <a:pt x="8180" y="610"/>
                  <a:pt x="7902" y="690"/>
                </a:cubicBezTo>
                <a:cubicBezTo>
                  <a:pt x="7303" y="908"/>
                  <a:pt x="6731" y="1153"/>
                  <a:pt x="6186" y="1453"/>
                </a:cubicBezTo>
                <a:cubicBezTo>
                  <a:pt x="5856" y="1617"/>
                  <a:pt x="5600" y="1745"/>
                  <a:pt x="5369" y="1745"/>
                </a:cubicBezTo>
                <a:cubicBezTo>
                  <a:pt x="5256" y="1745"/>
                  <a:pt x="5148" y="1715"/>
                  <a:pt x="5041" y="1643"/>
                </a:cubicBezTo>
                <a:cubicBezTo>
                  <a:pt x="4391" y="1224"/>
                  <a:pt x="3790" y="934"/>
                  <a:pt x="3113" y="934"/>
                </a:cubicBezTo>
                <a:cubicBezTo>
                  <a:pt x="2910" y="934"/>
                  <a:pt x="2700" y="960"/>
                  <a:pt x="2480" y="1017"/>
                </a:cubicBezTo>
                <a:cubicBezTo>
                  <a:pt x="1581" y="1235"/>
                  <a:pt x="927" y="1916"/>
                  <a:pt x="409" y="2815"/>
                </a:cubicBezTo>
                <a:cubicBezTo>
                  <a:pt x="0" y="3687"/>
                  <a:pt x="218" y="4722"/>
                  <a:pt x="927" y="5376"/>
                </a:cubicBezTo>
                <a:cubicBezTo>
                  <a:pt x="1164" y="5560"/>
                  <a:pt x="1409" y="5643"/>
                  <a:pt x="1649" y="5643"/>
                </a:cubicBezTo>
                <a:cubicBezTo>
                  <a:pt x="2155" y="5643"/>
                  <a:pt x="2638" y="5277"/>
                  <a:pt x="2970" y="4722"/>
                </a:cubicBezTo>
                <a:cubicBezTo>
                  <a:pt x="3010" y="4659"/>
                  <a:pt x="3058" y="4635"/>
                  <a:pt x="3112" y="4635"/>
                </a:cubicBezTo>
                <a:cubicBezTo>
                  <a:pt x="3244" y="4635"/>
                  <a:pt x="3407" y="4781"/>
                  <a:pt x="3543" y="4859"/>
                </a:cubicBezTo>
                <a:cubicBezTo>
                  <a:pt x="4123" y="5197"/>
                  <a:pt x="4661" y="5472"/>
                  <a:pt x="5289" y="5472"/>
                </a:cubicBezTo>
                <a:cubicBezTo>
                  <a:pt x="5368" y="5472"/>
                  <a:pt x="5449" y="5467"/>
                  <a:pt x="5532" y="5458"/>
                </a:cubicBezTo>
                <a:cubicBezTo>
                  <a:pt x="6701" y="5349"/>
                  <a:pt x="7680" y="4481"/>
                  <a:pt x="8848" y="4261"/>
                </a:cubicBezTo>
                <a:lnTo>
                  <a:pt x="8848" y="4261"/>
                </a:lnTo>
                <a:cubicBezTo>
                  <a:pt x="8870" y="4265"/>
                  <a:pt x="8966" y="4280"/>
                  <a:pt x="9047" y="4341"/>
                </a:cubicBezTo>
                <a:cubicBezTo>
                  <a:pt x="9128" y="4423"/>
                  <a:pt x="9401" y="4695"/>
                  <a:pt x="9592" y="4831"/>
                </a:cubicBezTo>
                <a:cubicBezTo>
                  <a:pt x="10155" y="5223"/>
                  <a:pt x="10828" y="5439"/>
                  <a:pt x="11513" y="5439"/>
                </a:cubicBezTo>
                <a:cubicBezTo>
                  <a:pt x="11590" y="5439"/>
                  <a:pt x="11667" y="5436"/>
                  <a:pt x="11744" y="5431"/>
                </a:cubicBezTo>
                <a:cubicBezTo>
                  <a:pt x="12534" y="5349"/>
                  <a:pt x="13270" y="5104"/>
                  <a:pt x="13924" y="4668"/>
                </a:cubicBezTo>
                <a:cubicBezTo>
                  <a:pt x="14231" y="4489"/>
                  <a:pt x="14921" y="3759"/>
                  <a:pt x="15253" y="3759"/>
                </a:cubicBezTo>
                <a:cubicBezTo>
                  <a:pt x="15275" y="3759"/>
                  <a:pt x="15295" y="3762"/>
                  <a:pt x="15314" y="3769"/>
                </a:cubicBezTo>
                <a:cubicBezTo>
                  <a:pt x="15494" y="3851"/>
                  <a:pt x="15664" y="3888"/>
                  <a:pt x="15823" y="3888"/>
                </a:cubicBezTo>
                <a:cubicBezTo>
                  <a:pt x="17245" y="3888"/>
                  <a:pt x="17725" y="883"/>
                  <a:pt x="16131" y="172"/>
                </a:cubicBezTo>
                <a:cubicBezTo>
                  <a:pt x="15852" y="53"/>
                  <a:pt x="15572" y="1"/>
                  <a:pt x="152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4"/>
          <p:cNvSpPr/>
          <p:nvPr/>
        </p:nvSpPr>
        <p:spPr>
          <a:xfrm>
            <a:off x="1442369" y="4934544"/>
            <a:ext cx="357956" cy="113981"/>
          </a:xfrm>
          <a:custGeom>
            <a:avLst/>
            <a:gdLst/>
            <a:ahLst/>
            <a:cxnLst/>
            <a:rect l="l" t="t" r="r" b="b"/>
            <a:pathLst>
              <a:path w="17725" h="5644" extrusionOk="0">
                <a:moveTo>
                  <a:pt x="15295" y="1"/>
                </a:moveTo>
                <a:cubicBezTo>
                  <a:pt x="14681" y="1"/>
                  <a:pt x="14079" y="260"/>
                  <a:pt x="13515" y="635"/>
                </a:cubicBezTo>
                <a:cubicBezTo>
                  <a:pt x="12916" y="1044"/>
                  <a:pt x="12371" y="1643"/>
                  <a:pt x="11662" y="1698"/>
                </a:cubicBezTo>
                <a:cubicBezTo>
                  <a:pt x="11623" y="1703"/>
                  <a:pt x="11585" y="1706"/>
                  <a:pt x="11547" y="1706"/>
                </a:cubicBezTo>
                <a:cubicBezTo>
                  <a:pt x="11037" y="1706"/>
                  <a:pt x="10673" y="1214"/>
                  <a:pt x="10191" y="935"/>
                </a:cubicBezTo>
                <a:cubicBezTo>
                  <a:pt x="9740" y="692"/>
                  <a:pt x="9245" y="571"/>
                  <a:pt x="8748" y="571"/>
                </a:cubicBezTo>
                <a:cubicBezTo>
                  <a:pt x="8464" y="571"/>
                  <a:pt x="8180" y="610"/>
                  <a:pt x="7902" y="690"/>
                </a:cubicBezTo>
                <a:cubicBezTo>
                  <a:pt x="7303" y="908"/>
                  <a:pt x="6731" y="1153"/>
                  <a:pt x="6186" y="1453"/>
                </a:cubicBezTo>
                <a:cubicBezTo>
                  <a:pt x="5856" y="1617"/>
                  <a:pt x="5600" y="1745"/>
                  <a:pt x="5369" y="1745"/>
                </a:cubicBezTo>
                <a:cubicBezTo>
                  <a:pt x="5256" y="1745"/>
                  <a:pt x="5148" y="1715"/>
                  <a:pt x="5041" y="1643"/>
                </a:cubicBezTo>
                <a:cubicBezTo>
                  <a:pt x="4391" y="1224"/>
                  <a:pt x="3790" y="934"/>
                  <a:pt x="3113" y="934"/>
                </a:cubicBezTo>
                <a:cubicBezTo>
                  <a:pt x="2910" y="934"/>
                  <a:pt x="2700" y="960"/>
                  <a:pt x="2480" y="1017"/>
                </a:cubicBezTo>
                <a:cubicBezTo>
                  <a:pt x="1581" y="1235"/>
                  <a:pt x="927" y="1916"/>
                  <a:pt x="409" y="2815"/>
                </a:cubicBezTo>
                <a:cubicBezTo>
                  <a:pt x="0" y="3687"/>
                  <a:pt x="218" y="4722"/>
                  <a:pt x="927" y="5376"/>
                </a:cubicBezTo>
                <a:cubicBezTo>
                  <a:pt x="1164" y="5560"/>
                  <a:pt x="1409" y="5643"/>
                  <a:pt x="1649" y="5643"/>
                </a:cubicBezTo>
                <a:cubicBezTo>
                  <a:pt x="2155" y="5643"/>
                  <a:pt x="2638" y="5277"/>
                  <a:pt x="2970" y="4722"/>
                </a:cubicBezTo>
                <a:cubicBezTo>
                  <a:pt x="3010" y="4659"/>
                  <a:pt x="3058" y="4635"/>
                  <a:pt x="3112" y="4635"/>
                </a:cubicBezTo>
                <a:cubicBezTo>
                  <a:pt x="3244" y="4635"/>
                  <a:pt x="3407" y="4781"/>
                  <a:pt x="3543" y="4859"/>
                </a:cubicBezTo>
                <a:cubicBezTo>
                  <a:pt x="4123" y="5197"/>
                  <a:pt x="4661" y="5472"/>
                  <a:pt x="5289" y="5472"/>
                </a:cubicBezTo>
                <a:cubicBezTo>
                  <a:pt x="5368" y="5472"/>
                  <a:pt x="5449" y="5467"/>
                  <a:pt x="5532" y="5458"/>
                </a:cubicBezTo>
                <a:cubicBezTo>
                  <a:pt x="6701" y="5349"/>
                  <a:pt x="7680" y="4481"/>
                  <a:pt x="8848" y="4261"/>
                </a:cubicBezTo>
                <a:lnTo>
                  <a:pt x="8848" y="4261"/>
                </a:lnTo>
                <a:cubicBezTo>
                  <a:pt x="8870" y="4265"/>
                  <a:pt x="8966" y="4280"/>
                  <a:pt x="9047" y="4341"/>
                </a:cubicBezTo>
                <a:cubicBezTo>
                  <a:pt x="9128" y="4423"/>
                  <a:pt x="9401" y="4695"/>
                  <a:pt x="9592" y="4831"/>
                </a:cubicBezTo>
                <a:cubicBezTo>
                  <a:pt x="10155" y="5223"/>
                  <a:pt x="10828" y="5439"/>
                  <a:pt x="11513" y="5439"/>
                </a:cubicBezTo>
                <a:cubicBezTo>
                  <a:pt x="11590" y="5439"/>
                  <a:pt x="11667" y="5436"/>
                  <a:pt x="11744" y="5431"/>
                </a:cubicBezTo>
                <a:cubicBezTo>
                  <a:pt x="12534" y="5349"/>
                  <a:pt x="13270" y="5104"/>
                  <a:pt x="13924" y="4668"/>
                </a:cubicBezTo>
                <a:cubicBezTo>
                  <a:pt x="14231" y="4489"/>
                  <a:pt x="14921" y="3759"/>
                  <a:pt x="15253" y="3759"/>
                </a:cubicBezTo>
                <a:cubicBezTo>
                  <a:pt x="15275" y="3759"/>
                  <a:pt x="15295" y="3762"/>
                  <a:pt x="15314" y="3769"/>
                </a:cubicBezTo>
                <a:cubicBezTo>
                  <a:pt x="15494" y="3851"/>
                  <a:pt x="15664" y="3888"/>
                  <a:pt x="15823" y="3888"/>
                </a:cubicBezTo>
                <a:cubicBezTo>
                  <a:pt x="17245" y="3888"/>
                  <a:pt x="17725" y="883"/>
                  <a:pt x="16131" y="172"/>
                </a:cubicBezTo>
                <a:cubicBezTo>
                  <a:pt x="15852" y="53"/>
                  <a:pt x="15572" y="1"/>
                  <a:pt x="152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4"/>
          <p:cNvSpPr/>
          <p:nvPr/>
        </p:nvSpPr>
        <p:spPr>
          <a:xfrm>
            <a:off x="614260" y="4928900"/>
            <a:ext cx="99300" cy="99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4"/>
          <p:cNvSpPr/>
          <p:nvPr/>
        </p:nvSpPr>
        <p:spPr>
          <a:xfrm>
            <a:off x="1254280" y="4928900"/>
            <a:ext cx="99300" cy="99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4"/>
          <p:cNvSpPr/>
          <p:nvPr/>
        </p:nvSpPr>
        <p:spPr>
          <a:xfrm>
            <a:off x="1889130" y="4928900"/>
            <a:ext cx="99300" cy="99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4"/>
          <p:cNvSpPr/>
          <p:nvPr/>
        </p:nvSpPr>
        <p:spPr>
          <a:xfrm>
            <a:off x="3981620" y="100619"/>
            <a:ext cx="357956" cy="113981"/>
          </a:xfrm>
          <a:custGeom>
            <a:avLst/>
            <a:gdLst/>
            <a:ahLst/>
            <a:cxnLst/>
            <a:rect l="l" t="t" r="r" b="b"/>
            <a:pathLst>
              <a:path w="17725" h="5644" extrusionOk="0">
                <a:moveTo>
                  <a:pt x="15295" y="1"/>
                </a:moveTo>
                <a:cubicBezTo>
                  <a:pt x="14681" y="1"/>
                  <a:pt x="14079" y="260"/>
                  <a:pt x="13515" y="635"/>
                </a:cubicBezTo>
                <a:cubicBezTo>
                  <a:pt x="12916" y="1044"/>
                  <a:pt x="12371" y="1643"/>
                  <a:pt x="11662" y="1698"/>
                </a:cubicBezTo>
                <a:cubicBezTo>
                  <a:pt x="11623" y="1703"/>
                  <a:pt x="11585" y="1706"/>
                  <a:pt x="11547" y="1706"/>
                </a:cubicBezTo>
                <a:cubicBezTo>
                  <a:pt x="11037" y="1706"/>
                  <a:pt x="10673" y="1214"/>
                  <a:pt x="10191" y="935"/>
                </a:cubicBezTo>
                <a:cubicBezTo>
                  <a:pt x="9740" y="692"/>
                  <a:pt x="9245" y="571"/>
                  <a:pt x="8748" y="571"/>
                </a:cubicBezTo>
                <a:cubicBezTo>
                  <a:pt x="8464" y="571"/>
                  <a:pt x="8180" y="610"/>
                  <a:pt x="7902" y="690"/>
                </a:cubicBezTo>
                <a:cubicBezTo>
                  <a:pt x="7303" y="908"/>
                  <a:pt x="6731" y="1153"/>
                  <a:pt x="6186" y="1453"/>
                </a:cubicBezTo>
                <a:cubicBezTo>
                  <a:pt x="5856" y="1617"/>
                  <a:pt x="5600" y="1745"/>
                  <a:pt x="5369" y="1745"/>
                </a:cubicBezTo>
                <a:cubicBezTo>
                  <a:pt x="5256" y="1745"/>
                  <a:pt x="5148" y="1715"/>
                  <a:pt x="5041" y="1643"/>
                </a:cubicBezTo>
                <a:cubicBezTo>
                  <a:pt x="4391" y="1224"/>
                  <a:pt x="3790" y="934"/>
                  <a:pt x="3113" y="934"/>
                </a:cubicBezTo>
                <a:cubicBezTo>
                  <a:pt x="2910" y="934"/>
                  <a:pt x="2700" y="960"/>
                  <a:pt x="2480" y="1017"/>
                </a:cubicBezTo>
                <a:cubicBezTo>
                  <a:pt x="1581" y="1235"/>
                  <a:pt x="927" y="1916"/>
                  <a:pt x="409" y="2815"/>
                </a:cubicBezTo>
                <a:cubicBezTo>
                  <a:pt x="0" y="3687"/>
                  <a:pt x="218" y="4722"/>
                  <a:pt x="927" y="5376"/>
                </a:cubicBezTo>
                <a:cubicBezTo>
                  <a:pt x="1164" y="5560"/>
                  <a:pt x="1409" y="5643"/>
                  <a:pt x="1649" y="5643"/>
                </a:cubicBezTo>
                <a:cubicBezTo>
                  <a:pt x="2155" y="5643"/>
                  <a:pt x="2638" y="5277"/>
                  <a:pt x="2970" y="4722"/>
                </a:cubicBezTo>
                <a:cubicBezTo>
                  <a:pt x="3010" y="4659"/>
                  <a:pt x="3058" y="4635"/>
                  <a:pt x="3112" y="4635"/>
                </a:cubicBezTo>
                <a:cubicBezTo>
                  <a:pt x="3244" y="4635"/>
                  <a:pt x="3407" y="4781"/>
                  <a:pt x="3543" y="4859"/>
                </a:cubicBezTo>
                <a:cubicBezTo>
                  <a:pt x="4123" y="5197"/>
                  <a:pt x="4661" y="5472"/>
                  <a:pt x="5289" y="5472"/>
                </a:cubicBezTo>
                <a:cubicBezTo>
                  <a:pt x="5368" y="5472"/>
                  <a:pt x="5449" y="5467"/>
                  <a:pt x="5532" y="5458"/>
                </a:cubicBezTo>
                <a:cubicBezTo>
                  <a:pt x="6701" y="5349"/>
                  <a:pt x="7680" y="4481"/>
                  <a:pt x="8848" y="4261"/>
                </a:cubicBezTo>
                <a:lnTo>
                  <a:pt x="8848" y="4261"/>
                </a:lnTo>
                <a:cubicBezTo>
                  <a:pt x="8870" y="4265"/>
                  <a:pt x="8966" y="4280"/>
                  <a:pt x="9047" y="4341"/>
                </a:cubicBezTo>
                <a:cubicBezTo>
                  <a:pt x="9128" y="4423"/>
                  <a:pt x="9401" y="4695"/>
                  <a:pt x="9592" y="4831"/>
                </a:cubicBezTo>
                <a:cubicBezTo>
                  <a:pt x="10155" y="5223"/>
                  <a:pt x="10828" y="5439"/>
                  <a:pt x="11513" y="5439"/>
                </a:cubicBezTo>
                <a:cubicBezTo>
                  <a:pt x="11590" y="5439"/>
                  <a:pt x="11667" y="5436"/>
                  <a:pt x="11744" y="5431"/>
                </a:cubicBezTo>
                <a:cubicBezTo>
                  <a:pt x="12534" y="5349"/>
                  <a:pt x="13270" y="5104"/>
                  <a:pt x="13924" y="4668"/>
                </a:cubicBezTo>
                <a:cubicBezTo>
                  <a:pt x="14231" y="4489"/>
                  <a:pt x="14921" y="3759"/>
                  <a:pt x="15253" y="3759"/>
                </a:cubicBezTo>
                <a:cubicBezTo>
                  <a:pt x="15275" y="3759"/>
                  <a:pt x="15295" y="3762"/>
                  <a:pt x="15314" y="3769"/>
                </a:cubicBezTo>
                <a:cubicBezTo>
                  <a:pt x="15494" y="3851"/>
                  <a:pt x="15664" y="3888"/>
                  <a:pt x="15823" y="3888"/>
                </a:cubicBezTo>
                <a:cubicBezTo>
                  <a:pt x="17245" y="3888"/>
                  <a:pt x="17725" y="883"/>
                  <a:pt x="16131" y="172"/>
                </a:cubicBezTo>
                <a:cubicBezTo>
                  <a:pt x="15852" y="53"/>
                  <a:pt x="15572" y="1"/>
                  <a:pt x="152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4"/>
          <p:cNvSpPr/>
          <p:nvPr/>
        </p:nvSpPr>
        <p:spPr>
          <a:xfrm flipH="1">
            <a:off x="4616389" y="100619"/>
            <a:ext cx="357956" cy="113981"/>
          </a:xfrm>
          <a:custGeom>
            <a:avLst/>
            <a:gdLst/>
            <a:ahLst/>
            <a:cxnLst/>
            <a:rect l="l" t="t" r="r" b="b"/>
            <a:pathLst>
              <a:path w="17725" h="5644" extrusionOk="0">
                <a:moveTo>
                  <a:pt x="15295" y="1"/>
                </a:moveTo>
                <a:cubicBezTo>
                  <a:pt x="14681" y="1"/>
                  <a:pt x="14079" y="260"/>
                  <a:pt x="13515" y="635"/>
                </a:cubicBezTo>
                <a:cubicBezTo>
                  <a:pt x="12916" y="1044"/>
                  <a:pt x="12371" y="1643"/>
                  <a:pt x="11662" y="1698"/>
                </a:cubicBezTo>
                <a:cubicBezTo>
                  <a:pt x="11623" y="1703"/>
                  <a:pt x="11585" y="1706"/>
                  <a:pt x="11547" y="1706"/>
                </a:cubicBezTo>
                <a:cubicBezTo>
                  <a:pt x="11037" y="1706"/>
                  <a:pt x="10673" y="1214"/>
                  <a:pt x="10191" y="935"/>
                </a:cubicBezTo>
                <a:cubicBezTo>
                  <a:pt x="9740" y="692"/>
                  <a:pt x="9245" y="571"/>
                  <a:pt x="8748" y="571"/>
                </a:cubicBezTo>
                <a:cubicBezTo>
                  <a:pt x="8464" y="571"/>
                  <a:pt x="8180" y="610"/>
                  <a:pt x="7902" y="690"/>
                </a:cubicBezTo>
                <a:cubicBezTo>
                  <a:pt x="7303" y="908"/>
                  <a:pt x="6731" y="1153"/>
                  <a:pt x="6186" y="1453"/>
                </a:cubicBezTo>
                <a:cubicBezTo>
                  <a:pt x="5856" y="1617"/>
                  <a:pt x="5600" y="1745"/>
                  <a:pt x="5369" y="1745"/>
                </a:cubicBezTo>
                <a:cubicBezTo>
                  <a:pt x="5256" y="1745"/>
                  <a:pt x="5148" y="1715"/>
                  <a:pt x="5041" y="1643"/>
                </a:cubicBezTo>
                <a:cubicBezTo>
                  <a:pt x="4391" y="1224"/>
                  <a:pt x="3790" y="934"/>
                  <a:pt x="3113" y="934"/>
                </a:cubicBezTo>
                <a:cubicBezTo>
                  <a:pt x="2910" y="934"/>
                  <a:pt x="2700" y="960"/>
                  <a:pt x="2480" y="1017"/>
                </a:cubicBezTo>
                <a:cubicBezTo>
                  <a:pt x="1581" y="1235"/>
                  <a:pt x="927" y="1916"/>
                  <a:pt x="409" y="2815"/>
                </a:cubicBezTo>
                <a:cubicBezTo>
                  <a:pt x="0" y="3687"/>
                  <a:pt x="218" y="4722"/>
                  <a:pt x="927" y="5376"/>
                </a:cubicBezTo>
                <a:cubicBezTo>
                  <a:pt x="1164" y="5560"/>
                  <a:pt x="1409" y="5643"/>
                  <a:pt x="1649" y="5643"/>
                </a:cubicBezTo>
                <a:cubicBezTo>
                  <a:pt x="2155" y="5643"/>
                  <a:pt x="2638" y="5277"/>
                  <a:pt x="2970" y="4722"/>
                </a:cubicBezTo>
                <a:cubicBezTo>
                  <a:pt x="3010" y="4659"/>
                  <a:pt x="3058" y="4635"/>
                  <a:pt x="3112" y="4635"/>
                </a:cubicBezTo>
                <a:cubicBezTo>
                  <a:pt x="3244" y="4635"/>
                  <a:pt x="3407" y="4781"/>
                  <a:pt x="3543" y="4859"/>
                </a:cubicBezTo>
                <a:cubicBezTo>
                  <a:pt x="4123" y="5197"/>
                  <a:pt x="4661" y="5472"/>
                  <a:pt x="5289" y="5472"/>
                </a:cubicBezTo>
                <a:cubicBezTo>
                  <a:pt x="5368" y="5472"/>
                  <a:pt x="5449" y="5467"/>
                  <a:pt x="5532" y="5458"/>
                </a:cubicBezTo>
                <a:cubicBezTo>
                  <a:pt x="6701" y="5349"/>
                  <a:pt x="7680" y="4481"/>
                  <a:pt x="8848" y="4261"/>
                </a:cubicBezTo>
                <a:lnTo>
                  <a:pt x="8848" y="4261"/>
                </a:lnTo>
                <a:cubicBezTo>
                  <a:pt x="8870" y="4265"/>
                  <a:pt x="8966" y="4280"/>
                  <a:pt x="9047" y="4341"/>
                </a:cubicBezTo>
                <a:cubicBezTo>
                  <a:pt x="9128" y="4423"/>
                  <a:pt x="9401" y="4695"/>
                  <a:pt x="9592" y="4831"/>
                </a:cubicBezTo>
                <a:cubicBezTo>
                  <a:pt x="10155" y="5223"/>
                  <a:pt x="10828" y="5439"/>
                  <a:pt x="11513" y="5439"/>
                </a:cubicBezTo>
                <a:cubicBezTo>
                  <a:pt x="11590" y="5439"/>
                  <a:pt x="11667" y="5436"/>
                  <a:pt x="11744" y="5431"/>
                </a:cubicBezTo>
                <a:cubicBezTo>
                  <a:pt x="12534" y="5349"/>
                  <a:pt x="13270" y="5104"/>
                  <a:pt x="13924" y="4668"/>
                </a:cubicBezTo>
                <a:cubicBezTo>
                  <a:pt x="14231" y="4489"/>
                  <a:pt x="14921" y="3759"/>
                  <a:pt x="15253" y="3759"/>
                </a:cubicBezTo>
                <a:cubicBezTo>
                  <a:pt x="15275" y="3759"/>
                  <a:pt x="15295" y="3762"/>
                  <a:pt x="15314" y="3769"/>
                </a:cubicBezTo>
                <a:cubicBezTo>
                  <a:pt x="15494" y="3851"/>
                  <a:pt x="15664" y="3888"/>
                  <a:pt x="15823" y="3888"/>
                </a:cubicBezTo>
                <a:cubicBezTo>
                  <a:pt x="17245" y="3888"/>
                  <a:pt x="17725" y="883"/>
                  <a:pt x="16131" y="172"/>
                </a:cubicBezTo>
                <a:cubicBezTo>
                  <a:pt x="15852" y="53"/>
                  <a:pt x="15572" y="1"/>
                  <a:pt x="152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4"/>
          <p:cNvSpPr/>
          <p:nvPr/>
        </p:nvSpPr>
        <p:spPr>
          <a:xfrm>
            <a:off x="5251169" y="100619"/>
            <a:ext cx="357956" cy="113981"/>
          </a:xfrm>
          <a:custGeom>
            <a:avLst/>
            <a:gdLst/>
            <a:ahLst/>
            <a:cxnLst/>
            <a:rect l="l" t="t" r="r" b="b"/>
            <a:pathLst>
              <a:path w="17725" h="5644" extrusionOk="0">
                <a:moveTo>
                  <a:pt x="15295" y="1"/>
                </a:moveTo>
                <a:cubicBezTo>
                  <a:pt x="14681" y="1"/>
                  <a:pt x="14079" y="260"/>
                  <a:pt x="13515" y="635"/>
                </a:cubicBezTo>
                <a:cubicBezTo>
                  <a:pt x="12916" y="1044"/>
                  <a:pt x="12371" y="1643"/>
                  <a:pt x="11662" y="1698"/>
                </a:cubicBezTo>
                <a:cubicBezTo>
                  <a:pt x="11623" y="1703"/>
                  <a:pt x="11585" y="1706"/>
                  <a:pt x="11547" y="1706"/>
                </a:cubicBezTo>
                <a:cubicBezTo>
                  <a:pt x="11037" y="1706"/>
                  <a:pt x="10673" y="1214"/>
                  <a:pt x="10191" y="935"/>
                </a:cubicBezTo>
                <a:cubicBezTo>
                  <a:pt x="9740" y="692"/>
                  <a:pt x="9245" y="571"/>
                  <a:pt x="8748" y="571"/>
                </a:cubicBezTo>
                <a:cubicBezTo>
                  <a:pt x="8464" y="571"/>
                  <a:pt x="8180" y="610"/>
                  <a:pt x="7902" y="690"/>
                </a:cubicBezTo>
                <a:cubicBezTo>
                  <a:pt x="7303" y="908"/>
                  <a:pt x="6731" y="1153"/>
                  <a:pt x="6186" y="1453"/>
                </a:cubicBezTo>
                <a:cubicBezTo>
                  <a:pt x="5856" y="1617"/>
                  <a:pt x="5600" y="1745"/>
                  <a:pt x="5369" y="1745"/>
                </a:cubicBezTo>
                <a:cubicBezTo>
                  <a:pt x="5256" y="1745"/>
                  <a:pt x="5148" y="1715"/>
                  <a:pt x="5041" y="1643"/>
                </a:cubicBezTo>
                <a:cubicBezTo>
                  <a:pt x="4391" y="1224"/>
                  <a:pt x="3790" y="934"/>
                  <a:pt x="3113" y="934"/>
                </a:cubicBezTo>
                <a:cubicBezTo>
                  <a:pt x="2910" y="934"/>
                  <a:pt x="2700" y="960"/>
                  <a:pt x="2480" y="1017"/>
                </a:cubicBezTo>
                <a:cubicBezTo>
                  <a:pt x="1581" y="1235"/>
                  <a:pt x="927" y="1916"/>
                  <a:pt x="409" y="2815"/>
                </a:cubicBezTo>
                <a:cubicBezTo>
                  <a:pt x="0" y="3687"/>
                  <a:pt x="218" y="4722"/>
                  <a:pt x="927" y="5376"/>
                </a:cubicBezTo>
                <a:cubicBezTo>
                  <a:pt x="1164" y="5560"/>
                  <a:pt x="1409" y="5643"/>
                  <a:pt x="1649" y="5643"/>
                </a:cubicBezTo>
                <a:cubicBezTo>
                  <a:pt x="2155" y="5643"/>
                  <a:pt x="2638" y="5277"/>
                  <a:pt x="2970" y="4722"/>
                </a:cubicBezTo>
                <a:cubicBezTo>
                  <a:pt x="3010" y="4659"/>
                  <a:pt x="3058" y="4635"/>
                  <a:pt x="3112" y="4635"/>
                </a:cubicBezTo>
                <a:cubicBezTo>
                  <a:pt x="3244" y="4635"/>
                  <a:pt x="3407" y="4781"/>
                  <a:pt x="3543" y="4859"/>
                </a:cubicBezTo>
                <a:cubicBezTo>
                  <a:pt x="4123" y="5197"/>
                  <a:pt x="4661" y="5472"/>
                  <a:pt x="5289" y="5472"/>
                </a:cubicBezTo>
                <a:cubicBezTo>
                  <a:pt x="5368" y="5472"/>
                  <a:pt x="5449" y="5467"/>
                  <a:pt x="5532" y="5458"/>
                </a:cubicBezTo>
                <a:cubicBezTo>
                  <a:pt x="6701" y="5349"/>
                  <a:pt x="7680" y="4481"/>
                  <a:pt x="8848" y="4261"/>
                </a:cubicBezTo>
                <a:lnTo>
                  <a:pt x="8848" y="4261"/>
                </a:lnTo>
                <a:cubicBezTo>
                  <a:pt x="8870" y="4265"/>
                  <a:pt x="8966" y="4280"/>
                  <a:pt x="9047" y="4341"/>
                </a:cubicBezTo>
                <a:cubicBezTo>
                  <a:pt x="9128" y="4423"/>
                  <a:pt x="9401" y="4695"/>
                  <a:pt x="9592" y="4831"/>
                </a:cubicBezTo>
                <a:cubicBezTo>
                  <a:pt x="10155" y="5223"/>
                  <a:pt x="10828" y="5439"/>
                  <a:pt x="11513" y="5439"/>
                </a:cubicBezTo>
                <a:cubicBezTo>
                  <a:pt x="11590" y="5439"/>
                  <a:pt x="11667" y="5436"/>
                  <a:pt x="11744" y="5431"/>
                </a:cubicBezTo>
                <a:cubicBezTo>
                  <a:pt x="12534" y="5349"/>
                  <a:pt x="13270" y="5104"/>
                  <a:pt x="13924" y="4668"/>
                </a:cubicBezTo>
                <a:cubicBezTo>
                  <a:pt x="14231" y="4489"/>
                  <a:pt x="14921" y="3759"/>
                  <a:pt x="15253" y="3759"/>
                </a:cubicBezTo>
                <a:cubicBezTo>
                  <a:pt x="15275" y="3759"/>
                  <a:pt x="15295" y="3762"/>
                  <a:pt x="15314" y="3769"/>
                </a:cubicBezTo>
                <a:cubicBezTo>
                  <a:pt x="15494" y="3851"/>
                  <a:pt x="15664" y="3888"/>
                  <a:pt x="15823" y="3888"/>
                </a:cubicBezTo>
                <a:cubicBezTo>
                  <a:pt x="17245" y="3888"/>
                  <a:pt x="17725" y="883"/>
                  <a:pt x="16131" y="172"/>
                </a:cubicBezTo>
                <a:cubicBezTo>
                  <a:pt x="15852" y="53"/>
                  <a:pt x="15572" y="1"/>
                  <a:pt x="152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4"/>
          <p:cNvSpPr/>
          <p:nvPr/>
        </p:nvSpPr>
        <p:spPr>
          <a:xfrm>
            <a:off x="4423060" y="94975"/>
            <a:ext cx="99300" cy="99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4"/>
          <p:cNvSpPr/>
          <p:nvPr/>
        </p:nvSpPr>
        <p:spPr>
          <a:xfrm>
            <a:off x="5063080" y="94975"/>
            <a:ext cx="99300" cy="99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4"/>
          <p:cNvSpPr/>
          <p:nvPr/>
        </p:nvSpPr>
        <p:spPr>
          <a:xfrm>
            <a:off x="5697930" y="94975"/>
            <a:ext cx="99300" cy="99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4"/>
          <p:cNvSpPr/>
          <p:nvPr/>
        </p:nvSpPr>
        <p:spPr>
          <a:xfrm flipH="1">
            <a:off x="5886014" y="100619"/>
            <a:ext cx="357956" cy="113981"/>
          </a:xfrm>
          <a:custGeom>
            <a:avLst/>
            <a:gdLst/>
            <a:ahLst/>
            <a:cxnLst/>
            <a:rect l="l" t="t" r="r" b="b"/>
            <a:pathLst>
              <a:path w="17725" h="5644" extrusionOk="0">
                <a:moveTo>
                  <a:pt x="15295" y="1"/>
                </a:moveTo>
                <a:cubicBezTo>
                  <a:pt x="14681" y="1"/>
                  <a:pt x="14079" y="260"/>
                  <a:pt x="13515" y="635"/>
                </a:cubicBezTo>
                <a:cubicBezTo>
                  <a:pt x="12916" y="1044"/>
                  <a:pt x="12371" y="1643"/>
                  <a:pt x="11662" y="1698"/>
                </a:cubicBezTo>
                <a:cubicBezTo>
                  <a:pt x="11623" y="1703"/>
                  <a:pt x="11585" y="1706"/>
                  <a:pt x="11547" y="1706"/>
                </a:cubicBezTo>
                <a:cubicBezTo>
                  <a:pt x="11037" y="1706"/>
                  <a:pt x="10673" y="1214"/>
                  <a:pt x="10191" y="935"/>
                </a:cubicBezTo>
                <a:cubicBezTo>
                  <a:pt x="9740" y="692"/>
                  <a:pt x="9245" y="571"/>
                  <a:pt x="8748" y="571"/>
                </a:cubicBezTo>
                <a:cubicBezTo>
                  <a:pt x="8464" y="571"/>
                  <a:pt x="8180" y="610"/>
                  <a:pt x="7902" y="690"/>
                </a:cubicBezTo>
                <a:cubicBezTo>
                  <a:pt x="7303" y="908"/>
                  <a:pt x="6731" y="1153"/>
                  <a:pt x="6186" y="1453"/>
                </a:cubicBezTo>
                <a:cubicBezTo>
                  <a:pt x="5856" y="1617"/>
                  <a:pt x="5600" y="1745"/>
                  <a:pt x="5369" y="1745"/>
                </a:cubicBezTo>
                <a:cubicBezTo>
                  <a:pt x="5256" y="1745"/>
                  <a:pt x="5148" y="1715"/>
                  <a:pt x="5041" y="1643"/>
                </a:cubicBezTo>
                <a:cubicBezTo>
                  <a:pt x="4391" y="1224"/>
                  <a:pt x="3790" y="934"/>
                  <a:pt x="3113" y="934"/>
                </a:cubicBezTo>
                <a:cubicBezTo>
                  <a:pt x="2910" y="934"/>
                  <a:pt x="2700" y="960"/>
                  <a:pt x="2480" y="1017"/>
                </a:cubicBezTo>
                <a:cubicBezTo>
                  <a:pt x="1581" y="1235"/>
                  <a:pt x="927" y="1916"/>
                  <a:pt x="409" y="2815"/>
                </a:cubicBezTo>
                <a:cubicBezTo>
                  <a:pt x="0" y="3687"/>
                  <a:pt x="218" y="4722"/>
                  <a:pt x="927" y="5376"/>
                </a:cubicBezTo>
                <a:cubicBezTo>
                  <a:pt x="1164" y="5560"/>
                  <a:pt x="1409" y="5643"/>
                  <a:pt x="1649" y="5643"/>
                </a:cubicBezTo>
                <a:cubicBezTo>
                  <a:pt x="2155" y="5643"/>
                  <a:pt x="2638" y="5277"/>
                  <a:pt x="2970" y="4722"/>
                </a:cubicBezTo>
                <a:cubicBezTo>
                  <a:pt x="3010" y="4659"/>
                  <a:pt x="3058" y="4635"/>
                  <a:pt x="3112" y="4635"/>
                </a:cubicBezTo>
                <a:cubicBezTo>
                  <a:pt x="3244" y="4635"/>
                  <a:pt x="3407" y="4781"/>
                  <a:pt x="3543" y="4859"/>
                </a:cubicBezTo>
                <a:cubicBezTo>
                  <a:pt x="4123" y="5197"/>
                  <a:pt x="4661" y="5472"/>
                  <a:pt x="5289" y="5472"/>
                </a:cubicBezTo>
                <a:cubicBezTo>
                  <a:pt x="5368" y="5472"/>
                  <a:pt x="5449" y="5467"/>
                  <a:pt x="5532" y="5458"/>
                </a:cubicBezTo>
                <a:cubicBezTo>
                  <a:pt x="6701" y="5349"/>
                  <a:pt x="7680" y="4481"/>
                  <a:pt x="8848" y="4261"/>
                </a:cubicBezTo>
                <a:lnTo>
                  <a:pt x="8848" y="4261"/>
                </a:lnTo>
                <a:cubicBezTo>
                  <a:pt x="8870" y="4265"/>
                  <a:pt x="8966" y="4280"/>
                  <a:pt x="9047" y="4341"/>
                </a:cubicBezTo>
                <a:cubicBezTo>
                  <a:pt x="9128" y="4423"/>
                  <a:pt x="9401" y="4695"/>
                  <a:pt x="9592" y="4831"/>
                </a:cubicBezTo>
                <a:cubicBezTo>
                  <a:pt x="10155" y="5223"/>
                  <a:pt x="10828" y="5439"/>
                  <a:pt x="11513" y="5439"/>
                </a:cubicBezTo>
                <a:cubicBezTo>
                  <a:pt x="11590" y="5439"/>
                  <a:pt x="11667" y="5436"/>
                  <a:pt x="11744" y="5431"/>
                </a:cubicBezTo>
                <a:cubicBezTo>
                  <a:pt x="12534" y="5349"/>
                  <a:pt x="13270" y="5104"/>
                  <a:pt x="13924" y="4668"/>
                </a:cubicBezTo>
                <a:cubicBezTo>
                  <a:pt x="14231" y="4489"/>
                  <a:pt x="14921" y="3759"/>
                  <a:pt x="15253" y="3759"/>
                </a:cubicBezTo>
                <a:cubicBezTo>
                  <a:pt x="15275" y="3759"/>
                  <a:pt x="15295" y="3762"/>
                  <a:pt x="15314" y="3769"/>
                </a:cubicBezTo>
                <a:cubicBezTo>
                  <a:pt x="15494" y="3851"/>
                  <a:pt x="15664" y="3888"/>
                  <a:pt x="15823" y="3888"/>
                </a:cubicBezTo>
                <a:cubicBezTo>
                  <a:pt x="17245" y="3888"/>
                  <a:pt x="17725" y="883"/>
                  <a:pt x="16131" y="172"/>
                </a:cubicBezTo>
                <a:cubicBezTo>
                  <a:pt x="15852" y="53"/>
                  <a:pt x="15572" y="1"/>
                  <a:pt x="152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4"/>
          <p:cNvSpPr/>
          <p:nvPr/>
        </p:nvSpPr>
        <p:spPr>
          <a:xfrm>
            <a:off x="6520794" y="100619"/>
            <a:ext cx="357956" cy="113981"/>
          </a:xfrm>
          <a:custGeom>
            <a:avLst/>
            <a:gdLst/>
            <a:ahLst/>
            <a:cxnLst/>
            <a:rect l="l" t="t" r="r" b="b"/>
            <a:pathLst>
              <a:path w="17725" h="5644" extrusionOk="0">
                <a:moveTo>
                  <a:pt x="15295" y="1"/>
                </a:moveTo>
                <a:cubicBezTo>
                  <a:pt x="14681" y="1"/>
                  <a:pt x="14079" y="260"/>
                  <a:pt x="13515" y="635"/>
                </a:cubicBezTo>
                <a:cubicBezTo>
                  <a:pt x="12916" y="1044"/>
                  <a:pt x="12371" y="1643"/>
                  <a:pt x="11662" y="1698"/>
                </a:cubicBezTo>
                <a:cubicBezTo>
                  <a:pt x="11623" y="1703"/>
                  <a:pt x="11585" y="1706"/>
                  <a:pt x="11547" y="1706"/>
                </a:cubicBezTo>
                <a:cubicBezTo>
                  <a:pt x="11037" y="1706"/>
                  <a:pt x="10673" y="1214"/>
                  <a:pt x="10191" y="935"/>
                </a:cubicBezTo>
                <a:cubicBezTo>
                  <a:pt x="9740" y="692"/>
                  <a:pt x="9245" y="571"/>
                  <a:pt x="8748" y="571"/>
                </a:cubicBezTo>
                <a:cubicBezTo>
                  <a:pt x="8464" y="571"/>
                  <a:pt x="8180" y="610"/>
                  <a:pt x="7902" y="690"/>
                </a:cubicBezTo>
                <a:cubicBezTo>
                  <a:pt x="7303" y="908"/>
                  <a:pt x="6731" y="1153"/>
                  <a:pt x="6186" y="1453"/>
                </a:cubicBezTo>
                <a:cubicBezTo>
                  <a:pt x="5856" y="1617"/>
                  <a:pt x="5600" y="1745"/>
                  <a:pt x="5369" y="1745"/>
                </a:cubicBezTo>
                <a:cubicBezTo>
                  <a:pt x="5256" y="1745"/>
                  <a:pt x="5148" y="1715"/>
                  <a:pt x="5041" y="1643"/>
                </a:cubicBezTo>
                <a:cubicBezTo>
                  <a:pt x="4391" y="1224"/>
                  <a:pt x="3790" y="934"/>
                  <a:pt x="3113" y="934"/>
                </a:cubicBezTo>
                <a:cubicBezTo>
                  <a:pt x="2910" y="934"/>
                  <a:pt x="2700" y="960"/>
                  <a:pt x="2480" y="1017"/>
                </a:cubicBezTo>
                <a:cubicBezTo>
                  <a:pt x="1581" y="1235"/>
                  <a:pt x="927" y="1916"/>
                  <a:pt x="409" y="2815"/>
                </a:cubicBezTo>
                <a:cubicBezTo>
                  <a:pt x="0" y="3687"/>
                  <a:pt x="218" y="4722"/>
                  <a:pt x="927" y="5376"/>
                </a:cubicBezTo>
                <a:cubicBezTo>
                  <a:pt x="1164" y="5560"/>
                  <a:pt x="1409" y="5643"/>
                  <a:pt x="1649" y="5643"/>
                </a:cubicBezTo>
                <a:cubicBezTo>
                  <a:pt x="2155" y="5643"/>
                  <a:pt x="2638" y="5277"/>
                  <a:pt x="2970" y="4722"/>
                </a:cubicBezTo>
                <a:cubicBezTo>
                  <a:pt x="3010" y="4659"/>
                  <a:pt x="3058" y="4635"/>
                  <a:pt x="3112" y="4635"/>
                </a:cubicBezTo>
                <a:cubicBezTo>
                  <a:pt x="3244" y="4635"/>
                  <a:pt x="3407" y="4781"/>
                  <a:pt x="3543" y="4859"/>
                </a:cubicBezTo>
                <a:cubicBezTo>
                  <a:pt x="4123" y="5197"/>
                  <a:pt x="4661" y="5472"/>
                  <a:pt x="5289" y="5472"/>
                </a:cubicBezTo>
                <a:cubicBezTo>
                  <a:pt x="5368" y="5472"/>
                  <a:pt x="5449" y="5467"/>
                  <a:pt x="5532" y="5458"/>
                </a:cubicBezTo>
                <a:cubicBezTo>
                  <a:pt x="6701" y="5349"/>
                  <a:pt x="7680" y="4481"/>
                  <a:pt x="8848" y="4261"/>
                </a:cubicBezTo>
                <a:lnTo>
                  <a:pt x="8848" y="4261"/>
                </a:lnTo>
                <a:cubicBezTo>
                  <a:pt x="8870" y="4265"/>
                  <a:pt x="8966" y="4280"/>
                  <a:pt x="9047" y="4341"/>
                </a:cubicBezTo>
                <a:cubicBezTo>
                  <a:pt x="9128" y="4423"/>
                  <a:pt x="9401" y="4695"/>
                  <a:pt x="9592" y="4831"/>
                </a:cubicBezTo>
                <a:cubicBezTo>
                  <a:pt x="10155" y="5223"/>
                  <a:pt x="10828" y="5439"/>
                  <a:pt x="11513" y="5439"/>
                </a:cubicBezTo>
                <a:cubicBezTo>
                  <a:pt x="11590" y="5439"/>
                  <a:pt x="11667" y="5436"/>
                  <a:pt x="11744" y="5431"/>
                </a:cubicBezTo>
                <a:cubicBezTo>
                  <a:pt x="12534" y="5349"/>
                  <a:pt x="13270" y="5104"/>
                  <a:pt x="13924" y="4668"/>
                </a:cubicBezTo>
                <a:cubicBezTo>
                  <a:pt x="14231" y="4489"/>
                  <a:pt x="14921" y="3759"/>
                  <a:pt x="15253" y="3759"/>
                </a:cubicBezTo>
                <a:cubicBezTo>
                  <a:pt x="15275" y="3759"/>
                  <a:pt x="15295" y="3762"/>
                  <a:pt x="15314" y="3769"/>
                </a:cubicBezTo>
                <a:cubicBezTo>
                  <a:pt x="15494" y="3851"/>
                  <a:pt x="15664" y="3888"/>
                  <a:pt x="15823" y="3888"/>
                </a:cubicBezTo>
                <a:cubicBezTo>
                  <a:pt x="17245" y="3888"/>
                  <a:pt x="17725" y="883"/>
                  <a:pt x="16131" y="172"/>
                </a:cubicBezTo>
                <a:cubicBezTo>
                  <a:pt x="15852" y="53"/>
                  <a:pt x="15572" y="1"/>
                  <a:pt x="152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4"/>
          <p:cNvSpPr/>
          <p:nvPr/>
        </p:nvSpPr>
        <p:spPr>
          <a:xfrm>
            <a:off x="6332705" y="94975"/>
            <a:ext cx="99300" cy="99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4"/>
          <p:cNvSpPr/>
          <p:nvPr/>
        </p:nvSpPr>
        <p:spPr>
          <a:xfrm flipH="1">
            <a:off x="7155564" y="100619"/>
            <a:ext cx="357956" cy="113981"/>
          </a:xfrm>
          <a:custGeom>
            <a:avLst/>
            <a:gdLst/>
            <a:ahLst/>
            <a:cxnLst/>
            <a:rect l="l" t="t" r="r" b="b"/>
            <a:pathLst>
              <a:path w="17725" h="5644" extrusionOk="0">
                <a:moveTo>
                  <a:pt x="15295" y="1"/>
                </a:moveTo>
                <a:cubicBezTo>
                  <a:pt x="14681" y="1"/>
                  <a:pt x="14079" y="260"/>
                  <a:pt x="13515" y="635"/>
                </a:cubicBezTo>
                <a:cubicBezTo>
                  <a:pt x="12916" y="1044"/>
                  <a:pt x="12371" y="1643"/>
                  <a:pt x="11662" y="1698"/>
                </a:cubicBezTo>
                <a:cubicBezTo>
                  <a:pt x="11623" y="1703"/>
                  <a:pt x="11585" y="1706"/>
                  <a:pt x="11547" y="1706"/>
                </a:cubicBezTo>
                <a:cubicBezTo>
                  <a:pt x="11037" y="1706"/>
                  <a:pt x="10673" y="1214"/>
                  <a:pt x="10191" y="935"/>
                </a:cubicBezTo>
                <a:cubicBezTo>
                  <a:pt x="9740" y="692"/>
                  <a:pt x="9245" y="571"/>
                  <a:pt x="8748" y="571"/>
                </a:cubicBezTo>
                <a:cubicBezTo>
                  <a:pt x="8464" y="571"/>
                  <a:pt x="8180" y="610"/>
                  <a:pt x="7902" y="690"/>
                </a:cubicBezTo>
                <a:cubicBezTo>
                  <a:pt x="7303" y="908"/>
                  <a:pt x="6731" y="1153"/>
                  <a:pt x="6186" y="1453"/>
                </a:cubicBezTo>
                <a:cubicBezTo>
                  <a:pt x="5856" y="1617"/>
                  <a:pt x="5600" y="1745"/>
                  <a:pt x="5369" y="1745"/>
                </a:cubicBezTo>
                <a:cubicBezTo>
                  <a:pt x="5256" y="1745"/>
                  <a:pt x="5148" y="1715"/>
                  <a:pt x="5041" y="1643"/>
                </a:cubicBezTo>
                <a:cubicBezTo>
                  <a:pt x="4391" y="1224"/>
                  <a:pt x="3790" y="934"/>
                  <a:pt x="3113" y="934"/>
                </a:cubicBezTo>
                <a:cubicBezTo>
                  <a:pt x="2910" y="934"/>
                  <a:pt x="2700" y="960"/>
                  <a:pt x="2480" y="1017"/>
                </a:cubicBezTo>
                <a:cubicBezTo>
                  <a:pt x="1581" y="1235"/>
                  <a:pt x="927" y="1916"/>
                  <a:pt x="409" y="2815"/>
                </a:cubicBezTo>
                <a:cubicBezTo>
                  <a:pt x="0" y="3687"/>
                  <a:pt x="218" y="4722"/>
                  <a:pt x="927" y="5376"/>
                </a:cubicBezTo>
                <a:cubicBezTo>
                  <a:pt x="1164" y="5560"/>
                  <a:pt x="1409" y="5643"/>
                  <a:pt x="1649" y="5643"/>
                </a:cubicBezTo>
                <a:cubicBezTo>
                  <a:pt x="2155" y="5643"/>
                  <a:pt x="2638" y="5277"/>
                  <a:pt x="2970" y="4722"/>
                </a:cubicBezTo>
                <a:cubicBezTo>
                  <a:pt x="3010" y="4659"/>
                  <a:pt x="3058" y="4635"/>
                  <a:pt x="3112" y="4635"/>
                </a:cubicBezTo>
                <a:cubicBezTo>
                  <a:pt x="3244" y="4635"/>
                  <a:pt x="3407" y="4781"/>
                  <a:pt x="3543" y="4859"/>
                </a:cubicBezTo>
                <a:cubicBezTo>
                  <a:pt x="4123" y="5197"/>
                  <a:pt x="4661" y="5472"/>
                  <a:pt x="5289" y="5472"/>
                </a:cubicBezTo>
                <a:cubicBezTo>
                  <a:pt x="5368" y="5472"/>
                  <a:pt x="5449" y="5467"/>
                  <a:pt x="5532" y="5458"/>
                </a:cubicBezTo>
                <a:cubicBezTo>
                  <a:pt x="6701" y="5349"/>
                  <a:pt x="7680" y="4481"/>
                  <a:pt x="8848" y="4261"/>
                </a:cubicBezTo>
                <a:lnTo>
                  <a:pt x="8848" y="4261"/>
                </a:lnTo>
                <a:cubicBezTo>
                  <a:pt x="8870" y="4265"/>
                  <a:pt x="8966" y="4280"/>
                  <a:pt x="9047" y="4341"/>
                </a:cubicBezTo>
                <a:cubicBezTo>
                  <a:pt x="9128" y="4423"/>
                  <a:pt x="9401" y="4695"/>
                  <a:pt x="9592" y="4831"/>
                </a:cubicBezTo>
                <a:cubicBezTo>
                  <a:pt x="10155" y="5223"/>
                  <a:pt x="10828" y="5439"/>
                  <a:pt x="11513" y="5439"/>
                </a:cubicBezTo>
                <a:cubicBezTo>
                  <a:pt x="11590" y="5439"/>
                  <a:pt x="11667" y="5436"/>
                  <a:pt x="11744" y="5431"/>
                </a:cubicBezTo>
                <a:cubicBezTo>
                  <a:pt x="12534" y="5349"/>
                  <a:pt x="13270" y="5104"/>
                  <a:pt x="13924" y="4668"/>
                </a:cubicBezTo>
                <a:cubicBezTo>
                  <a:pt x="14231" y="4489"/>
                  <a:pt x="14921" y="3759"/>
                  <a:pt x="15253" y="3759"/>
                </a:cubicBezTo>
                <a:cubicBezTo>
                  <a:pt x="15275" y="3759"/>
                  <a:pt x="15295" y="3762"/>
                  <a:pt x="15314" y="3769"/>
                </a:cubicBezTo>
                <a:cubicBezTo>
                  <a:pt x="15494" y="3851"/>
                  <a:pt x="15664" y="3888"/>
                  <a:pt x="15823" y="3888"/>
                </a:cubicBezTo>
                <a:cubicBezTo>
                  <a:pt x="17245" y="3888"/>
                  <a:pt x="17725" y="883"/>
                  <a:pt x="16131" y="172"/>
                </a:cubicBezTo>
                <a:cubicBezTo>
                  <a:pt x="15852" y="53"/>
                  <a:pt x="15572" y="1"/>
                  <a:pt x="152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4"/>
          <p:cNvSpPr/>
          <p:nvPr/>
        </p:nvSpPr>
        <p:spPr>
          <a:xfrm>
            <a:off x="7790344" y="100619"/>
            <a:ext cx="357956" cy="113981"/>
          </a:xfrm>
          <a:custGeom>
            <a:avLst/>
            <a:gdLst/>
            <a:ahLst/>
            <a:cxnLst/>
            <a:rect l="l" t="t" r="r" b="b"/>
            <a:pathLst>
              <a:path w="17725" h="5644" extrusionOk="0">
                <a:moveTo>
                  <a:pt x="15295" y="1"/>
                </a:moveTo>
                <a:cubicBezTo>
                  <a:pt x="14681" y="1"/>
                  <a:pt x="14079" y="260"/>
                  <a:pt x="13515" y="635"/>
                </a:cubicBezTo>
                <a:cubicBezTo>
                  <a:pt x="12916" y="1044"/>
                  <a:pt x="12371" y="1643"/>
                  <a:pt x="11662" y="1698"/>
                </a:cubicBezTo>
                <a:cubicBezTo>
                  <a:pt x="11623" y="1703"/>
                  <a:pt x="11585" y="1706"/>
                  <a:pt x="11547" y="1706"/>
                </a:cubicBezTo>
                <a:cubicBezTo>
                  <a:pt x="11037" y="1706"/>
                  <a:pt x="10673" y="1214"/>
                  <a:pt x="10191" y="935"/>
                </a:cubicBezTo>
                <a:cubicBezTo>
                  <a:pt x="9740" y="692"/>
                  <a:pt x="9245" y="571"/>
                  <a:pt x="8748" y="571"/>
                </a:cubicBezTo>
                <a:cubicBezTo>
                  <a:pt x="8464" y="571"/>
                  <a:pt x="8180" y="610"/>
                  <a:pt x="7902" y="690"/>
                </a:cubicBezTo>
                <a:cubicBezTo>
                  <a:pt x="7303" y="908"/>
                  <a:pt x="6731" y="1153"/>
                  <a:pt x="6186" y="1453"/>
                </a:cubicBezTo>
                <a:cubicBezTo>
                  <a:pt x="5856" y="1617"/>
                  <a:pt x="5600" y="1745"/>
                  <a:pt x="5369" y="1745"/>
                </a:cubicBezTo>
                <a:cubicBezTo>
                  <a:pt x="5256" y="1745"/>
                  <a:pt x="5148" y="1715"/>
                  <a:pt x="5041" y="1643"/>
                </a:cubicBezTo>
                <a:cubicBezTo>
                  <a:pt x="4391" y="1224"/>
                  <a:pt x="3790" y="934"/>
                  <a:pt x="3113" y="934"/>
                </a:cubicBezTo>
                <a:cubicBezTo>
                  <a:pt x="2910" y="934"/>
                  <a:pt x="2700" y="960"/>
                  <a:pt x="2480" y="1017"/>
                </a:cubicBezTo>
                <a:cubicBezTo>
                  <a:pt x="1581" y="1235"/>
                  <a:pt x="927" y="1916"/>
                  <a:pt x="409" y="2815"/>
                </a:cubicBezTo>
                <a:cubicBezTo>
                  <a:pt x="0" y="3687"/>
                  <a:pt x="218" y="4722"/>
                  <a:pt x="927" y="5376"/>
                </a:cubicBezTo>
                <a:cubicBezTo>
                  <a:pt x="1164" y="5560"/>
                  <a:pt x="1409" y="5643"/>
                  <a:pt x="1649" y="5643"/>
                </a:cubicBezTo>
                <a:cubicBezTo>
                  <a:pt x="2155" y="5643"/>
                  <a:pt x="2638" y="5277"/>
                  <a:pt x="2970" y="4722"/>
                </a:cubicBezTo>
                <a:cubicBezTo>
                  <a:pt x="3010" y="4659"/>
                  <a:pt x="3058" y="4635"/>
                  <a:pt x="3112" y="4635"/>
                </a:cubicBezTo>
                <a:cubicBezTo>
                  <a:pt x="3244" y="4635"/>
                  <a:pt x="3407" y="4781"/>
                  <a:pt x="3543" y="4859"/>
                </a:cubicBezTo>
                <a:cubicBezTo>
                  <a:pt x="4123" y="5197"/>
                  <a:pt x="4661" y="5472"/>
                  <a:pt x="5289" y="5472"/>
                </a:cubicBezTo>
                <a:cubicBezTo>
                  <a:pt x="5368" y="5472"/>
                  <a:pt x="5449" y="5467"/>
                  <a:pt x="5532" y="5458"/>
                </a:cubicBezTo>
                <a:cubicBezTo>
                  <a:pt x="6701" y="5349"/>
                  <a:pt x="7680" y="4481"/>
                  <a:pt x="8848" y="4261"/>
                </a:cubicBezTo>
                <a:lnTo>
                  <a:pt x="8848" y="4261"/>
                </a:lnTo>
                <a:cubicBezTo>
                  <a:pt x="8870" y="4265"/>
                  <a:pt x="8966" y="4280"/>
                  <a:pt x="9047" y="4341"/>
                </a:cubicBezTo>
                <a:cubicBezTo>
                  <a:pt x="9128" y="4423"/>
                  <a:pt x="9401" y="4695"/>
                  <a:pt x="9592" y="4831"/>
                </a:cubicBezTo>
                <a:cubicBezTo>
                  <a:pt x="10155" y="5223"/>
                  <a:pt x="10828" y="5439"/>
                  <a:pt x="11513" y="5439"/>
                </a:cubicBezTo>
                <a:cubicBezTo>
                  <a:pt x="11590" y="5439"/>
                  <a:pt x="11667" y="5436"/>
                  <a:pt x="11744" y="5431"/>
                </a:cubicBezTo>
                <a:cubicBezTo>
                  <a:pt x="12534" y="5349"/>
                  <a:pt x="13270" y="5104"/>
                  <a:pt x="13924" y="4668"/>
                </a:cubicBezTo>
                <a:cubicBezTo>
                  <a:pt x="14231" y="4489"/>
                  <a:pt x="14921" y="3759"/>
                  <a:pt x="15253" y="3759"/>
                </a:cubicBezTo>
                <a:cubicBezTo>
                  <a:pt x="15275" y="3759"/>
                  <a:pt x="15295" y="3762"/>
                  <a:pt x="15314" y="3769"/>
                </a:cubicBezTo>
                <a:cubicBezTo>
                  <a:pt x="15494" y="3851"/>
                  <a:pt x="15664" y="3888"/>
                  <a:pt x="15823" y="3888"/>
                </a:cubicBezTo>
                <a:cubicBezTo>
                  <a:pt x="17245" y="3888"/>
                  <a:pt x="17725" y="883"/>
                  <a:pt x="16131" y="172"/>
                </a:cubicBezTo>
                <a:cubicBezTo>
                  <a:pt x="15852" y="53"/>
                  <a:pt x="15572" y="1"/>
                  <a:pt x="152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4"/>
          <p:cNvSpPr/>
          <p:nvPr/>
        </p:nvSpPr>
        <p:spPr>
          <a:xfrm>
            <a:off x="6962235" y="94975"/>
            <a:ext cx="99300" cy="99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4"/>
          <p:cNvSpPr/>
          <p:nvPr/>
        </p:nvSpPr>
        <p:spPr>
          <a:xfrm>
            <a:off x="7602255" y="94975"/>
            <a:ext cx="99300" cy="99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4"/>
          <p:cNvSpPr/>
          <p:nvPr/>
        </p:nvSpPr>
        <p:spPr>
          <a:xfrm>
            <a:off x="8237105" y="94975"/>
            <a:ext cx="99300" cy="99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4"/>
          <p:cNvSpPr/>
          <p:nvPr/>
        </p:nvSpPr>
        <p:spPr>
          <a:xfrm flipH="1">
            <a:off x="8425189" y="100619"/>
            <a:ext cx="357956" cy="113981"/>
          </a:xfrm>
          <a:custGeom>
            <a:avLst/>
            <a:gdLst/>
            <a:ahLst/>
            <a:cxnLst/>
            <a:rect l="l" t="t" r="r" b="b"/>
            <a:pathLst>
              <a:path w="17725" h="5644" extrusionOk="0">
                <a:moveTo>
                  <a:pt x="15295" y="1"/>
                </a:moveTo>
                <a:cubicBezTo>
                  <a:pt x="14681" y="1"/>
                  <a:pt x="14079" y="260"/>
                  <a:pt x="13515" y="635"/>
                </a:cubicBezTo>
                <a:cubicBezTo>
                  <a:pt x="12916" y="1044"/>
                  <a:pt x="12371" y="1643"/>
                  <a:pt x="11662" y="1698"/>
                </a:cubicBezTo>
                <a:cubicBezTo>
                  <a:pt x="11623" y="1703"/>
                  <a:pt x="11585" y="1706"/>
                  <a:pt x="11547" y="1706"/>
                </a:cubicBezTo>
                <a:cubicBezTo>
                  <a:pt x="11037" y="1706"/>
                  <a:pt x="10673" y="1214"/>
                  <a:pt x="10191" y="935"/>
                </a:cubicBezTo>
                <a:cubicBezTo>
                  <a:pt x="9740" y="692"/>
                  <a:pt x="9245" y="571"/>
                  <a:pt x="8748" y="571"/>
                </a:cubicBezTo>
                <a:cubicBezTo>
                  <a:pt x="8464" y="571"/>
                  <a:pt x="8180" y="610"/>
                  <a:pt x="7902" y="690"/>
                </a:cubicBezTo>
                <a:cubicBezTo>
                  <a:pt x="7303" y="908"/>
                  <a:pt x="6731" y="1153"/>
                  <a:pt x="6186" y="1453"/>
                </a:cubicBezTo>
                <a:cubicBezTo>
                  <a:pt x="5856" y="1617"/>
                  <a:pt x="5600" y="1745"/>
                  <a:pt x="5369" y="1745"/>
                </a:cubicBezTo>
                <a:cubicBezTo>
                  <a:pt x="5256" y="1745"/>
                  <a:pt x="5148" y="1715"/>
                  <a:pt x="5041" y="1643"/>
                </a:cubicBezTo>
                <a:cubicBezTo>
                  <a:pt x="4391" y="1224"/>
                  <a:pt x="3790" y="934"/>
                  <a:pt x="3113" y="934"/>
                </a:cubicBezTo>
                <a:cubicBezTo>
                  <a:pt x="2910" y="934"/>
                  <a:pt x="2700" y="960"/>
                  <a:pt x="2480" y="1017"/>
                </a:cubicBezTo>
                <a:cubicBezTo>
                  <a:pt x="1581" y="1235"/>
                  <a:pt x="927" y="1916"/>
                  <a:pt x="409" y="2815"/>
                </a:cubicBezTo>
                <a:cubicBezTo>
                  <a:pt x="0" y="3687"/>
                  <a:pt x="218" y="4722"/>
                  <a:pt x="927" y="5376"/>
                </a:cubicBezTo>
                <a:cubicBezTo>
                  <a:pt x="1164" y="5560"/>
                  <a:pt x="1409" y="5643"/>
                  <a:pt x="1649" y="5643"/>
                </a:cubicBezTo>
                <a:cubicBezTo>
                  <a:pt x="2155" y="5643"/>
                  <a:pt x="2638" y="5277"/>
                  <a:pt x="2970" y="4722"/>
                </a:cubicBezTo>
                <a:cubicBezTo>
                  <a:pt x="3010" y="4659"/>
                  <a:pt x="3058" y="4635"/>
                  <a:pt x="3112" y="4635"/>
                </a:cubicBezTo>
                <a:cubicBezTo>
                  <a:pt x="3244" y="4635"/>
                  <a:pt x="3407" y="4781"/>
                  <a:pt x="3543" y="4859"/>
                </a:cubicBezTo>
                <a:cubicBezTo>
                  <a:pt x="4123" y="5197"/>
                  <a:pt x="4661" y="5472"/>
                  <a:pt x="5289" y="5472"/>
                </a:cubicBezTo>
                <a:cubicBezTo>
                  <a:pt x="5368" y="5472"/>
                  <a:pt x="5449" y="5467"/>
                  <a:pt x="5532" y="5458"/>
                </a:cubicBezTo>
                <a:cubicBezTo>
                  <a:pt x="6701" y="5349"/>
                  <a:pt x="7680" y="4481"/>
                  <a:pt x="8848" y="4261"/>
                </a:cubicBezTo>
                <a:lnTo>
                  <a:pt x="8848" y="4261"/>
                </a:lnTo>
                <a:cubicBezTo>
                  <a:pt x="8870" y="4265"/>
                  <a:pt x="8966" y="4280"/>
                  <a:pt x="9047" y="4341"/>
                </a:cubicBezTo>
                <a:cubicBezTo>
                  <a:pt x="9128" y="4423"/>
                  <a:pt x="9401" y="4695"/>
                  <a:pt x="9592" y="4831"/>
                </a:cubicBezTo>
                <a:cubicBezTo>
                  <a:pt x="10155" y="5223"/>
                  <a:pt x="10828" y="5439"/>
                  <a:pt x="11513" y="5439"/>
                </a:cubicBezTo>
                <a:cubicBezTo>
                  <a:pt x="11590" y="5439"/>
                  <a:pt x="11667" y="5436"/>
                  <a:pt x="11744" y="5431"/>
                </a:cubicBezTo>
                <a:cubicBezTo>
                  <a:pt x="12534" y="5349"/>
                  <a:pt x="13270" y="5104"/>
                  <a:pt x="13924" y="4668"/>
                </a:cubicBezTo>
                <a:cubicBezTo>
                  <a:pt x="14231" y="4489"/>
                  <a:pt x="14921" y="3759"/>
                  <a:pt x="15253" y="3759"/>
                </a:cubicBezTo>
                <a:cubicBezTo>
                  <a:pt x="15275" y="3759"/>
                  <a:pt x="15295" y="3762"/>
                  <a:pt x="15314" y="3769"/>
                </a:cubicBezTo>
                <a:cubicBezTo>
                  <a:pt x="15494" y="3851"/>
                  <a:pt x="15664" y="3888"/>
                  <a:pt x="15823" y="3888"/>
                </a:cubicBezTo>
                <a:cubicBezTo>
                  <a:pt x="17245" y="3888"/>
                  <a:pt x="17725" y="883"/>
                  <a:pt x="16131" y="172"/>
                </a:cubicBezTo>
                <a:cubicBezTo>
                  <a:pt x="15852" y="53"/>
                  <a:pt x="15572" y="1"/>
                  <a:pt x="152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4"/>
          <p:cNvSpPr/>
          <p:nvPr/>
        </p:nvSpPr>
        <p:spPr>
          <a:xfrm>
            <a:off x="8871880" y="94975"/>
            <a:ext cx="99300" cy="99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4"/>
          <p:cNvSpPr/>
          <p:nvPr/>
        </p:nvSpPr>
        <p:spPr>
          <a:xfrm>
            <a:off x="2077220" y="100619"/>
            <a:ext cx="357956" cy="113981"/>
          </a:xfrm>
          <a:custGeom>
            <a:avLst/>
            <a:gdLst/>
            <a:ahLst/>
            <a:cxnLst/>
            <a:rect l="l" t="t" r="r" b="b"/>
            <a:pathLst>
              <a:path w="17725" h="5644" extrusionOk="0">
                <a:moveTo>
                  <a:pt x="15295" y="1"/>
                </a:moveTo>
                <a:cubicBezTo>
                  <a:pt x="14681" y="1"/>
                  <a:pt x="14079" y="260"/>
                  <a:pt x="13515" y="635"/>
                </a:cubicBezTo>
                <a:cubicBezTo>
                  <a:pt x="12916" y="1044"/>
                  <a:pt x="12371" y="1643"/>
                  <a:pt x="11662" y="1698"/>
                </a:cubicBezTo>
                <a:cubicBezTo>
                  <a:pt x="11623" y="1703"/>
                  <a:pt x="11585" y="1706"/>
                  <a:pt x="11547" y="1706"/>
                </a:cubicBezTo>
                <a:cubicBezTo>
                  <a:pt x="11037" y="1706"/>
                  <a:pt x="10673" y="1214"/>
                  <a:pt x="10191" y="935"/>
                </a:cubicBezTo>
                <a:cubicBezTo>
                  <a:pt x="9740" y="692"/>
                  <a:pt x="9245" y="571"/>
                  <a:pt x="8748" y="571"/>
                </a:cubicBezTo>
                <a:cubicBezTo>
                  <a:pt x="8464" y="571"/>
                  <a:pt x="8180" y="610"/>
                  <a:pt x="7902" y="690"/>
                </a:cubicBezTo>
                <a:cubicBezTo>
                  <a:pt x="7303" y="908"/>
                  <a:pt x="6731" y="1153"/>
                  <a:pt x="6186" y="1453"/>
                </a:cubicBezTo>
                <a:cubicBezTo>
                  <a:pt x="5856" y="1617"/>
                  <a:pt x="5600" y="1745"/>
                  <a:pt x="5369" y="1745"/>
                </a:cubicBezTo>
                <a:cubicBezTo>
                  <a:pt x="5256" y="1745"/>
                  <a:pt x="5148" y="1715"/>
                  <a:pt x="5041" y="1643"/>
                </a:cubicBezTo>
                <a:cubicBezTo>
                  <a:pt x="4391" y="1224"/>
                  <a:pt x="3790" y="934"/>
                  <a:pt x="3113" y="934"/>
                </a:cubicBezTo>
                <a:cubicBezTo>
                  <a:pt x="2910" y="934"/>
                  <a:pt x="2700" y="960"/>
                  <a:pt x="2480" y="1017"/>
                </a:cubicBezTo>
                <a:cubicBezTo>
                  <a:pt x="1581" y="1235"/>
                  <a:pt x="927" y="1916"/>
                  <a:pt x="409" y="2815"/>
                </a:cubicBezTo>
                <a:cubicBezTo>
                  <a:pt x="0" y="3687"/>
                  <a:pt x="218" y="4722"/>
                  <a:pt x="927" y="5376"/>
                </a:cubicBezTo>
                <a:cubicBezTo>
                  <a:pt x="1164" y="5560"/>
                  <a:pt x="1409" y="5643"/>
                  <a:pt x="1649" y="5643"/>
                </a:cubicBezTo>
                <a:cubicBezTo>
                  <a:pt x="2155" y="5643"/>
                  <a:pt x="2638" y="5277"/>
                  <a:pt x="2970" y="4722"/>
                </a:cubicBezTo>
                <a:cubicBezTo>
                  <a:pt x="3010" y="4659"/>
                  <a:pt x="3058" y="4635"/>
                  <a:pt x="3112" y="4635"/>
                </a:cubicBezTo>
                <a:cubicBezTo>
                  <a:pt x="3244" y="4635"/>
                  <a:pt x="3407" y="4781"/>
                  <a:pt x="3543" y="4859"/>
                </a:cubicBezTo>
                <a:cubicBezTo>
                  <a:pt x="4123" y="5197"/>
                  <a:pt x="4661" y="5472"/>
                  <a:pt x="5289" y="5472"/>
                </a:cubicBezTo>
                <a:cubicBezTo>
                  <a:pt x="5368" y="5472"/>
                  <a:pt x="5449" y="5467"/>
                  <a:pt x="5532" y="5458"/>
                </a:cubicBezTo>
                <a:cubicBezTo>
                  <a:pt x="6701" y="5349"/>
                  <a:pt x="7680" y="4481"/>
                  <a:pt x="8848" y="4261"/>
                </a:cubicBezTo>
                <a:lnTo>
                  <a:pt x="8848" y="4261"/>
                </a:lnTo>
                <a:cubicBezTo>
                  <a:pt x="8870" y="4265"/>
                  <a:pt x="8966" y="4280"/>
                  <a:pt x="9047" y="4341"/>
                </a:cubicBezTo>
                <a:cubicBezTo>
                  <a:pt x="9128" y="4423"/>
                  <a:pt x="9401" y="4695"/>
                  <a:pt x="9592" y="4831"/>
                </a:cubicBezTo>
                <a:cubicBezTo>
                  <a:pt x="10155" y="5223"/>
                  <a:pt x="10828" y="5439"/>
                  <a:pt x="11513" y="5439"/>
                </a:cubicBezTo>
                <a:cubicBezTo>
                  <a:pt x="11590" y="5439"/>
                  <a:pt x="11667" y="5436"/>
                  <a:pt x="11744" y="5431"/>
                </a:cubicBezTo>
                <a:cubicBezTo>
                  <a:pt x="12534" y="5349"/>
                  <a:pt x="13270" y="5104"/>
                  <a:pt x="13924" y="4668"/>
                </a:cubicBezTo>
                <a:cubicBezTo>
                  <a:pt x="14231" y="4489"/>
                  <a:pt x="14921" y="3759"/>
                  <a:pt x="15253" y="3759"/>
                </a:cubicBezTo>
                <a:cubicBezTo>
                  <a:pt x="15275" y="3759"/>
                  <a:pt x="15295" y="3762"/>
                  <a:pt x="15314" y="3769"/>
                </a:cubicBezTo>
                <a:cubicBezTo>
                  <a:pt x="15494" y="3851"/>
                  <a:pt x="15664" y="3888"/>
                  <a:pt x="15823" y="3888"/>
                </a:cubicBezTo>
                <a:cubicBezTo>
                  <a:pt x="17245" y="3888"/>
                  <a:pt x="17725" y="883"/>
                  <a:pt x="16131" y="172"/>
                </a:cubicBezTo>
                <a:cubicBezTo>
                  <a:pt x="15852" y="53"/>
                  <a:pt x="15572" y="1"/>
                  <a:pt x="152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4"/>
          <p:cNvSpPr/>
          <p:nvPr/>
        </p:nvSpPr>
        <p:spPr>
          <a:xfrm flipH="1">
            <a:off x="2711989" y="100619"/>
            <a:ext cx="357956" cy="113981"/>
          </a:xfrm>
          <a:custGeom>
            <a:avLst/>
            <a:gdLst/>
            <a:ahLst/>
            <a:cxnLst/>
            <a:rect l="l" t="t" r="r" b="b"/>
            <a:pathLst>
              <a:path w="17725" h="5644" extrusionOk="0">
                <a:moveTo>
                  <a:pt x="15295" y="1"/>
                </a:moveTo>
                <a:cubicBezTo>
                  <a:pt x="14681" y="1"/>
                  <a:pt x="14079" y="260"/>
                  <a:pt x="13515" y="635"/>
                </a:cubicBezTo>
                <a:cubicBezTo>
                  <a:pt x="12916" y="1044"/>
                  <a:pt x="12371" y="1643"/>
                  <a:pt x="11662" y="1698"/>
                </a:cubicBezTo>
                <a:cubicBezTo>
                  <a:pt x="11623" y="1703"/>
                  <a:pt x="11585" y="1706"/>
                  <a:pt x="11547" y="1706"/>
                </a:cubicBezTo>
                <a:cubicBezTo>
                  <a:pt x="11037" y="1706"/>
                  <a:pt x="10673" y="1214"/>
                  <a:pt x="10191" y="935"/>
                </a:cubicBezTo>
                <a:cubicBezTo>
                  <a:pt x="9740" y="692"/>
                  <a:pt x="9245" y="571"/>
                  <a:pt x="8748" y="571"/>
                </a:cubicBezTo>
                <a:cubicBezTo>
                  <a:pt x="8464" y="571"/>
                  <a:pt x="8180" y="610"/>
                  <a:pt x="7902" y="690"/>
                </a:cubicBezTo>
                <a:cubicBezTo>
                  <a:pt x="7303" y="908"/>
                  <a:pt x="6731" y="1153"/>
                  <a:pt x="6186" y="1453"/>
                </a:cubicBezTo>
                <a:cubicBezTo>
                  <a:pt x="5856" y="1617"/>
                  <a:pt x="5600" y="1745"/>
                  <a:pt x="5369" y="1745"/>
                </a:cubicBezTo>
                <a:cubicBezTo>
                  <a:pt x="5256" y="1745"/>
                  <a:pt x="5148" y="1715"/>
                  <a:pt x="5041" y="1643"/>
                </a:cubicBezTo>
                <a:cubicBezTo>
                  <a:pt x="4391" y="1224"/>
                  <a:pt x="3790" y="934"/>
                  <a:pt x="3113" y="934"/>
                </a:cubicBezTo>
                <a:cubicBezTo>
                  <a:pt x="2910" y="934"/>
                  <a:pt x="2700" y="960"/>
                  <a:pt x="2480" y="1017"/>
                </a:cubicBezTo>
                <a:cubicBezTo>
                  <a:pt x="1581" y="1235"/>
                  <a:pt x="927" y="1916"/>
                  <a:pt x="409" y="2815"/>
                </a:cubicBezTo>
                <a:cubicBezTo>
                  <a:pt x="0" y="3687"/>
                  <a:pt x="218" y="4722"/>
                  <a:pt x="927" y="5376"/>
                </a:cubicBezTo>
                <a:cubicBezTo>
                  <a:pt x="1164" y="5560"/>
                  <a:pt x="1409" y="5643"/>
                  <a:pt x="1649" y="5643"/>
                </a:cubicBezTo>
                <a:cubicBezTo>
                  <a:pt x="2155" y="5643"/>
                  <a:pt x="2638" y="5277"/>
                  <a:pt x="2970" y="4722"/>
                </a:cubicBezTo>
                <a:cubicBezTo>
                  <a:pt x="3010" y="4659"/>
                  <a:pt x="3058" y="4635"/>
                  <a:pt x="3112" y="4635"/>
                </a:cubicBezTo>
                <a:cubicBezTo>
                  <a:pt x="3244" y="4635"/>
                  <a:pt x="3407" y="4781"/>
                  <a:pt x="3543" y="4859"/>
                </a:cubicBezTo>
                <a:cubicBezTo>
                  <a:pt x="4123" y="5197"/>
                  <a:pt x="4661" y="5472"/>
                  <a:pt x="5289" y="5472"/>
                </a:cubicBezTo>
                <a:cubicBezTo>
                  <a:pt x="5368" y="5472"/>
                  <a:pt x="5449" y="5467"/>
                  <a:pt x="5532" y="5458"/>
                </a:cubicBezTo>
                <a:cubicBezTo>
                  <a:pt x="6701" y="5349"/>
                  <a:pt x="7680" y="4481"/>
                  <a:pt x="8848" y="4261"/>
                </a:cubicBezTo>
                <a:lnTo>
                  <a:pt x="8848" y="4261"/>
                </a:lnTo>
                <a:cubicBezTo>
                  <a:pt x="8870" y="4265"/>
                  <a:pt x="8966" y="4280"/>
                  <a:pt x="9047" y="4341"/>
                </a:cubicBezTo>
                <a:cubicBezTo>
                  <a:pt x="9128" y="4423"/>
                  <a:pt x="9401" y="4695"/>
                  <a:pt x="9592" y="4831"/>
                </a:cubicBezTo>
                <a:cubicBezTo>
                  <a:pt x="10155" y="5223"/>
                  <a:pt x="10828" y="5439"/>
                  <a:pt x="11513" y="5439"/>
                </a:cubicBezTo>
                <a:cubicBezTo>
                  <a:pt x="11590" y="5439"/>
                  <a:pt x="11667" y="5436"/>
                  <a:pt x="11744" y="5431"/>
                </a:cubicBezTo>
                <a:cubicBezTo>
                  <a:pt x="12534" y="5349"/>
                  <a:pt x="13270" y="5104"/>
                  <a:pt x="13924" y="4668"/>
                </a:cubicBezTo>
                <a:cubicBezTo>
                  <a:pt x="14231" y="4489"/>
                  <a:pt x="14921" y="3759"/>
                  <a:pt x="15253" y="3759"/>
                </a:cubicBezTo>
                <a:cubicBezTo>
                  <a:pt x="15275" y="3759"/>
                  <a:pt x="15295" y="3762"/>
                  <a:pt x="15314" y="3769"/>
                </a:cubicBezTo>
                <a:cubicBezTo>
                  <a:pt x="15494" y="3851"/>
                  <a:pt x="15664" y="3888"/>
                  <a:pt x="15823" y="3888"/>
                </a:cubicBezTo>
                <a:cubicBezTo>
                  <a:pt x="17245" y="3888"/>
                  <a:pt x="17725" y="883"/>
                  <a:pt x="16131" y="172"/>
                </a:cubicBezTo>
                <a:cubicBezTo>
                  <a:pt x="15852" y="53"/>
                  <a:pt x="15572" y="1"/>
                  <a:pt x="152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4"/>
          <p:cNvSpPr/>
          <p:nvPr/>
        </p:nvSpPr>
        <p:spPr>
          <a:xfrm>
            <a:off x="3346769" y="100619"/>
            <a:ext cx="357956" cy="113981"/>
          </a:xfrm>
          <a:custGeom>
            <a:avLst/>
            <a:gdLst/>
            <a:ahLst/>
            <a:cxnLst/>
            <a:rect l="l" t="t" r="r" b="b"/>
            <a:pathLst>
              <a:path w="17725" h="5644" extrusionOk="0">
                <a:moveTo>
                  <a:pt x="15295" y="1"/>
                </a:moveTo>
                <a:cubicBezTo>
                  <a:pt x="14681" y="1"/>
                  <a:pt x="14079" y="260"/>
                  <a:pt x="13515" y="635"/>
                </a:cubicBezTo>
                <a:cubicBezTo>
                  <a:pt x="12916" y="1044"/>
                  <a:pt x="12371" y="1643"/>
                  <a:pt x="11662" y="1698"/>
                </a:cubicBezTo>
                <a:cubicBezTo>
                  <a:pt x="11623" y="1703"/>
                  <a:pt x="11585" y="1706"/>
                  <a:pt x="11547" y="1706"/>
                </a:cubicBezTo>
                <a:cubicBezTo>
                  <a:pt x="11037" y="1706"/>
                  <a:pt x="10673" y="1214"/>
                  <a:pt x="10191" y="935"/>
                </a:cubicBezTo>
                <a:cubicBezTo>
                  <a:pt x="9740" y="692"/>
                  <a:pt x="9245" y="571"/>
                  <a:pt x="8748" y="571"/>
                </a:cubicBezTo>
                <a:cubicBezTo>
                  <a:pt x="8464" y="571"/>
                  <a:pt x="8180" y="610"/>
                  <a:pt x="7902" y="690"/>
                </a:cubicBezTo>
                <a:cubicBezTo>
                  <a:pt x="7303" y="908"/>
                  <a:pt x="6731" y="1153"/>
                  <a:pt x="6186" y="1453"/>
                </a:cubicBezTo>
                <a:cubicBezTo>
                  <a:pt x="5856" y="1617"/>
                  <a:pt x="5600" y="1745"/>
                  <a:pt x="5369" y="1745"/>
                </a:cubicBezTo>
                <a:cubicBezTo>
                  <a:pt x="5256" y="1745"/>
                  <a:pt x="5148" y="1715"/>
                  <a:pt x="5041" y="1643"/>
                </a:cubicBezTo>
                <a:cubicBezTo>
                  <a:pt x="4391" y="1224"/>
                  <a:pt x="3790" y="934"/>
                  <a:pt x="3113" y="934"/>
                </a:cubicBezTo>
                <a:cubicBezTo>
                  <a:pt x="2910" y="934"/>
                  <a:pt x="2700" y="960"/>
                  <a:pt x="2480" y="1017"/>
                </a:cubicBezTo>
                <a:cubicBezTo>
                  <a:pt x="1581" y="1235"/>
                  <a:pt x="927" y="1916"/>
                  <a:pt x="409" y="2815"/>
                </a:cubicBezTo>
                <a:cubicBezTo>
                  <a:pt x="0" y="3687"/>
                  <a:pt x="218" y="4722"/>
                  <a:pt x="927" y="5376"/>
                </a:cubicBezTo>
                <a:cubicBezTo>
                  <a:pt x="1164" y="5560"/>
                  <a:pt x="1409" y="5643"/>
                  <a:pt x="1649" y="5643"/>
                </a:cubicBezTo>
                <a:cubicBezTo>
                  <a:pt x="2155" y="5643"/>
                  <a:pt x="2638" y="5277"/>
                  <a:pt x="2970" y="4722"/>
                </a:cubicBezTo>
                <a:cubicBezTo>
                  <a:pt x="3010" y="4659"/>
                  <a:pt x="3058" y="4635"/>
                  <a:pt x="3112" y="4635"/>
                </a:cubicBezTo>
                <a:cubicBezTo>
                  <a:pt x="3244" y="4635"/>
                  <a:pt x="3407" y="4781"/>
                  <a:pt x="3543" y="4859"/>
                </a:cubicBezTo>
                <a:cubicBezTo>
                  <a:pt x="4123" y="5197"/>
                  <a:pt x="4661" y="5472"/>
                  <a:pt x="5289" y="5472"/>
                </a:cubicBezTo>
                <a:cubicBezTo>
                  <a:pt x="5368" y="5472"/>
                  <a:pt x="5449" y="5467"/>
                  <a:pt x="5532" y="5458"/>
                </a:cubicBezTo>
                <a:cubicBezTo>
                  <a:pt x="6701" y="5349"/>
                  <a:pt x="7680" y="4481"/>
                  <a:pt x="8848" y="4261"/>
                </a:cubicBezTo>
                <a:lnTo>
                  <a:pt x="8848" y="4261"/>
                </a:lnTo>
                <a:cubicBezTo>
                  <a:pt x="8870" y="4265"/>
                  <a:pt x="8966" y="4280"/>
                  <a:pt x="9047" y="4341"/>
                </a:cubicBezTo>
                <a:cubicBezTo>
                  <a:pt x="9128" y="4423"/>
                  <a:pt x="9401" y="4695"/>
                  <a:pt x="9592" y="4831"/>
                </a:cubicBezTo>
                <a:cubicBezTo>
                  <a:pt x="10155" y="5223"/>
                  <a:pt x="10828" y="5439"/>
                  <a:pt x="11513" y="5439"/>
                </a:cubicBezTo>
                <a:cubicBezTo>
                  <a:pt x="11590" y="5439"/>
                  <a:pt x="11667" y="5436"/>
                  <a:pt x="11744" y="5431"/>
                </a:cubicBezTo>
                <a:cubicBezTo>
                  <a:pt x="12534" y="5349"/>
                  <a:pt x="13270" y="5104"/>
                  <a:pt x="13924" y="4668"/>
                </a:cubicBezTo>
                <a:cubicBezTo>
                  <a:pt x="14231" y="4489"/>
                  <a:pt x="14921" y="3759"/>
                  <a:pt x="15253" y="3759"/>
                </a:cubicBezTo>
                <a:cubicBezTo>
                  <a:pt x="15275" y="3759"/>
                  <a:pt x="15295" y="3762"/>
                  <a:pt x="15314" y="3769"/>
                </a:cubicBezTo>
                <a:cubicBezTo>
                  <a:pt x="15494" y="3851"/>
                  <a:pt x="15664" y="3888"/>
                  <a:pt x="15823" y="3888"/>
                </a:cubicBezTo>
                <a:cubicBezTo>
                  <a:pt x="17245" y="3888"/>
                  <a:pt x="17725" y="883"/>
                  <a:pt x="16131" y="172"/>
                </a:cubicBezTo>
                <a:cubicBezTo>
                  <a:pt x="15852" y="53"/>
                  <a:pt x="15572" y="1"/>
                  <a:pt x="152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4"/>
          <p:cNvSpPr/>
          <p:nvPr/>
        </p:nvSpPr>
        <p:spPr>
          <a:xfrm>
            <a:off x="2518660" y="94975"/>
            <a:ext cx="99300" cy="99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4"/>
          <p:cNvSpPr/>
          <p:nvPr/>
        </p:nvSpPr>
        <p:spPr>
          <a:xfrm>
            <a:off x="3158680" y="94975"/>
            <a:ext cx="99300" cy="99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4"/>
          <p:cNvSpPr/>
          <p:nvPr/>
        </p:nvSpPr>
        <p:spPr>
          <a:xfrm>
            <a:off x="3793530" y="94975"/>
            <a:ext cx="99300" cy="99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4"/>
          <p:cNvSpPr/>
          <p:nvPr/>
        </p:nvSpPr>
        <p:spPr>
          <a:xfrm>
            <a:off x="172820" y="100619"/>
            <a:ext cx="357956" cy="113981"/>
          </a:xfrm>
          <a:custGeom>
            <a:avLst/>
            <a:gdLst/>
            <a:ahLst/>
            <a:cxnLst/>
            <a:rect l="l" t="t" r="r" b="b"/>
            <a:pathLst>
              <a:path w="17725" h="5644" extrusionOk="0">
                <a:moveTo>
                  <a:pt x="15295" y="1"/>
                </a:moveTo>
                <a:cubicBezTo>
                  <a:pt x="14681" y="1"/>
                  <a:pt x="14079" y="260"/>
                  <a:pt x="13515" y="635"/>
                </a:cubicBezTo>
                <a:cubicBezTo>
                  <a:pt x="12916" y="1044"/>
                  <a:pt x="12371" y="1643"/>
                  <a:pt x="11662" y="1698"/>
                </a:cubicBezTo>
                <a:cubicBezTo>
                  <a:pt x="11623" y="1703"/>
                  <a:pt x="11585" y="1706"/>
                  <a:pt x="11547" y="1706"/>
                </a:cubicBezTo>
                <a:cubicBezTo>
                  <a:pt x="11037" y="1706"/>
                  <a:pt x="10673" y="1214"/>
                  <a:pt x="10191" y="935"/>
                </a:cubicBezTo>
                <a:cubicBezTo>
                  <a:pt x="9740" y="692"/>
                  <a:pt x="9245" y="571"/>
                  <a:pt x="8748" y="571"/>
                </a:cubicBezTo>
                <a:cubicBezTo>
                  <a:pt x="8464" y="571"/>
                  <a:pt x="8180" y="610"/>
                  <a:pt x="7902" y="690"/>
                </a:cubicBezTo>
                <a:cubicBezTo>
                  <a:pt x="7303" y="908"/>
                  <a:pt x="6731" y="1153"/>
                  <a:pt x="6186" y="1453"/>
                </a:cubicBezTo>
                <a:cubicBezTo>
                  <a:pt x="5856" y="1617"/>
                  <a:pt x="5600" y="1745"/>
                  <a:pt x="5369" y="1745"/>
                </a:cubicBezTo>
                <a:cubicBezTo>
                  <a:pt x="5256" y="1745"/>
                  <a:pt x="5148" y="1715"/>
                  <a:pt x="5041" y="1643"/>
                </a:cubicBezTo>
                <a:cubicBezTo>
                  <a:pt x="4391" y="1224"/>
                  <a:pt x="3790" y="934"/>
                  <a:pt x="3113" y="934"/>
                </a:cubicBezTo>
                <a:cubicBezTo>
                  <a:pt x="2910" y="934"/>
                  <a:pt x="2700" y="960"/>
                  <a:pt x="2480" y="1017"/>
                </a:cubicBezTo>
                <a:cubicBezTo>
                  <a:pt x="1581" y="1235"/>
                  <a:pt x="927" y="1916"/>
                  <a:pt x="409" y="2815"/>
                </a:cubicBezTo>
                <a:cubicBezTo>
                  <a:pt x="0" y="3687"/>
                  <a:pt x="218" y="4722"/>
                  <a:pt x="927" y="5376"/>
                </a:cubicBezTo>
                <a:cubicBezTo>
                  <a:pt x="1164" y="5560"/>
                  <a:pt x="1409" y="5643"/>
                  <a:pt x="1649" y="5643"/>
                </a:cubicBezTo>
                <a:cubicBezTo>
                  <a:pt x="2155" y="5643"/>
                  <a:pt x="2638" y="5277"/>
                  <a:pt x="2970" y="4722"/>
                </a:cubicBezTo>
                <a:cubicBezTo>
                  <a:pt x="3010" y="4659"/>
                  <a:pt x="3058" y="4635"/>
                  <a:pt x="3112" y="4635"/>
                </a:cubicBezTo>
                <a:cubicBezTo>
                  <a:pt x="3244" y="4635"/>
                  <a:pt x="3407" y="4781"/>
                  <a:pt x="3543" y="4859"/>
                </a:cubicBezTo>
                <a:cubicBezTo>
                  <a:pt x="4123" y="5197"/>
                  <a:pt x="4661" y="5472"/>
                  <a:pt x="5289" y="5472"/>
                </a:cubicBezTo>
                <a:cubicBezTo>
                  <a:pt x="5368" y="5472"/>
                  <a:pt x="5449" y="5467"/>
                  <a:pt x="5532" y="5458"/>
                </a:cubicBezTo>
                <a:cubicBezTo>
                  <a:pt x="6701" y="5349"/>
                  <a:pt x="7680" y="4481"/>
                  <a:pt x="8848" y="4261"/>
                </a:cubicBezTo>
                <a:lnTo>
                  <a:pt x="8848" y="4261"/>
                </a:lnTo>
                <a:cubicBezTo>
                  <a:pt x="8870" y="4265"/>
                  <a:pt x="8966" y="4280"/>
                  <a:pt x="9047" y="4341"/>
                </a:cubicBezTo>
                <a:cubicBezTo>
                  <a:pt x="9128" y="4423"/>
                  <a:pt x="9401" y="4695"/>
                  <a:pt x="9592" y="4831"/>
                </a:cubicBezTo>
                <a:cubicBezTo>
                  <a:pt x="10155" y="5223"/>
                  <a:pt x="10828" y="5439"/>
                  <a:pt x="11513" y="5439"/>
                </a:cubicBezTo>
                <a:cubicBezTo>
                  <a:pt x="11590" y="5439"/>
                  <a:pt x="11667" y="5436"/>
                  <a:pt x="11744" y="5431"/>
                </a:cubicBezTo>
                <a:cubicBezTo>
                  <a:pt x="12534" y="5349"/>
                  <a:pt x="13270" y="5104"/>
                  <a:pt x="13924" y="4668"/>
                </a:cubicBezTo>
                <a:cubicBezTo>
                  <a:pt x="14231" y="4489"/>
                  <a:pt x="14921" y="3759"/>
                  <a:pt x="15253" y="3759"/>
                </a:cubicBezTo>
                <a:cubicBezTo>
                  <a:pt x="15275" y="3759"/>
                  <a:pt x="15295" y="3762"/>
                  <a:pt x="15314" y="3769"/>
                </a:cubicBezTo>
                <a:cubicBezTo>
                  <a:pt x="15494" y="3851"/>
                  <a:pt x="15664" y="3888"/>
                  <a:pt x="15823" y="3888"/>
                </a:cubicBezTo>
                <a:cubicBezTo>
                  <a:pt x="17245" y="3888"/>
                  <a:pt x="17725" y="883"/>
                  <a:pt x="16131" y="172"/>
                </a:cubicBezTo>
                <a:cubicBezTo>
                  <a:pt x="15852" y="53"/>
                  <a:pt x="15572" y="1"/>
                  <a:pt x="152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4"/>
          <p:cNvSpPr/>
          <p:nvPr/>
        </p:nvSpPr>
        <p:spPr>
          <a:xfrm flipH="1">
            <a:off x="807589" y="100619"/>
            <a:ext cx="357956" cy="113981"/>
          </a:xfrm>
          <a:custGeom>
            <a:avLst/>
            <a:gdLst/>
            <a:ahLst/>
            <a:cxnLst/>
            <a:rect l="l" t="t" r="r" b="b"/>
            <a:pathLst>
              <a:path w="17725" h="5644" extrusionOk="0">
                <a:moveTo>
                  <a:pt x="15295" y="1"/>
                </a:moveTo>
                <a:cubicBezTo>
                  <a:pt x="14681" y="1"/>
                  <a:pt x="14079" y="260"/>
                  <a:pt x="13515" y="635"/>
                </a:cubicBezTo>
                <a:cubicBezTo>
                  <a:pt x="12916" y="1044"/>
                  <a:pt x="12371" y="1643"/>
                  <a:pt x="11662" y="1698"/>
                </a:cubicBezTo>
                <a:cubicBezTo>
                  <a:pt x="11623" y="1703"/>
                  <a:pt x="11585" y="1706"/>
                  <a:pt x="11547" y="1706"/>
                </a:cubicBezTo>
                <a:cubicBezTo>
                  <a:pt x="11037" y="1706"/>
                  <a:pt x="10673" y="1214"/>
                  <a:pt x="10191" y="935"/>
                </a:cubicBezTo>
                <a:cubicBezTo>
                  <a:pt x="9740" y="692"/>
                  <a:pt x="9245" y="571"/>
                  <a:pt x="8748" y="571"/>
                </a:cubicBezTo>
                <a:cubicBezTo>
                  <a:pt x="8464" y="571"/>
                  <a:pt x="8180" y="610"/>
                  <a:pt x="7902" y="690"/>
                </a:cubicBezTo>
                <a:cubicBezTo>
                  <a:pt x="7303" y="908"/>
                  <a:pt x="6731" y="1153"/>
                  <a:pt x="6186" y="1453"/>
                </a:cubicBezTo>
                <a:cubicBezTo>
                  <a:pt x="5856" y="1617"/>
                  <a:pt x="5600" y="1745"/>
                  <a:pt x="5369" y="1745"/>
                </a:cubicBezTo>
                <a:cubicBezTo>
                  <a:pt x="5256" y="1745"/>
                  <a:pt x="5148" y="1715"/>
                  <a:pt x="5041" y="1643"/>
                </a:cubicBezTo>
                <a:cubicBezTo>
                  <a:pt x="4391" y="1224"/>
                  <a:pt x="3790" y="934"/>
                  <a:pt x="3113" y="934"/>
                </a:cubicBezTo>
                <a:cubicBezTo>
                  <a:pt x="2910" y="934"/>
                  <a:pt x="2700" y="960"/>
                  <a:pt x="2480" y="1017"/>
                </a:cubicBezTo>
                <a:cubicBezTo>
                  <a:pt x="1581" y="1235"/>
                  <a:pt x="927" y="1916"/>
                  <a:pt x="409" y="2815"/>
                </a:cubicBezTo>
                <a:cubicBezTo>
                  <a:pt x="0" y="3687"/>
                  <a:pt x="218" y="4722"/>
                  <a:pt x="927" y="5376"/>
                </a:cubicBezTo>
                <a:cubicBezTo>
                  <a:pt x="1164" y="5560"/>
                  <a:pt x="1409" y="5643"/>
                  <a:pt x="1649" y="5643"/>
                </a:cubicBezTo>
                <a:cubicBezTo>
                  <a:pt x="2155" y="5643"/>
                  <a:pt x="2638" y="5277"/>
                  <a:pt x="2970" y="4722"/>
                </a:cubicBezTo>
                <a:cubicBezTo>
                  <a:pt x="3010" y="4659"/>
                  <a:pt x="3058" y="4635"/>
                  <a:pt x="3112" y="4635"/>
                </a:cubicBezTo>
                <a:cubicBezTo>
                  <a:pt x="3244" y="4635"/>
                  <a:pt x="3407" y="4781"/>
                  <a:pt x="3543" y="4859"/>
                </a:cubicBezTo>
                <a:cubicBezTo>
                  <a:pt x="4123" y="5197"/>
                  <a:pt x="4661" y="5472"/>
                  <a:pt x="5289" y="5472"/>
                </a:cubicBezTo>
                <a:cubicBezTo>
                  <a:pt x="5368" y="5472"/>
                  <a:pt x="5449" y="5467"/>
                  <a:pt x="5532" y="5458"/>
                </a:cubicBezTo>
                <a:cubicBezTo>
                  <a:pt x="6701" y="5349"/>
                  <a:pt x="7680" y="4481"/>
                  <a:pt x="8848" y="4261"/>
                </a:cubicBezTo>
                <a:lnTo>
                  <a:pt x="8848" y="4261"/>
                </a:lnTo>
                <a:cubicBezTo>
                  <a:pt x="8870" y="4265"/>
                  <a:pt x="8966" y="4280"/>
                  <a:pt x="9047" y="4341"/>
                </a:cubicBezTo>
                <a:cubicBezTo>
                  <a:pt x="9128" y="4423"/>
                  <a:pt x="9401" y="4695"/>
                  <a:pt x="9592" y="4831"/>
                </a:cubicBezTo>
                <a:cubicBezTo>
                  <a:pt x="10155" y="5223"/>
                  <a:pt x="10828" y="5439"/>
                  <a:pt x="11513" y="5439"/>
                </a:cubicBezTo>
                <a:cubicBezTo>
                  <a:pt x="11590" y="5439"/>
                  <a:pt x="11667" y="5436"/>
                  <a:pt x="11744" y="5431"/>
                </a:cubicBezTo>
                <a:cubicBezTo>
                  <a:pt x="12534" y="5349"/>
                  <a:pt x="13270" y="5104"/>
                  <a:pt x="13924" y="4668"/>
                </a:cubicBezTo>
                <a:cubicBezTo>
                  <a:pt x="14231" y="4489"/>
                  <a:pt x="14921" y="3759"/>
                  <a:pt x="15253" y="3759"/>
                </a:cubicBezTo>
                <a:cubicBezTo>
                  <a:pt x="15275" y="3759"/>
                  <a:pt x="15295" y="3762"/>
                  <a:pt x="15314" y="3769"/>
                </a:cubicBezTo>
                <a:cubicBezTo>
                  <a:pt x="15494" y="3851"/>
                  <a:pt x="15664" y="3888"/>
                  <a:pt x="15823" y="3888"/>
                </a:cubicBezTo>
                <a:cubicBezTo>
                  <a:pt x="17245" y="3888"/>
                  <a:pt x="17725" y="883"/>
                  <a:pt x="16131" y="172"/>
                </a:cubicBezTo>
                <a:cubicBezTo>
                  <a:pt x="15852" y="53"/>
                  <a:pt x="15572" y="1"/>
                  <a:pt x="152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4"/>
          <p:cNvSpPr/>
          <p:nvPr/>
        </p:nvSpPr>
        <p:spPr>
          <a:xfrm>
            <a:off x="1442369" y="100619"/>
            <a:ext cx="357956" cy="113981"/>
          </a:xfrm>
          <a:custGeom>
            <a:avLst/>
            <a:gdLst/>
            <a:ahLst/>
            <a:cxnLst/>
            <a:rect l="l" t="t" r="r" b="b"/>
            <a:pathLst>
              <a:path w="17725" h="5644" extrusionOk="0">
                <a:moveTo>
                  <a:pt x="15295" y="1"/>
                </a:moveTo>
                <a:cubicBezTo>
                  <a:pt x="14681" y="1"/>
                  <a:pt x="14079" y="260"/>
                  <a:pt x="13515" y="635"/>
                </a:cubicBezTo>
                <a:cubicBezTo>
                  <a:pt x="12916" y="1044"/>
                  <a:pt x="12371" y="1643"/>
                  <a:pt x="11662" y="1698"/>
                </a:cubicBezTo>
                <a:cubicBezTo>
                  <a:pt x="11623" y="1703"/>
                  <a:pt x="11585" y="1706"/>
                  <a:pt x="11547" y="1706"/>
                </a:cubicBezTo>
                <a:cubicBezTo>
                  <a:pt x="11037" y="1706"/>
                  <a:pt x="10673" y="1214"/>
                  <a:pt x="10191" y="935"/>
                </a:cubicBezTo>
                <a:cubicBezTo>
                  <a:pt x="9740" y="692"/>
                  <a:pt x="9245" y="571"/>
                  <a:pt x="8748" y="571"/>
                </a:cubicBezTo>
                <a:cubicBezTo>
                  <a:pt x="8464" y="571"/>
                  <a:pt x="8180" y="610"/>
                  <a:pt x="7902" y="690"/>
                </a:cubicBezTo>
                <a:cubicBezTo>
                  <a:pt x="7303" y="908"/>
                  <a:pt x="6731" y="1153"/>
                  <a:pt x="6186" y="1453"/>
                </a:cubicBezTo>
                <a:cubicBezTo>
                  <a:pt x="5856" y="1617"/>
                  <a:pt x="5600" y="1745"/>
                  <a:pt x="5369" y="1745"/>
                </a:cubicBezTo>
                <a:cubicBezTo>
                  <a:pt x="5256" y="1745"/>
                  <a:pt x="5148" y="1715"/>
                  <a:pt x="5041" y="1643"/>
                </a:cubicBezTo>
                <a:cubicBezTo>
                  <a:pt x="4391" y="1224"/>
                  <a:pt x="3790" y="934"/>
                  <a:pt x="3113" y="934"/>
                </a:cubicBezTo>
                <a:cubicBezTo>
                  <a:pt x="2910" y="934"/>
                  <a:pt x="2700" y="960"/>
                  <a:pt x="2480" y="1017"/>
                </a:cubicBezTo>
                <a:cubicBezTo>
                  <a:pt x="1581" y="1235"/>
                  <a:pt x="927" y="1916"/>
                  <a:pt x="409" y="2815"/>
                </a:cubicBezTo>
                <a:cubicBezTo>
                  <a:pt x="0" y="3687"/>
                  <a:pt x="218" y="4722"/>
                  <a:pt x="927" y="5376"/>
                </a:cubicBezTo>
                <a:cubicBezTo>
                  <a:pt x="1164" y="5560"/>
                  <a:pt x="1409" y="5643"/>
                  <a:pt x="1649" y="5643"/>
                </a:cubicBezTo>
                <a:cubicBezTo>
                  <a:pt x="2155" y="5643"/>
                  <a:pt x="2638" y="5277"/>
                  <a:pt x="2970" y="4722"/>
                </a:cubicBezTo>
                <a:cubicBezTo>
                  <a:pt x="3010" y="4659"/>
                  <a:pt x="3058" y="4635"/>
                  <a:pt x="3112" y="4635"/>
                </a:cubicBezTo>
                <a:cubicBezTo>
                  <a:pt x="3244" y="4635"/>
                  <a:pt x="3407" y="4781"/>
                  <a:pt x="3543" y="4859"/>
                </a:cubicBezTo>
                <a:cubicBezTo>
                  <a:pt x="4123" y="5197"/>
                  <a:pt x="4661" y="5472"/>
                  <a:pt x="5289" y="5472"/>
                </a:cubicBezTo>
                <a:cubicBezTo>
                  <a:pt x="5368" y="5472"/>
                  <a:pt x="5449" y="5467"/>
                  <a:pt x="5532" y="5458"/>
                </a:cubicBezTo>
                <a:cubicBezTo>
                  <a:pt x="6701" y="5349"/>
                  <a:pt x="7680" y="4481"/>
                  <a:pt x="8848" y="4261"/>
                </a:cubicBezTo>
                <a:lnTo>
                  <a:pt x="8848" y="4261"/>
                </a:lnTo>
                <a:cubicBezTo>
                  <a:pt x="8870" y="4265"/>
                  <a:pt x="8966" y="4280"/>
                  <a:pt x="9047" y="4341"/>
                </a:cubicBezTo>
                <a:cubicBezTo>
                  <a:pt x="9128" y="4423"/>
                  <a:pt x="9401" y="4695"/>
                  <a:pt x="9592" y="4831"/>
                </a:cubicBezTo>
                <a:cubicBezTo>
                  <a:pt x="10155" y="5223"/>
                  <a:pt x="10828" y="5439"/>
                  <a:pt x="11513" y="5439"/>
                </a:cubicBezTo>
                <a:cubicBezTo>
                  <a:pt x="11590" y="5439"/>
                  <a:pt x="11667" y="5436"/>
                  <a:pt x="11744" y="5431"/>
                </a:cubicBezTo>
                <a:cubicBezTo>
                  <a:pt x="12534" y="5349"/>
                  <a:pt x="13270" y="5104"/>
                  <a:pt x="13924" y="4668"/>
                </a:cubicBezTo>
                <a:cubicBezTo>
                  <a:pt x="14231" y="4489"/>
                  <a:pt x="14921" y="3759"/>
                  <a:pt x="15253" y="3759"/>
                </a:cubicBezTo>
                <a:cubicBezTo>
                  <a:pt x="15275" y="3759"/>
                  <a:pt x="15295" y="3762"/>
                  <a:pt x="15314" y="3769"/>
                </a:cubicBezTo>
                <a:cubicBezTo>
                  <a:pt x="15494" y="3851"/>
                  <a:pt x="15664" y="3888"/>
                  <a:pt x="15823" y="3888"/>
                </a:cubicBezTo>
                <a:cubicBezTo>
                  <a:pt x="17245" y="3888"/>
                  <a:pt x="17725" y="883"/>
                  <a:pt x="16131" y="172"/>
                </a:cubicBezTo>
                <a:cubicBezTo>
                  <a:pt x="15852" y="53"/>
                  <a:pt x="15572" y="1"/>
                  <a:pt x="152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4"/>
          <p:cNvSpPr/>
          <p:nvPr/>
        </p:nvSpPr>
        <p:spPr>
          <a:xfrm>
            <a:off x="614260" y="94975"/>
            <a:ext cx="99300" cy="99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4"/>
          <p:cNvSpPr/>
          <p:nvPr/>
        </p:nvSpPr>
        <p:spPr>
          <a:xfrm>
            <a:off x="1254280" y="94975"/>
            <a:ext cx="99300" cy="99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4"/>
          <p:cNvSpPr/>
          <p:nvPr/>
        </p:nvSpPr>
        <p:spPr>
          <a:xfrm>
            <a:off x="1889130" y="94975"/>
            <a:ext cx="99300" cy="99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5"/>
          <p:cNvSpPr txBox="1">
            <a:spLocks noGrp="1"/>
          </p:cNvSpPr>
          <p:nvPr>
            <p:ph type="title" idx="2" hasCustomPrompt="1"/>
          </p:nvPr>
        </p:nvSpPr>
        <p:spPr>
          <a:xfrm>
            <a:off x="1365725" y="2729547"/>
            <a:ext cx="2368800" cy="99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62" name="Google Shape;162;p5"/>
          <p:cNvSpPr txBox="1">
            <a:spLocks noGrp="1"/>
          </p:cNvSpPr>
          <p:nvPr>
            <p:ph type="subTitle" idx="1"/>
          </p:nvPr>
        </p:nvSpPr>
        <p:spPr>
          <a:xfrm>
            <a:off x="1678775" y="3989675"/>
            <a:ext cx="17427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3" name="Google Shape;163;p5"/>
          <p:cNvSpPr txBox="1">
            <a:spLocks noGrp="1"/>
          </p:cNvSpPr>
          <p:nvPr>
            <p:ph type="subTitle" idx="3"/>
          </p:nvPr>
        </p:nvSpPr>
        <p:spPr>
          <a:xfrm>
            <a:off x="1678800" y="3626100"/>
            <a:ext cx="1742700" cy="34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800">
                <a:solidFill>
                  <a:schemeClr val="dk1"/>
                </a:solidFill>
                <a:latin typeface="Miltonian Tattoo"/>
                <a:ea typeface="Miltonian Tattoo"/>
                <a:cs typeface="Miltonian Tattoo"/>
                <a:sym typeface="Miltonian Tatto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4" name="Google Shape;164;p5"/>
          <p:cNvSpPr txBox="1">
            <a:spLocks noGrp="1"/>
          </p:cNvSpPr>
          <p:nvPr>
            <p:ph type="title" idx="4" hasCustomPrompt="1"/>
          </p:nvPr>
        </p:nvSpPr>
        <p:spPr>
          <a:xfrm>
            <a:off x="5409475" y="2729547"/>
            <a:ext cx="2368800" cy="99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65" name="Google Shape;165;p5"/>
          <p:cNvSpPr txBox="1">
            <a:spLocks noGrp="1"/>
          </p:cNvSpPr>
          <p:nvPr>
            <p:ph type="subTitle" idx="5"/>
          </p:nvPr>
        </p:nvSpPr>
        <p:spPr>
          <a:xfrm>
            <a:off x="5722500" y="3989675"/>
            <a:ext cx="17427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6" name="Google Shape;166;p5"/>
          <p:cNvSpPr txBox="1">
            <a:spLocks noGrp="1"/>
          </p:cNvSpPr>
          <p:nvPr>
            <p:ph type="subTitle" idx="6"/>
          </p:nvPr>
        </p:nvSpPr>
        <p:spPr>
          <a:xfrm>
            <a:off x="5722525" y="3626100"/>
            <a:ext cx="1742700" cy="34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800" b="1">
                <a:solidFill>
                  <a:schemeClr val="dk1"/>
                </a:solidFill>
                <a:latin typeface="Miltonian Tattoo"/>
                <a:ea typeface="Miltonian Tattoo"/>
                <a:cs typeface="Miltonian Tattoo"/>
                <a:sym typeface="Miltonian Tatt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5"/>
          <p:cNvSpPr/>
          <p:nvPr/>
        </p:nvSpPr>
        <p:spPr>
          <a:xfrm>
            <a:off x="4571944" y="4664813"/>
            <a:ext cx="339219" cy="337573"/>
          </a:xfrm>
          <a:custGeom>
            <a:avLst/>
            <a:gdLst/>
            <a:ahLst/>
            <a:cxnLst/>
            <a:rect l="l" t="t" r="r" b="b"/>
            <a:pathLst>
              <a:path w="6388" h="6357" extrusionOk="0">
                <a:moveTo>
                  <a:pt x="95" y="881"/>
                </a:moveTo>
                <a:cubicBezTo>
                  <a:pt x="0" y="1762"/>
                  <a:pt x="158" y="2706"/>
                  <a:pt x="567" y="3493"/>
                </a:cubicBezTo>
                <a:cubicBezTo>
                  <a:pt x="1007" y="4531"/>
                  <a:pt x="1794" y="5412"/>
                  <a:pt x="2801" y="5978"/>
                </a:cubicBezTo>
                <a:cubicBezTo>
                  <a:pt x="3650" y="6356"/>
                  <a:pt x="4625" y="6325"/>
                  <a:pt x="5412" y="5821"/>
                </a:cubicBezTo>
                <a:cubicBezTo>
                  <a:pt x="6041" y="5381"/>
                  <a:pt x="6387" y="4626"/>
                  <a:pt x="6293" y="3839"/>
                </a:cubicBezTo>
                <a:cubicBezTo>
                  <a:pt x="6230" y="3147"/>
                  <a:pt x="5821" y="2517"/>
                  <a:pt x="5192" y="2171"/>
                </a:cubicBezTo>
                <a:cubicBezTo>
                  <a:pt x="4751" y="1951"/>
                  <a:pt x="4216" y="2014"/>
                  <a:pt x="3839" y="2329"/>
                </a:cubicBezTo>
                <a:cubicBezTo>
                  <a:pt x="3619" y="2549"/>
                  <a:pt x="3619" y="2926"/>
                  <a:pt x="3870" y="3115"/>
                </a:cubicBezTo>
                <a:cubicBezTo>
                  <a:pt x="4059" y="3273"/>
                  <a:pt x="4311" y="3398"/>
                  <a:pt x="4563" y="3461"/>
                </a:cubicBezTo>
                <a:cubicBezTo>
                  <a:pt x="4783" y="3524"/>
                  <a:pt x="4940" y="3682"/>
                  <a:pt x="5034" y="3902"/>
                </a:cubicBezTo>
                <a:cubicBezTo>
                  <a:pt x="5129" y="4185"/>
                  <a:pt x="5066" y="4531"/>
                  <a:pt x="4846" y="4783"/>
                </a:cubicBezTo>
                <a:cubicBezTo>
                  <a:pt x="4531" y="5066"/>
                  <a:pt x="4091" y="5160"/>
                  <a:pt x="3650" y="5066"/>
                </a:cubicBezTo>
                <a:cubicBezTo>
                  <a:pt x="3084" y="4877"/>
                  <a:pt x="2643" y="4437"/>
                  <a:pt x="2486" y="3870"/>
                </a:cubicBezTo>
                <a:cubicBezTo>
                  <a:pt x="2203" y="3210"/>
                  <a:pt x="2045" y="2203"/>
                  <a:pt x="1825" y="1448"/>
                </a:cubicBezTo>
                <a:cubicBezTo>
                  <a:pt x="1605" y="724"/>
                  <a:pt x="1290" y="252"/>
                  <a:pt x="944" y="126"/>
                </a:cubicBezTo>
                <a:cubicBezTo>
                  <a:pt x="598" y="0"/>
                  <a:pt x="252" y="252"/>
                  <a:pt x="95" y="88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5"/>
          <p:cNvSpPr/>
          <p:nvPr/>
        </p:nvSpPr>
        <p:spPr>
          <a:xfrm>
            <a:off x="4232779" y="4664813"/>
            <a:ext cx="345910" cy="330882"/>
          </a:xfrm>
          <a:custGeom>
            <a:avLst/>
            <a:gdLst/>
            <a:ahLst/>
            <a:cxnLst/>
            <a:rect l="l" t="t" r="r" b="b"/>
            <a:pathLst>
              <a:path w="6514" h="6231" extrusionOk="0">
                <a:moveTo>
                  <a:pt x="6450" y="881"/>
                </a:moveTo>
                <a:cubicBezTo>
                  <a:pt x="6513" y="1794"/>
                  <a:pt x="6293" y="2706"/>
                  <a:pt x="5852" y="3493"/>
                </a:cubicBezTo>
                <a:cubicBezTo>
                  <a:pt x="5349" y="4500"/>
                  <a:pt x="4531" y="5349"/>
                  <a:pt x="3524" y="5853"/>
                </a:cubicBezTo>
                <a:cubicBezTo>
                  <a:pt x="2675" y="6230"/>
                  <a:pt x="1668" y="6136"/>
                  <a:pt x="913" y="5601"/>
                </a:cubicBezTo>
                <a:cubicBezTo>
                  <a:pt x="315" y="5129"/>
                  <a:pt x="0" y="4342"/>
                  <a:pt x="126" y="3587"/>
                </a:cubicBezTo>
                <a:cubicBezTo>
                  <a:pt x="220" y="2895"/>
                  <a:pt x="661" y="2297"/>
                  <a:pt x="1290" y="1951"/>
                </a:cubicBezTo>
                <a:cubicBezTo>
                  <a:pt x="1731" y="1762"/>
                  <a:pt x="2265" y="1857"/>
                  <a:pt x="2643" y="2203"/>
                </a:cubicBezTo>
                <a:cubicBezTo>
                  <a:pt x="2863" y="2423"/>
                  <a:pt x="2832" y="2769"/>
                  <a:pt x="2580" y="2989"/>
                </a:cubicBezTo>
                <a:cubicBezTo>
                  <a:pt x="2391" y="3147"/>
                  <a:pt x="2140" y="3241"/>
                  <a:pt x="1888" y="3304"/>
                </a:cubicBezTo>
                <a:cubicBezTo>
                  <a:pt x="1668" y="3335"/>
                  <a:pt x="1479" y="3493"/>
                  <a:pt x="1384" y="3682"/>
                </a:cubicBezTo>
                <a:cubicBezTo>
                  <a:pt x="1259" y="3996"/>
                  <a:pt x="1322" y="4342"/>
                  <a:pt x="1542" y="4594"/>
                </a:cubicBezTo>
                <a:cubicBezTo>
                  <a:pt x="1856" y="4877"/>
                  <a:pt x="2297" y="5003"/>
                  <a:pt x="2706" y="4940"/>
                </a:cubicBezTo>
                <a:cubicBezTo>
                  <a:pt x="3272" y="4783"/>
                  <a:pt x="3713" y="4342"/>
                  <a:pt x="3933" y="3807"/>
                </a:cubicBezTo>
                <a:cubicBezTo>
                  <a:pt x="4248" y="3147"/>
                  <a:pt x="4436" y="2140"/>
                  <a:pt x="4720" y="1416"/>
                </a:cubicBezTo>
                <a:cubicBezTo>
                  <a:pt x="4971" y="661"/>
                  <a:pt x="5286" y="221"/>
                  <a:pt x="5632" y="95"/>
                </a:cubicBezTo>
                <a:cubicBezTo>
                  <a:pt x="5978" y="0"/>
                  <a:pt x="6324" y="252"/>
                  <a:pt x="6450" y="88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9" name="Google Shape;169;p5"/>
          <p:cNvGrpSpPr/>
          <p:nvPr/>
        </p:nvGrpSpPr>
        <p:grpSpPr>
          <a:xfrm rot="-2756368">
            <a:off x="101873" y="123347"/>
            <a:ext cx="552868" cy="535120"/>
            <a:chOff x="2363650" y="980825"/>
            <a:chExt cx="1154925" cy="1117850"/>
          </a:xfrm>
        </p:grpSpPr>
        <p:sp>
          <p:nvSpPr>
            <p:cNvPr id="170" name="Google Shape;170;p5"/>
            <p:cNvSpPr/>
            <p:nvPr/>
          </p:nvSpPr>
          <p:spPr>
            <a:xfrm>
              <a:off x="2853100" y="980825"/>
              <a:ext cx="178775" cy="204850"/>
            </a:xfrm>
            <a:custGeom>
              <a:avLst/>
              <a:gdLst/>
              <a:ahLst/>
              <a:cxnLst/>
              <a:rect l="l" t="t" r="r" b="b"/>
              <a:pathLst>
                <a:path w="7151" h="8194" extrusionOk="0">
                  <a:moveTo>
                    <a:pt x="3243" y="0"/>
                  </a:moveTo>
                  <a:cubicBezTo>
                    <a:pt x="2664" y="0"/>
                    <a:pt x="2117" y="146"/>
                    <a:pt x="1651" y="412"/>
                  </a:cubicBezTo>
                  <a:cubicBezTo>
                    <a:pt x="551" y="1072"/>
                    <a:pt x="1" y="2392"/>
                    <a:pt x="331" y="3602"/>
                  </a:cubicBezTo>
                  <a:cubicBezTo>
                    <a:pt x="331" y="3822"/>
                    <a:pt x="221" y="4042"/>
                    <a:pt x="221" y="4262"/>
                  </a:cubicBezTo>
                  <a:cubicBezTo>
                    <a:pt x="221" y="4702"/>
                    <a:pt x="221" y="5141"/>
                    <a:pt x="331" y="5581"/>
                  </a:cubicBezTo>
                  <a:cubicBezTo>
                    <a:pt x="441" y="6021"/>
                    <a:pt x="661" y="6351"/>
                    <a:pt x="881" y="6791"/>
                  </a:cubicBezTo>
                  <a:cubicBezTo>
                    <a:pt x="1101" y="7011"/>
                    <a:pt x="1211" y="7231"/>
                    <a:pt x="1431" y="7451"/>
                  </a:cubicBezTo>
                  <a:cubicBezTo>
                    <a:pt x="1761" y="7671"/>
                    <a:pt x="2201" y="7891"/>
                    <a:pt x="2641" y="8001"/>
                  </a:cubicBezTo>
                  <a:cubicBezTo>
                    <a:pt x="2751" y="8001"/>
                    <a:pt x="2861" y="8111"/>
                    <a:pt x="3081" y="8111"/>
                  </a:cubicBezTo>
                  <a:cubicBezTo>
                    <a:pt x="3301" y="8166"/>
                    <a:pt x="3548" y="8194"/>
                    <a:pt x="3809" y="8194"/>
                  </a:cubicBezTo>
                  <a:cubicBezTo>
                    <a:pt x="4070" y="8194"/>
                    <a:pt x="4345" y="8166"/>
                    <a:pt x="4620" y="8111"/>
                  </a:cubicBezTo>
                  <a:lnTo>
                    <a:pt x="4950" y="8111"/>
                  </a:lnTo>
                  <a:cubicBezTo>
                    <a:pt x="5170" y="8001"/>
                    <a:pt x="5390" y="7891"/>
                    <a:pt x="5610" y="7781"/>
                  </a:cubicBezTo>
                  <a:cubicBezTo>
                    <a:pt x="6050" y="7451"/>
                    <a:pt x="6490" y="7121"/>
                    <a:pt x="6710" y="6681"/>
                  </a:cubicBezTo>
                  <a:cubicBezTo>
                    <a:pt x="7040" y="6131"/>
                    <a:pt x="7150" y="5471"/>
                    <a:pt x="7150" y="4811"/>
                  </a:cubicBezTo>
                  <a:cubicBezTo>
                    <a:pt x="7150" y="4592"/>
                    <a:pt x="7150" y="4372"/>
                    <a:pt x="7040" y="4152"/>
                  </a:cubicBezTo>
                  <a:lnTo>
                    <a:pt x="7040" y="3932"/>
                  </a:lnTo>
                  <a:cubicBezTo>
                    <a:pt x="7040" y="3492"/>
                    <a:pt x="6930" y="2942"/>
                    <a:pt x="6710" y="2392"/>
                  </a:cubicBezTo>
                  <a:cubicBezTo>
                    <a:pt x="6600" y="2172"/>
                    <a:pt x="6380" y="1952"/>
                    <a:pt x="6270" y="1732"/>
                  </a:cubicBezTo>
                  <a:cubicBezTo>
                    <a:pt x="6050" y="1512"/>
                    <a:pt x="5940" y="1292"/>
                    <a:pt x="5720" y="1072"/>
                  </a:cubicBezTo>
                  <a:cubicBezTo>
                    <a:pt x="5390" y="632"/>
                    <a:pt x="4840" y="412"/>
                    <a:pt x="4400" y="192"/>
                  </a:cubicBezTo>
                  <a:cubicBezTo>
                    <a:pt x="4010" y="62"/>
                    <a:pt x="3619" y="0"/>
                    <a:pt x="32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3108825" y="1264700"/>
              <a:ext cx="409750" cy="379525"/>
            </a:xfrm>
            <a:custGeom>
              <a:avLst/>
              <a:gdLst/>
              <a:ahLst/>
              <a:cxnLst/>
              <a:rect l="l" t="t" r="r" b="b"/>
              <a:pathLst>
                <a:path w="16390" h="15181" extrusionOk="0">
                  <a:moveTo>
                    <a:pt x="3135" y="1"/>
                  </a:moveTo>
                  <a:cubicBezTo>
                    <a:pt x="2366" y="1"/>
                    <a:pt x="1596" y="276"/>
                    <a:pt x="991" y="826"/>
                  </a:cubicBezTo>
                  <a:cubicBezTo>
                    <a:pt x="881" y="826"/>
                    <a:pt x="881" y="936"/>
                    <a:pt x="881" y="1046"/>
                  </a:cubicBezTo>
                  <a:cubicBezTo>
                    <a:pt x="221" y="1486"/>
                    <a:pt x="1" y="2256"/>
                    <a:pt x="221" y="3025"/>
                  </a:cubicBezTo>
                  <a:cubicBezTo>
                    <a:pt x="551" y="3685"/>
                    <a:pt x="881" y="4345"/>
                    <a:pt x="1321" y="5005"/>
                  </a:cubicBezTo>
                  <a:cubicBezTo>
                    <a:pt x="1651" y="5555"/>
                    <a:pt x="2091" y="6105"/>
                    <a:pt x="2421" y="6655"/>
                  </a:cubicBezTo>
                  <a:cubicBezTo>
                    <a:pt x="3300" y="7755"/>
                    <a:pt x="4180" y="8855"/>
                    <a:pt x="5170" y="9845"/>
                  </a:cubicBezTo>
                  <a:cubicBezTo>
                    <a:pt x="6820" y="11605"/>
                    <a:pt x="8800" y="13144"/>
                    <a:pt x="10890" y="14464"/>
                  </a:cubicBezTo>
                  <a:cubicBezTo>
                    <a:pt x="11522" y="14886"/>
                    <a:pt x="12330" y="15181"/>
                    <a:pt x="13122" y="15181"/>
                  </a:cubicBezTo>
                  <a:cubicBezTo>
                    <a:pt x="13984" y="15181"/>
                    <a:pt x="14826" y="14831"/>
                    <a:pt x="15399" y="13914"/>
                  </a:cubicBezTo>
                  <a:cubicBezTo>
                    <a:pt x="16389" y="12265"/>
                    <a:pt x="15179" y="10615"/>
                    <a:pt x="14079" y="9405"/>
                  </a:cubicBezTo>
                  <a:cubicBezTo>
                    <a:pt x="12210" y="7425"/>
                    <a:pt x="10340" y="5555"/>
                    <a:pt x="8470" y="3685"/>
                  </a:cubicBezTo>
                  <a:cubicBezTo>
                    <a:pt x="7370" y="2696"/>
                    <a:pt x="6380" y="1706"/>
                    <a:pt x="5280" y="826"/>
                  </a:cubicBezTo>
                  <a:cubicBezTo>
                    <a:pt x="4675" y="276"/>
                    <a:pt x="3905" y="1"/>
                    <a:pt x="31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2363650" y="1238525"/>
              <a:ext cx="412500" cy="377150"/>
            </a:xfrm>
            <a:custGeom>
              <a:avLst/>
              <a:gdLst/>
              <a:ahLst/>
              <a:cxnLst/>
              <a:rect l="l" t="t" r="r" b="b"/>
              <a:pathLst>
                <a:path w="16500" h="15086" extrusionOk="0">
                  <a:moveTo>
                    <a:pt x="13418" y="1"/>
                  </a:moveTo>
                  <a:cubicBezTo>
                    <a:pt x="12713" y="1"/>
                    <a:pt x="12014" y="250"/>
                    <a:pt x="11440" y="773"/>
                  </a:cubicBezTo>
                  <a:cubicBezTo>
                    <a:pt x="10230" y="1653"/>
                    <a:pt x="9130" y="2643"/>
                    <a:pt x="8140" y="3633"/>
                  </a:cubicBezTo>
                  <a:cubicBezTo>
                    <a:pt x="6160" y="5392"/>
                    <a:pt x="4290" y="7262"/>
                    <a:pt x="2421" y="9242"/>
                  </a:cubicBezTo>
                  <a:cubicBezTo>
                    <a:pt x="1321" y="10452"/>
                    <a:pt x="1" y="12102"/>
                    <a:pt x="1101" y="13861"/>
                  </a:cubicBezTo>
                  <a:cubicBezTo>
                    <a:pt x="1607" y="14761"/>
                    <a:pt x="2400" y="15086"/>
                    <a:pt x="3245" y="15086"/>
                  </a:cubicBezTo>
                  <a:cubicBezTo>
                    <a:pt x="4054" y="15086"/>
                    <a:pt x="4911" y="14788"/>
                    <a:pt x="5610" y="14411"/>
                  </a:cubicBezTo>
                  <a:cubicBezTo>
                    <a:pt x="7700" y="13092"/>
                    <a:pt x="9570" y="11552"/>
                    <a:pt x="11330" y="9792"/>
                  </a:cubicBezTo>
                  <a:cubicBezTo>
                    <a:pt x="12320" y="8802"/>
                    <a:pt x="13200" y="7702"/>
                    <a:pt x="14079" y="6602"/>
                  </a:cubicBezTo>
                  <a:cubicBezTo>
                    <a:pt x="14409" y="6052"/>
                    <a:pt x="14849" y="5612"/>
                    <a:pt x="15179" y="5062"/>
                  </a:cubicBezTo>
                  <a:cubicBezTo>
                    <a:pt x="15619" y="4402"/>
                    <a:pt x="16059" y="3743"/>
                    <a:pt x="16279" y="3083"/>
                  </a:cubicBezTo>
                  <a:cubicBezTo>
                    <a:pt x="16499" y="2313"/>
                    <a:pt x="16279" y="1543"/>
                    <a:pt x="15839" y="1103"/>
                  </a:cubicBezTo>
                  <a:cubicBezTo>
                    <a:pt x="15839" y="993"/>
                    <a:pt x="15839" y="883"/>
                    <a:pt x="15619" y="883"/>
                  </a:cubicBezTo>
                  <a:cubicBezTo>
                    <a:pt x="14984" y="305"/>
                    <a:pt x="14198" y="1"/>
                    <a:pt x="13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2748625" y="1264800"/>
              <a:ext cx="313475" cy="833875"/>
            </a:xfrm>
            <a:custGeom>
              <a:avLst/>
              <a:gdLst/>
              <a:ahLst/>
              <a:cxnLst/>
              <a:rect l="l" t="t" r="r" b="b"/>
              <a:pathLst>
                <a:path w="12539" h="33355" extrusionOk="0">
                  <a:moveTo>
                    <a:pt x="7222" y="0"/>
                  </a:moveTo>
                  <a:cubicBezTo>
                    <a:pt x="5174" y="0"/>
                    <a:pt x="3959" y="4591"/>
                    <a:pt x="3300" y="6651"/>
                  </a:cubicBezTo>
                  <a:cubicBezTo>
                    <a:pt x="1980" y="10501"/>
                    <a:pt x="990" y="14350"/>
                    <a:pt x="440" y="18420"/>
                  </a:cubicBezTo>
                  <a:cubicBezTo>
                    <a:pt x="0" y="21170"/>
                    <a:pt x="0" y="23919"/>
                    <a:pt x="550" y="26669"/>
                  </a:cubicBezTo>
                  <a:cubicBezTo>
                    <a:pt x="880" y="28869"/>
                    <a:pt x="1760" y="32388"/>
                    <a:pt x="4070" y="33158"/>
                  </a:cubicBezTo>
                  <a:cubicBezTo>
                    <a:pt x="4445" y="33293"/>
                    <a:pt x="4805" y="33355"/>
                    <a:pt x="5151" y="33355"/>
                  </a:cubicBezTo>
                  <a:cubicBezTo>
                    <a:pt x="7339" y="33355"/>
                    <a:pt x="8919" y="30894"/>
                    <a:pt x="9679" y="29089"/>
                  </a:cubicBezTo>
                  <a:cubicBezTo>
                    <a:pt x="10669" y="26559"/>
                    <a:pt x="11219" y="24029"/>
                    <a:pt x="11329" y="21390"/>
                  </a:cubicBezTo>
                  <a:cubicBezTo>
                    <a:pt x="11879" y="16330"/>
                    <a:pt x="12539" y="6211"/>
                    <a:pt x="9569" y="1812"/>
                  </a:cubicBezTo>
                  <a:cubicBezTo>
                    <a:pt x="8686" y="515"/>
                    <a:pt x="7907" y="0"/>
                    <a:pt x="72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4" name="Google Shape;174;p5"/>
          <p:cNvGrpSpPr/>
          <p:nvPr/>
        </p:nvGrpSpPr>
        <p:grpSpPr>
          <a:xfrm rot="2587244">
            <a:off x="8489242" y="123307"/>
            <a:ext cx="552846" cy="535127"/>
            <a:chOff x="2363650" y="980825"/>
            <a:chExt cx="1154925" cy="1117850"/>
          </a:xfrm>
        </p:grpSpPr>
        <p:sp>
          <p:nvSpPr>
            <p:cNvPr id="175" name="Google Shape;175;p5"/>
            <p:cNvSpPr/>
            <p:nvPr/>
          </p:nvSpPr>
          <p:spPr>
            <a:xfrm>
              <a:off x="2853100" y="980825"/>
              <a:ext cx="178775" cy="204850"/>
            </a:xfrm>
            <a:custGeom>
              <a:avLst/>
              <a:gdLst/>
              <a:ahLst/>
              <a:cxnLst/>
              <a:rect l="l" t="t" r="r" b="b"/>
              <a:pathLst>
                <a:path w="7151" h="8194" extrusionOk="0">
                  <a:moveTo>
                    <a:pt x="3243" y="0"/>
                  </a:moveTo>
                  <a:cubicBezTo>
                    <a:pt x="2664" y="0"/>
                    <a:pt x="2117" y="146"/>
                    <a:pt x="1651" y="412"/>
                  </a:cubicBezTo>
                  <a:cubicBezTo>
                    <a:pt x="551" y="1072"/>
                    <a:pt x="1" y="2392"/>
                    <a:pt x="331" y="3602"/>
                  </a:cubicBezTo>
                  <a:cubicBezTo>
                    <a:pt x="331" y="3822"/>
                    <a:pt x="221" y="4042"/>
                    <a:pt x="221" y="4262"/>
                  </a:cubicBezTo>
                  <a:cubicBezTo>
                    <a:pt x="221" y="4702"/>
                    <a:pt x="221" y="5141"/>
                    <a:pt x="331" y="5581"/>
                  </a:cubicBezTo>
                  <a:cubicBezTo>
                    <a:pt x="441" y="6021"/>
                    <a:pt x="661" y="6351"/>
                    <a:pt x="881" y="6791"/>
                  </a:cubicBezTo>
                  <a:cubicBezTo>
                    <a:pt x="1101" y="7011"/>
                    <a:pt x="1211" y="7231"/>
                    <a:pt x="1431" y="7451"/>
                  </a:cubicBezTo>
                  <a:cubicBezTo>
                    <a:pt x="1761" y="7671"/>
                    <a:pt x="2201" y="7891"/>
                    <a:pt x="2641" y="8001"/>
                  </a:cubicBezTo>
                  <a:cubicBezTo>
                    <a:pt x="2751" y="8001"/>
                    <a:pt x="2861" y="8111"/>
                    <a:pt x="3081" y="8111"/>
                  </a:cubicBezTo>
                  <a:cubicBezTo>
                    <a:pt x="3301" y="8166"/>
                    <a:pt x="3548" y="8194"/>
                    <a:pt x="3809" y="8194"/>
                  </a:cubicBezTo>
                  <a:cubicBezTo>
                    <a:pt x="4070" y="8194"/>
                    <a:pt x="4345" y="8166"/>
                    <a:pt x="4620" y="8111"/>
                  </a:cubicBezTo>
                  <a:lnTo>
                    <a:pt x="4950" y="8111"/>
                  </a:lnTo>
                  <a:cubicBezTo>
                    <a:pt x="5170" y="8001"/>
                    <a:pt x="5390" y="7891"/>
                    <a:pt x="5610" y="7781"/>
                  </a:cubicBezTo>
                  <a:cubicBezTo>
                    <a:pt x="6050" y="7451"/>
                    <a:pt x="6490" y="7121"/>
                    <a:pt x="6710" y="6681"/>
                  </a:cubicBezTo>
                  <a:cubicBezTo>
                    <a:pt x="7040" y="6131"/>
                    <a:pt x="7150" y="5471"/>
                    <a:pt x="7150" y="4811"/>
                  </a:cubicBezTo>
                  <a:cubicBezTo>
                    <a:pt x="7150" y="4592"/>
                    <a:pt x="7150" y="4372"/>
                    <a:pt x="7040" y="4152"/>
                  </a:cubicBezTo>
                  <a:lnTo>
                    <a:pt x="7040" y="3932"/>
                  </a:lnTo>
                  <a:cubicBezTo>
                    <a:pt x="7040" y="3492"/>
                    <a:pt x="6930" y="2942"/>
                    <a:pt x="6710" y="2392"/>
                  </a:cubicBezTo>
                  <a:cubicBezTo>
                    <a:pt x="6600" y="2172"/>
                    <a:pt x="6380" y="1952"/>
                    <a:pt x="6270" y="1732"/>
                  </a:cubicBezTo>
                  <a:cubicBezTo>
                    <a:pt x="6050" y="1512"/>
                    <a:pt x="5940" y="1292"/>
                    <a:pt x="5720" y="1072"/>
                  </a:cubicBezTo>
                  <a:cubicBezTo>
                    <a:pt x="5390" y="632"/>
                    <a:pt x="4840" y="412"/>
                    <a:pt x="4400" y="192"/>
                  </a:cubicBezTo>
                  <a:cubicBezTo>
                    <a:pt x="4010" y="62"/>
                    <a:pt x="3619" y="0"/>
                    <a:pt x="32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5"/>
            <p:cNvSpPr/>
            <p:nvPr/>
          </p:nvSpPr>
          <p:spPr>
            <a:xfrm>
              <a:off x="3108825" y="1264700"/>
              <a:ext cx="409750" cy="379525"/>
            </a:xfrm>
            <a:custGeom>
              <a:avLst/>
              <a:gdLst/>
              <a:ahLst/>
              <a:cxnLst/>
              <a:rect l="l" t="t" r="r" b="b"/>
              <a:pathLst>
                <a:path w="16390" h="15181" extrusionOk="0">
                  <a:moveTo>
                    <a:pt x="3135" y="1"/>
                  </a:moveTo>
                  <a:cubicBezTo>
                    <a:pt x="2366" y="1"/>
                    <a:pt x="1596" y="276"/>
                    <a:pt x="991" y="826"/>
                  </a:cubicBezTo>
                  <a:cubicBezTo>
                    <a:pt x="881" y="826"/>
                    <a:pt x="881" y="936"/>
                    <a:pt x="881" y="1046"/>
                  </a:cubicBezTo>
                  <a:cubicBezTo>
                    <a:pt x="221" y="1486"/>
                    <a:pt x="1" y="2256"/>
                    <a:pt x="221" y="3025"/>
                  </a:cubicBezTo>
                  <a:cubicBezTo>
                    <a:pt x="551" y="3685"/>
                    <a:pt x="881" y="4345"/>
                    <a:pt x="1321" y="5005"/>
                  </a:cubicBezTo>
                  <a:cubicBezTo>
                    <a:pt x="1651" y="5555"/>
                    <a:pt x="2091" y="6105"/>
                    <a:pt x="2421" y="6655"/>
                  </a:cubicBezTo>
                  <a:cubicBezTo>
                    <a:pt x="3300" y="7755"/>
                    <a:pt x="4180" y="8855"/>
                    <a:pt x="5170" y="9845"/>
                  </a:cubicBezTo>
                  <a:cubicBezTo>
                    <a:pt x="6820" y="11605"/>
                    <a:pt x="8800" y="13144"/>
                    <a:pt x="10890" y="14464"/>
                  </a:cubicBezTo>
                  <a:cubicBezTo>
                    <a:pt x="11522" y="14886"/>
                    <a:pt x="12330" y="15181"/>
                    <a:pt x="13122" y="15181"/>
                  </a:cubicBezTo>
                  <a:cubicBezTo>
                    <a:pt x="13984" y="15181"/>
                    <a:pt x="14826" y="14831"/>
                    <a:pt x="15399" y="13914"/>
                  </a:cubicBezTo>
                  <a:cubicBezTo>
                    <a:pt x="16389" y="12265"/>
                    <a:pt x="15179" y="10615"/>
                    <a:pt x="14079" y="9405"/>
                  </a:cubicBezTo>
                  <a:cubicBezTo>
                    <a:pt x="12210" y="7425"/>
                    <a:pt x="10340" y="5555"/>
                    <a:pt x="8470" y="3685"/>
                  </a:cubicBezTo>
                  <a:cubicBezTo>
                    <a:pt x="7370" y="2696"/>
                    <a:pt x="6380" y="1706"/>
                    <a:pt x="5280" y="826"/>
                  </a:cubicBezTo>
                  <a:cubicBezTo>
                    <a:pt x="4675" y="276"/>
                    <a:pt x="3905" y="1"/>
                    <a:pt x="31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2363650" y="1238525"/>
              <a:ext cx="412500" cy="377150"/>
            </a:xfrm>
            <a:custGeom>
              <a:avLst/>
              <a:gdLst/>
              <a:ahLst/>
              <a:cxnLst/>
              <a:rect l="l" t="t" r="r" b="b"/>
              <a:pathLst>
                <a:path w="16500" h="15086" extrusionOk="0">
                  <a:moveTo>
                    <a:pt x="13418" y="1"/>
                  </a:moveTo>
                  <a:cubicBezTo>
                    <a:pt x="12713" y="1"/>
                    <a:pt x="12014" y="250"/>
                    <a:pt x="11440" y="773"/>
                  </a:cubicBezTo>
                  <a:cubicBezTo>
                    <a:pt x="10230" y="1653"/>
                    <a:pt x="9130" y="2643"/>
                    <a:pt x="8140" y="3633"/>
                  </a:cubicBezTo>
                  <a:cubicBezTo>
                    <a:pt x="6160" y="5392"/>
                    <a:pt x="4290" y="7262"/>
                    <a:pt x="2421" y="9242"/>
                  </a:cubicBezTo>
                  <a:cubicBezTo>
                    <a:pt x="1321" y="10452"/>
                    <a:pt x="1" y="12102"/>
                    <a:pt x="1101" y="13861"/>
                  </a:cubicBezTo>
                  <a:cubicBezTo>
                    <a:pt x="1607" y="14761"/>
                    <a:pt x="2400" y="15086"/>
                    <a:pt x="3245" y="15086"/>
                  </a:cubicBezTo>
                  <a:cubicBezTo>
                    <a:pt x="4054" y="15086"/>
                    <a:pt x="4911" y="14788"/>
                    <a:pt x="5610" y="14411"/>
                  </a:cubicBezTo>
                  <a:cubicBezTo>
                    <a:pt x="7700" y="13092"/>
                    <a:pt x="9570" y="11552"/>
                    <a:pt x="11330" y="9792"/>
                  </a:cubicBezTo>
                  <a:cubicBezTo>
                    <a:pt x="12320" y="8802"/>
                    <a:pt x="13200" y="7702"/>
                    <a:pt x="14079" y="6602"/>
                  </a:cubicBezTo>
                  <a:cubicBezTo>
                    <a:pt x="14409" y="6052"/>
                    <a:pt x="14849" y="5612"/>
                    <a:pt x="15179" y="5062"/>
                  </a:cubicBezTo>
                  <a:cubicBezTo>
                    <a:pt x="15619" y="4402"/>
                    <a:pt x="16059" y="3743"/>
                    <a:pt x="16279" y="3083"/>
                  </a:cubicBezTo>
                  <a:cubicBezTo>
                    <a:pt x="16499" y="2313"/>
                    <a:pt x="16279" y="1543"/>
                    <a:pt x="15839" y="1103"/>
                  </a:cubicBezTo>
                  <a:cubicBezTo>
                    <a:pt x="15839" y="993"/>
                    <a:pt x="15839" y="883"/>
                    <a:pt x="15619" y="883"/>
                  </a:cubicBezTo>
                  <a:cubicBezTo>
                    <a:pt x="14984" y="305"/>
                    <a:pt x="14198" y="1"/>
                    <a:pt x="13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2748625" y="1264800"/>
              <a:ext cx="313475" cy="833875"/>
            </a:xfrm>
            <a:custGeom>
              <a:avLst/>
              <a:gdLst/>
              <a:ahLst/>
              <a:cxnLst/>
              <a:rect l="l" t="t" r="r" b="b"/>
              <a:pathLst>
                <a:path w="12539" h="33355" extrusionOk="0">
                  <a:moveTo>
                    <a:pt x="7222" y="0"/>
                  </a:moveTo>
                  <a:cubicBezTo>
                    <a:pt x="5174" y="0"/>
                    <a:pt x="3959" y="4591"/>
                    <a:pt x="3300" y="6651"/>
                  </a:cubicBezTo>
                  <a:cubicBezTo>
                    <a:pt x="1980" y="10501"/>
                    <a:pt x="990" y="14350"/>
                    <a:pt x="440" y="18420"/>
                  </a:cubicBezTo>
                  <a:cubicBezTo>
                    <a:pt x="0" y="21170"/>
                    <a:pt x="0" y="23919"/>
                    <a:pt x="550" y="26669"/>
                  </a:cubicBezTo>
                  <a:cubicBezTo>
                    <a:pt x="880" y="28869"/>
                    <a:pt x="1760" y="32388"/>
                    <a:pt x="4070" y="33158"/>
                  </a:cubicBezTo>
                  <a:cubicBezTo>
                    <a:pt x="4445" y="33293"/>
                    <a:pt x="4805" y="33355"/>
                    <a:pt x="5151" y="33355"/>
                  </a:cubicBezTo>
                  <a:cubicBezTo>
                    <a:pt x="7339" y="33355"/>
                    <a:pt x="8919" y="30894"/>
                    <a:pt x="9679" y="29089"/>
                  </a:cubicBezTo>
                  <a:cubicBezTo>
                    <a:pt x="10669" y="26559"/>
                    <a:pt x="11219" y="24029"/>
                    <a:pt x="11329" y="21390"/>
                  </a:cubicBezTo>
                  <a:cubicBezTo>
                    <a:pt x="11879" y="16330"/>
                    <a:pt x="12539" y="6211"/>
                    <a:pt x="9569" y="1812"/>
                  </a:cubicBezTo>
                  <a:cubicBezTo>
                    <a:pt x="8686" y="515"/>
                    <a:pt x="7907" y="0"/>
                    <a:pt x="72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6"/>
          <p:cNvSpPr/>
          <p:nvPr/>
        </p:nvSpPr>
        <p:spPr>
          <a:xfrm rot="-2700000">
            <a:off x="-62746" y="77578"/>
            <a:ext cx="792042" cy="453996"/>
          </a:xfrm>
          <a:custGeom>
            <a:avLst/>
            <a:gdLst/>
            <a:ahLst/>
            <a:cxnLst/>
            <a:rect l="l" t="t" r="r" b="b"/>
            <a:pathLst>
              <a:path w="31682" h="18160" extrusionOk="0">
                <a:moveTo>
                  <a:pt x="13829" y="1"/>
                </a:moveTo>
                <a:cubicBezTo>
                  <a:pt x="13035" y="1"/>
                  <a:pt x="12244" y="58"/>
                  <a:pt x="11472" y="171"/>
                </a:cubicBezTo>
                <a:cubicBezTo>
                  <a:pt x="10954" y="171"/>
                  <a:pt x="10464" y="280"/>
                  <a:pt x="10028" y="525"/>
                </a:cubicBezTo>
                <a:cubicBezTo>
                  <a:pt x="9701" y="743"/>
                  <a:pt x="9755" y="1234"/>
                  <a:pt x="10110" y="1370"/>
                </a:cubicBezTo>
                <a:cubicBezTo>
                  <a:pt x="11066" y="1273"/>
                  <a:pt x="12034" y="1225"/>
                  <a:pt x="13002" y="1225"/>
                </a:cubicBezTo>
                <a:cubicBezTo>
                  <a:pt x="14213" y="1225"/>
                  <a:pt x="15426" y="1300"/>
                  <a:pt x="16622" y="1452"/>
                </a:cubicBezTo>
                <a:cubicBezTo>
                  <a:pt x="17903" y="1670"/>
                  <a:pt x="19292" y="1861"/>
                  <a:pt x="20328" y="2678"/>
                </a:cubicBezTo>
                <a:cubicBezTo>
                  <a:pt x="19892" y="3005"/>
                  <a:pt x="19401" y="3196"/>
                  <a:pt x="18856" y="3305"/>
                </a:cubicBezTo>
                <a:cubicBezTo>
                  <a:pt x="15314" y="4040"/>
                  <a:pt x="11554" y="4313"/>
                  <a:pt x="8311" y="6057"/>
                </a:cubicBezTo>
                <a:cubicBezTo>
                  <a:pt x="7630" y="6438"/>
                  <a:pt x="6840" y="6901"/>
                  <a:pt x="6676" y="7719"/>
                </a:cubicBezTo>
                <a:cubicBezTo>
                  <a:pt x="6622" y="8373"/>
                  <a:pt x="6976" y="8972"/>
                  <a:pt x="7576" y="9218"/>
                </a:cubicBezTo>
                <a:cubicBezTo>
                  <a:pt x="8693" y="9708"/>
                  <a:pt x="9946" y="9708"/>
                  <a:pt x="11145" y="9735"/>
                </a:cubicBezTo>
                <a:cubicBezTo>
                  <a:pt x="13342" y="9735"/>
                  <a:pt x="15538" y="9596"/>
                  <a:pt x="17726" y="9596"/>
                </a:cubicBezTo>
                <a:cubicBezTo>
                  <a:pt x="19527" y="9596"/>
                  <a:pt x="21323" y="9690"/>
                  <a:pt x="23107" y="10035"/>
                </a:cubicBezTo>
                <a:cubicBezTo>
                  <a:pt x="24251" y="10307"/>
                  <a:pt x="25478" y="10580"/>
                  <a:pt x="26377" y="11397"/>
                </a:cubicBezTo>
                <a:cubicBezTo>
                  <a:pt x="25232" y="11942"/>
                  <a:pt x="23952" y="12051"/>
                  <a:pt x="22698" y="12242"/>
                </a:cubicBezTo>
                <a:cubicBezTo>
                  <a:pt x="19456" y="12542"/>
                  <a:pt x="16186" y="12460"/>
                  <a:pt x="12943" y="12678"/>
                </a:cubicBezTo>
                <a:cubicBezTo>
                  <a:pt x="9401" y="12842"/>
                  <a:pt x="5859" y="13332"/>
                  <a:pt x="2507" y="14504"/>
                </a:cubicBezTo>
                <a:cubicBezTo>
                  <a:pt x="1799" y="14776"/>
                  <a:pt x="1036" y="15049"/>
                  <a:pt x="464" y="15594"/>
                </a:cubicBezTo>
                <a:cubicBezTo>
                  <a:pt x="28" y="16002"/>
                  <a:pt x="1" y="16683"/>
                  <a:pt x="382" y="17174"/>
                </a:cubicBezTo>
                <a:cubicBezTo>
                  <a:pt x="791" y="17637"/>
                  <a:pt x="1445" y="17773"/>
                  <a:pt x="2044" y="17910"/>
                </a:cubicBezTo>
                <a:cubicBezTo>
                  <a:pt x="3260" y="18077"/>
                  <a:pt x="4497" y="18160"/>
                  <a:pt x="5718" y="18160"/>
                </a:cubicBezTo>
                <a:cubicBezTo>
                  <a:pt x="5893" y="18160"/>
                  <a:pt x="6067" y="18158"/>
                  <a:pt x="6240" y="18155"/>
                </a:cubicBezTo>
                <a:cubicBezTo>
                  <a:pt x="10028" y="17991"/>
                  <a:pt x="13788" y="17719"/>
                  <a:pt x="17548" y="17365"/>
                </a:cubicBezTo>
                <a:cubicBezTo>
                  <a:pt x="20273" y="17119"/>
                  <a:pt x="22998" y="16820"/>
                  <a:pt x="25723" y="16602"/>
                </a:cubicBezTo>
                <a:cubicBezTo>
                  <a:pt x="25800" y="16607"/>
                  <a:pt x="25876" y="16609"/>
                  <a:pt x="25952" y="16609"/>
                </a:cubicBezTo>
                <a:cubicBezTo>
                  <a:pt x="26716" y="16609"/>
                  <a:pt x="27462" y="16384"/>
                  <a:pt x="28230" y="16384"/>
                </a:cubicBezTo>
                <a:cubicBezTo>
                  <a:pt x="29156" y="16275"/>
                  <a:pt x="30110" y="16220"/>
                  <a:pt x="31036" y="16084"/>
                </a:cubicBezTo>
                <a:cubicBezTo>
                  <a:pt x="31254" y="16030"/>
                  <a:pt x="31581" y="16002"/>
                  <a:pt x="31608" y="15730"/>
                </a:cubicBezTo>
                <a:cubicBezTo>
                  <a:pt x="31681" y="15413"/>
                  <a:pt x="31449" y="15118"/>
                  <a:pt x="31146" y="15118"/>
                </a:cubicBezTo>
                <a:cubicBezTo>
                  <a:pt x="31110" y="15118"/>
                  <a:pt x="31073" y="15122"/>
                  <a:pt x="31036" y="15130"/>
                </a:cubicBezTo>
                <a:cubicBezTo>
                  <a:pt x="30691" y="15112"/>
                  <a:pt x="30346" y="15103"/>
                  <a:pt x="30001" y="15103"/>
                </a:cubicBezTo>
                <a:cubicBezTo>
                  <a:pt x="29310" y="15103"/>
                  <a:pt x="28620" y="15139"/>
                  <a:pt x="27930" y="15212"/>
                </a:cubicBezTo>
                <a:cubicBezTo>
                  <a:pt x="24878" y="15348"/>
                  <a:pt x="21799" y="15675"/>
                  <a:pt x="18747" y="15839"/>
                </a:cubicBezTo>
                <a:cubicBezTo>
                  <a:pt x="14578" y="16057"/>
                  <a:pt x="10437" y="16574"/>
                  <a:pt x="6268" y="16738"/>
                </a:cubicBezTo>
                <a:cubicBezTo>
                  <a:pt x="5881" y="16745"/>
                  <a:pt x="5492" y="16752"/>
                  <a:pt x="5103" y="16752"/>
                </a:cubicBezTo>
                <a:cubicBezTo>
                  <a:pt x="3985" y="16752"/>
                  <a:pt x="2863" y="16694"/>
                  <a:pt x="1772" y="16411"/>
                </a:cubicBezTo>
                <a:cubicBezTo>
                  <a:pt x="2971" y="15784"/>
                  <a:pt x="4333" y="15539"/>
                  <a:pt x="5641" y="15267"/>
                </a:cubicBezTo>
                <a:cubicBezTo>
                  <a:pt x="11036" y="14204"/>
                  <a:pt x="16540" y="14204"/>
                  <a:pt x="21990" y="13686"/>
                </a:cubicBezTo>
                <a:cubicBezTo>
                  <a:pt x="23488" y="13523"/>
                  <a:pt x="24987" y="13386"/>
                  <a:pt x="26404" y="12869"/>
                </a:cubicBezTo>
                <a:cubicBezTo>
                  <a:pt x="27003" y="12624"/>
                  <a:pt x="27685" y="12188"/>
                  <a:pt x="27685" y="11452"/>
                </a:cubicBezTo>
                <a:cubicBezTo>
                  <a:pt x="27739" y="10825"/>
                  <a:pt x="27221" y="10335"/>
                  <a:pt x="26731" y="9980"/>
                </a:cubicBezTo>
                <a:cubicBezTo>
                  <a:pt x="25505" y="9136"/>
                  <a:pt x="24033" y="8727"/>
                  <a:pt x="22589" y="8400"/>
                </a:cubicBezTo>
                <a:cubicBezTo>
                  <a:pt x="20900" y="8054"/>
                  <a:pt x="19190" y="7947"/>
                  <a:pt x="17476" y="7947"/>
                </a:cubicBezTo>
                <a:cubicBezTo>
                  <a:pt x="15818" y="7947"/>
                  <a:pt x="14156" y="8047"/>
                  <a:pt x="12507" y="8128"/>
                </a:cubicBezTo>
                <a:cubicBezTo>
                  <a:pt x="11948" y="8128"/>
                  <a:pt x="11377" y="8152"/>
                  <a:pt x="10806" y="8152"/>
                </a:cubicBezTo>
                <a:cubicBezTo>
                  <a:pt x="9902" y="8152"/>
                  <a:pt x="8999" y="8091"/>
                  <a:pt x="8148" y="7773"/>
                </a:cubicBezTo>
                <a:cubicBezTo>
                  <a:pt x="8856" y="7201"/>
                  <a:pt x="9646" y="6792"/>
                  <a:pt x="10491" y="6520"/>
                </a:cubicBezTo>
                <a:cubicBezTo>
                  <a:pt x="13161" y="5539"/>
                  <a:pt x="16022" y="5185"/>
                  <a:pt x="18774" y="4504"/>
                </a:cubicBezTo>
                <a:cubicBezTo>
                  <a:pt x="19537" y="4313"/>
                  <a:pt x="20355" y="4122"/>
                  <a:pt x="20982" y="3604"/>
                </a:cubicBezTo>
                <a:cubicBezTo>
                  <a:pt x="21336" y="3332"/>
                  <a:pt x="21499" y="2869"/>
                  <a:pt x="21418" y="2406"/>
                </a:cubicBezTo>
                <a:cubicBezTo>
                  <a:pt x="21227" y="1670"/>
                  <a:pt x="20491" y="1288"/>
                  <a:pt x="19864" y="989"/>
                </a:cubicBezTo>
                <a:cubicBezTo>
                  <a:pt x="18121" y="226"/>
                  <a:pt x="16186" y="144"/>
                  <a:pt x="14306" y="8"/>
                </a:cubicBezTo>
                <a:cubicBezTo>
                  <a:pt x="14147" y="3"/>
                  <a:pt x="13988" y="1"/>
                  <a:pt x="13829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6"/>
          <p:cNvSpPr/>
          <p:nvPr/>
        </p:nvSpPr>
        <p:spPr>
          <a:xfrm rot="2700000" flipH="1">
            <a:off x="8414704" y="77578"/>
            <a:ext cx="792042" cy="453996"/>
          </a:xfrm>
          <a:custGeom>
            <a:avLst/>
            <a:gdLst/>
            <a:ahLst/>
            <a:cxnLst/>
            <a:rect l="l" t="t" r="r" b="b"/>
            <a:pathLst>
              <a:path w="31682" h="18160" extrusionOk="0">
                <a:moveTo>
                  <a:pt x="13829" y="1"/>
                </a:moveTo>
                <a:cubicBezTo>
                  <a:pt x="13035" y="1"/>
                  <a:pt x="12244" y="58"/>
                  <a:pt x="11472" y="171"/>
                </a:cubicBezTo>
                <a:cubicBezTo>
                  <a:pt x="10954" y="171"/>
                  <a:pt x="10464" y="280"/>
                  <a:pt x="10028" y="525"/>
                </a:cubicBezTo>
                <a:cubicBezTo>
                  <a:pt x="9701" y="743"/>
                  <a:pt x="9755" y="1234"/>
                  <a:pt x="10110" y="1370"/>
                </a:cubicBezTo>
                <a:cubicBezTo>
                  <a:pt x="11066" y="1273"/>
                  <a:pt x="12034" y="1225"/>
                  <a:pt x="13002" y="1225"/>
                </a:cubicBezTo>
                <a:cubicBezTo>
                  <a:pt x="14213" y="1225"/>
                  <a:pt x="15426" y="1300"/>
                  <a:pt x="16622" y="1452"/>
                </a:cubicBezTo>
                <a:cubicBezTo>
                  <a:pt x="17903" y="1670"/>
                  <a:pt x="19292" y="1861"/>
                  <a:pt x="20328" y="2678"/>
                </a:cubicBezTo>
                <a:cubicBezTo>
                  <a:pt x="19892" y="3005"/>
                  <a:pt x="19401" y="3196"/>
                  <a:pt x="18856" y="3305"/>
                </a:cubicBezTo>
                <a:cubicBezTo>
                  <a:pt x="15314" y="4040"/>
                  <a:pt x="11554" y="4313"/>
                  <a:pt x="8311" y="6057"/>
                </a:cubicBezTo>
                <a:cubicBezTo>
                  <a:pt x="7630" y="6438"/>
                  <a:pt x="6840" y="6901"/>
                  <a:pt x="6676" y="7719"/>
                </a:cubicBezTo>
                <a:cubicBezTo>
                  <a:pt x="6622" y="8373"/>
                  <a:pt x="6976" y="8972"/>
                  <a:pt x="7576" y="9218"/>
                </a:cubicBezTo>
                <a:cubicBezTo>
                  <a:pt x="8693" y="9708"/>
                  <a:pt x="9946" y="9708"/>
                  <a:pt x="11145" y="9735"/>
                </a:cubicBezTo>
                <a:cubicBezTo>
                  <a:pt x="13342" y="9735"/>
                  <a:pt x="15538" y="9596"/>
                  <a:pt x="17726" y="9596"/>
                </a:cubicBezTo>
                <a:cubicBezTo>
                  <a:pt x="19527" y="9596"/>
                  <a:pt x="21323" y="9690"/>
                  <a:pt x="23107" y="10035"/>
                </a:cubicBezTo>
                <a:cubicBezTo>
                  <a:pt x="24251" y="10307"/>
                  <a:pt x="25478" y="10580"/>
                  <a:pt x="26377" y="11397"/>
                </a:cubicBezTo>
                <a:cubicBezTo>
                  <a:pt x="25232" y="11942"/>
                  <a:pt x="23952" y="12051"/>
                  <a:pt x="22698" y="12242"/>
                </a:cubicBezTo>
                <a:cubicBezTo>
                  <a:pt x="19456" y="12542"/>
                  <a:pt x="16186" y="12460"/>
                  <a:pt x="12943" y="12678"/>
                </a:cubicBezTo>
                <a:cubicBezTo>
                  <a:pt x="9401" y="12842"/>
                  <a:pt x="5859" y="13332"/>
                  <a:pt x="2507" y="14504"/>
                </a:cubicBezTo>
                <a:cubicBezTo>
                  <a:pt x="1799" y="14776"/>
                  <a:pt x="1036" y="15049"/>
                  <a:pt x="464" y="15594"/>
                </a:cubicBezTo>
                <a:cubicBezTo>
                  <a:pt x="28" y="16002"/>
                  <a:pt x="1" y="16683"/>
                  <a:pt x="382" y="17174"/>
                </a:cubicBezTo>
                <a:cubicBezTo>
                  <a:pt x="791" y="17637"/>
                  <a:pt x="1445" y="17773"/>
                  <a:pt x="2044" y="17910"/>
                </a:cubicBezTo>
                <a:cubicBezTo>
                  <a:pt x="3260" y="18077"/>
                  <a:pt x="4497" y="18160"/>
                  <a:pt x="5718" y="18160"/>
                </a:cubicBezTo>
                <a:cubicBezTo>
                  <a:pt x="5893" y="18160"/>
                  <a:pt x="6067" y="18158"/>
                  <a:pt x="6240" y="18155"/>
                </a:cubicBezTo>
                <a:cubicBezTo>
                  <a:pt x="10028" y="17991"/>
                  <a:pt x="13788" y="17719"/>
                  <a:pt x="17548" y="17365"/>
                </a:cubicBezTo>
                <a:cubicBezTo>
                  <a:pt x="20273" y="17119"/>
                  <a:pt x="22998" y="16820"/>
                  <a:pt x="25723" y="16602"/>
                </a:cubicBezTo>
                <a:cubicBezTo>
                  <a:pt x="25800" y="16607"/>
                  <a:pt x="25876" y="16609"/>
                  <a:pt x="25952" y="16609"/>
                </a:cubicBezTo>
                <a:cubicBezTo>
                  <a:pt x="26716" y="16609"/>
                  <a:pt x="27462" y="16384"/>
                  <a:pt x="28230" y="16384"/>
                </a:cubicBezTo>
                <a:cubicBezTo>
                  <a:pt x="29156" y="16275"/>
                  <a:pt x="30110" y="16220"/>
                  <a:pt x="31036" y="16084"/>
                </a:cubicBezTo>
                <a:cubicBezTo>
                  <a:pt x="31254" y="16030"/>
                  <a:pt x="31581" y="16002"/>
                  <a:pt x="31608" y="15730"/>
                </a:cubicBezTo>
                <a:cubicBezTo>
                  <a:pt x="31681" y="15413"/>
                  <a:pt x="31449" y="15118"/>
                  <a:pt x="31146" y="15118"/>
                </a:cubicBezTo>
                <a:cubicBezTo>
                  <a:pt x="31110" y="15118"/>
                  <a:pt x="31073" y="15122"/>
                  <a:pt x="31036" y="15130"/>
                </a:cubicBezTo>
                <a:cubicBezTo>
                  <a:pt x="30691" y="15112"/>
                  <a:pt x="30346" y="15103"/>
                  <a:pt x="30001" y="15103"/>
                </a:cubicBezTo>
                <a:cubicBezTo>
                  <a:pt x="29310" y="15103"/>
                  <a:pt x="28620" y="15139"/>
                  <a:pt x="27930" y="15212"/>
                </a:cubicBezTo>
                <a:cubicBezTo>
                  <a:pt x="24878" y="15348"/>
                  <a:pt x="21799" y="15675"/>
                  <a:pt x="18747" y="15839"/>
                </a:cubicBezTo>
                <a:cubicBezTo>
                  <a:pt x="14578" y="16057"/>
                  <a:pt x="10437" y="16574"/>
                  <a:pt x="6268" y="16738"/>
                </a:cubicBezTo>
                <a:cubicBezTo>
                  <a:pt x="5881" y="16745"/>
                  <a:pt x="5492" y="16752"/>
                  <a:pt x="5103" y="16752"/>
                </a:cubicBezTo>
                <a:cubicBezTo>
                  <a:pt x="3985" y="16752"/>
                  <a:pt x="2863" y="16694"/>
                  <a:pt x="1772" y="16411"/>
                </a:cubicBezTo>
                <a:cubicBezTo>
                  <a:pt x="2971" y="15784"/>
                  <a:pt x="4333" y="15539"/>
                  <a:pt x="5641" y="15267"/>
                </a:cubicBezTo>
                <a:cubicBezTo>
                  <a:pt x="11036" y="14204"/>
                  <a:pt x="16540" y="14204"/>
                  <a:pt x="21990" y="13686"/>
                </a:cubicBezTo>
                <a:cubicBezTo>
                  <a:pt x="23488" y="13523"/>
                  <a:pt x="24987" y="13386"/>
                  <a:pt x="26404" y="12869"/>
                </a:cubicBezTo>
                <a:cubicBezTo>
                  <a:pt x="27003" y="12624"/>
                  <a:pt x="27685" y="12188"/>
                  <a:pt x="27685" y="11452"/>
                </a:cubicBezTo>
                <a:cubicBezTo>
                  <a:pt x="27739" y="10825"/>
                  <a:pt x="27221" y="10335"/>
                  <a:pt x="26731" y="9980"/>
                </a:cubicBezTo>
                <a:cubicBezTo>
                  <a:pt x="25505" y="9136"/>
                  <a:pt x="24033" y="8727"/>
                  <a:pt x="22589" y="8400"/>
                </a:cubicBezTo>
                <a:cubicBezTo>
                  <a:pt x="20900" y="8054"/>
                  <a:pt x="19190" y="7947"/>
                  <a:pt x="17476" y="7947"/>
                </a:cubicBezTo>
                <a:cubicBezTo>
                  <a:pt x="15818" y="7947"/>
                  <a:pt x="14156" y="8047"/>
                  <a:pt x="12507" y="8128"/>
                </a:cubicBezTo>
                <a:cubicBezTo>
                  <a:pt x="11948" y="8128"/>
                  <a:pt x="11377" y="8152"/>
                  <a:pt x="10806" y="8152"/>
                </a:cubicBezTo>
                <a:cubicBezTo>
                  <a:pt x="9902" y="8152"/>
                  <a:pt x="8999" y="8091"/>
                  <a:pt x="8148" y="7773"/>
                </a:cubicBezTo>
                <a:cubicBezTo>
                  <a:pt x="8856" y="7201"/>
                  <a:pt x="9646" y="6792"/>
                  <a:pt x="10491" y="6520"/>
                </a:cubicBezTo>
                <a:cubicBezTo>
                  <a:pt x="13161" y="5539"/>
                  <a:pt x="16022" y="5185"/>
                  <a:pt x="18774" y="4504"/>
                </a:cubicBezTo>
                <a:cubicBezTo>
                  <a:pt x="19537" y="4313"/>
                  <a:pt x="20355" y="4122"/>
                  <a:pt x="20982" y="3604"/>
                </a:cubicBezTo>
                <a:cubicBezTo>
                  <a:pt x="21336" y="3332"/>
                  <a:pt x="21499" y="2869"/>
                  <a:pt x="21418" y="2406"/>
                </a:cubicBezTo>
                <a:cubicBezTo>
                  <a:pt x="21227" y="1670"/>
                  <a:pt x="20491" y="1288"/>
                  <a:pt x="19864" y="989"/>
                </a:cubicBezTo>
                <a:cubicBezTo>
                  <a:pt x="18121" y="226"/>
                  <a:pt x="16186" y="144"/>
                  <a:pt x="14306" y="8"/>
                </a:cubicBezTo>
                <a:cubicBezTo>
                  <a:pt x="14147" y="3"/>
                  <a:pt x="13988" y="1"/>
                  <a:pt x="13829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3" name="Google Shape;183;p6"/>
          <p:cNvGrpSpPr/>
          <p:nvPr/>
        </p:nvGrpSpPr>
        <p:grpSpPr>
          <a:xfrm>
            <a:off x="4188599" y="4789135"/>
            <a:ext cx="766751" cy="287902"/>
            <a:chOff x="4188624" y="4666710"/>
            <a:chExt cx="766751" cy="287902"/>
          </a:xfrm>
        </p:grpSpPr>
        <p:sp>
          <p:nvSpPr>
            <p:cNvPr id="184" name="Google Shape;184;p6"/>
            <p:cNvSpPr/>
            <p:nvPr/>
          </p:nvSpPr>
          <p:spPr>
            <a:xfrm rot="10425376">
              <a:off x="4539814" y="4767955"/>
              <a:ext cx="64372" cy="98818"/>
            </a:xfrm>
            <a:custGeom>
              <a:avLst/>
              <a:gdLst/>
              <a:ahLst/>
              <a:cxnLst/>
              <a:rect l="l" t="t" r="r" b="b"/>
              <a:pathLst>
                <a:path w="811" h="1245" extrusionOk="0">
                  <a:moveTo>
                    <a:pt x="424" y="0"/>
                  </a:moveTo>
                  <a:cubicBezTo>
                    <a:pt x="347" y="0"/>
                    <a:pt x="273" y="39"/>
                    <a:pt x="215" y="78"/>
                  </a:cubicBezTo>
                  <a:cubicBezTo>
                    <a:pt x="119" y="150"/>
                    <a:pt x="72" y="245"/>
                    <a:pt x="72" y="340"/>
                  </a:cubicBezTo>
                  <a:lnTo>
                    <a:pt x="0" y="816"/>
                  </a:lnTo>
                  <a:cubicBezTo>
                    <a:pt x="0" y="935"/>
                    <a:pt x="24" y="1031"/>
                    <a:pt x="96" y="1102"/>
                  </a:cubicBezTo>
                  <a:cubicBezTo>
                    <a:pt x="119" y="1150"/>
                    <a:pt x="143" y="1174"/>
                    <a:pt x="191" y="1197"/>
                  </a:cubicBezTo>
                  <a:cubicBezTo>
                    <a:pt x="238" y="1221"/>
                    <a:pt x="286" y="1245"/>
                    <a:pt x="334" y="1245"/>
                  </a:cubicBezTo>
                  <a:cubicBezTo>
                    <a:pt x="429" y="1245"/>
                    <a:pt x="524" y="1221"/>
                    <a:pt x="620" y="1174"/>
                  </a:cubicBezTo>
                  <a:cubicBezTo>
                    <a:pt x="691" y="1102"/>
                    <a:pt x="739" y="1007"/>
                    <a:pt x="739" y="912"/>
                  </a:cubicBezTo>
                  <a:lnTo>
                    <a:pt x="810" y="411"/>
                  </a:lnTo>
                  <a:cubicBezTo>
                    <a:pt x="810" y="316"/>
                    <a:pt x="786" y="221"/>
                    <a:pt x="739" y="150"/>
                  </a:cubicBezTo>
                  <a:cubicBezTo>
                    <a:pt x="691" y="102"/>
                    <a:pt x="667" y="78"/>
                    <a:pt x="620" y="54"/>
                  </a:cubicBezTo>
                  <a:cubicBezTo>
                    <a:pt x="572" y="30"/>
                    <a:pt x="524" y="7"/>
                    <a:pt x="477" y="7"/>
                  </a:cubicBezTo>
                  <a:cubicBezTo>
                    <a:pt x="459" y="2"/>
                    <a:pt x="442" y="0"/>
                    <a:pt x="4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6"/>
            <p:cNvSpPr/>
            <p:nvPr/>
          </p:nvSpPr>
          <p:spPr>
            <a:xfrm rot="-8999446">
              <a:off x="4695862" y="4725280"/>
              <a:ext cx="232642" cy="169861"/>
            </a:xfrm>
            <a:custGeom>
              <a:avLst/>
              <a:gdLst/>
              <a:ahLst/>
              <a:cxnLst/>
              <a:rect l="l" t="t" r="r" b="b"/>
              <a:pathLst>
                <a:path w="2931" h="2140" extrusionOk="0">
                  <a:moveTo>
                    <a:pt x="2496" y="0"/>
                  </a:moveTo>
                  <a:cubicBezTo>
                    <a:pt x="2450" y="0"/>
                    <a:pt x="2403" y="9"/>
                    <a:pt x="2358" y="28"/>
                  </a:cubicBezTo>
                  <a:lnTo>
                    <a:pt x="2287" y="52"/>
                  </a:lnTo>
                  <a:cubicBezTo>
                    <a:pt x="2239" y="52"/>
                    <a:pt x="2192" y="76"/>
                    <a:pt x="2144" y="100"/>
                  </a:cubicBezTo>
                  <a:cubicBezTo>
                    <a:pt x="1406" y="457"/>
                    <a:pt x="739" y="909"/>
                    <a:pt x="144" y="1457"/>
                  </a:cubicBezTo>
                  <a:cubicBezTo>
                    <a:pt x="48" y="1528"/>
                    <a:pt x="1" y="1671"/>
                    <a:pt x="25" y="1814"/>
                  </a:cubicBezTo>
                  <a:cubicBezTo>
                    <a:pt x="25" y="1933"/>
                    <a:pt x="120" y="2052"/>
                    <a:pt x="239" y="2100"/>
                  </a:cubicBezTo>
                  <a:cubicBezTo>
                    <a:pt x="323" y="2128"/>
                    <a:pt x="406" y="2139"/>
                    <a:pt x="490" y="2139"/>
                  </a:cubicBezTo>
                  <a:cubicBezTo>
                    <a:pt x="549" y="2139"/>
                    <a:pt x="608" y="2134"/>
                    <a:pt x="668" y="2124"/>
                  </a:cubicBezTo>
                  <a:cubicBezTo>
                    <a:pt x="811" y="2076"/>
                    <a:pt x="930" y="2029"/>
                    <a:pt x="1073" y="1957"/>
                  </a:cubicBezTo>
                  <a:cubicBezTo>
                    <a:pt x="1263" y="1814"/>
                    <a:pt x="1454" y="1695"/>
                    <a:pt x="1644" y="1552"/>
                  </a:cubicBezTo>
                  <a:cubicBezTo>
                    <a:pt x="2025" y="1266"/>
                    <a:pt x="2382" y="981"/>
                    <a:pt x="2740" y="671"/>
                  </a:cubicBezTo>
                  <a:cubicBezTo>
                    <a:pt x="2882" y="552"/>
                    <a:pt x="2930" y="338"/>
                    <a:pt x="2835" y="171"/>
                  </a:cubicBezTo>
                  <a:cubicBezTo>
                    <a:pt x="2748" y="66"/>
                    <a:pt x="2622" y="0"/>
                    <a:pt x="24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6"/>
            <p:cNvSpPr/>
            <p:nvPr/>
          </p:nvSpPr>
          <p:spPr>
            <a:xfrm rot="8100459">
              <a:off x="4231394" y="4708271"/>
              <a:ext cx="202400" cy="204782"/>
            </a:xfrm>
            <a:custGeom>
              <a:avLst/>
              <a:gdLst/>
              <a:ahLst/>
              <a:cxnLst/>
              <a:rect l="l" t="t" r="r" b="b"/>
              <a:pathLst>
                <a:path w="2550" h="2580" extrusionOk="0">
                  <a:moveTo>
                    <a:pt x="399" y="0"/>
                  </a:moveTo>
                  <a:cubicBezTo>
                    <a:pt x="303" y="0"/>
                    <a:pt x="209" y="37"/>
                    <a:pt x="144" y="103"/>
                  </a:cubicBezTo>
                  <a:cubicBezTo>
                    <a:pt x="1" y="245"/>
                    <a:pt x="1" y="460"/>
                    <a:pt x="96" y="603"/>
                  </a:cubicBezTo>
                  <a:cubicBezTo>
                    <a:pt x="382" y="984"/>
                    <a:pt x="668" y="1341"/>
                    <a:pt x="977" y="1722"/>
                  </a:cubicBezTo>
                  <a:cubicBezTo>
                    <a:pt x="1120" y="1889"/>
                    <a:pt x="1287" y="2055"/>
                    <a:pt x="1454" y="2222"/>
                  </a:cubicBezTo>
                  <a:cubicBezTo>
                    <a:pt x="1549" y="2341"/>
                    <a:pt x="1668" y="2413"/>
                    <a:pt x="1787" y="2484"/>
                  </a:cubicBezTo>
                  <a:cubicBezTo>
                    <a:pt x="1906" y="2555"/>
                    <a:pt x="2049" y="2579"/>
                    <a:pt x="2192" y="2579"/>
                  </a:cubicBezTo>
                  <a:cubicBezTo>
                    <a:pt x="2335" y="2555"/>
                    <a:pt x="2454" y="2460"/>
                    <a:pt x="2501" y="2341"/>
                  </a:cubicBezTo>
                  <a:cubicBezTo>
                    <a:pt x="2549" y="2222"/>
                    <a:pt x="2525" y="2079"/>
                    <a:pt x="2454" y="1960"/>
                  </a:cubicBezTo>
                  <a:cubicBezTo>
                    <a:pt x="2001" y="1293"/>
                    <a:pt x="1454" y="698"/>
                    <a:pt x="834" y="174"/>
                  </a:cubicBezTo>
                  <a:cubicBezTo>
                    <a:pt x="787" y="150"/>
                    <a:pt x="739" y="126"/>
                    <a:pt x="691" y="126"/>
                  </a:cubicBezTo>
                  <a:lnTo>
                    <a:pt x="620" y="79"/>
                  </a:lnTo>
                  <a:cubicBezTo>
                    <a:pt x="556" y="25"/>
                    <a:pt x="477" y="0"/>
                    <a:pt x="3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7"/>
          <p:cNvSpPr txBox="1">
            <a:spLocks noGrp="1"/>
          </p:cNvSpPr>
          <p:nvPr>
            <p:ph type="subTitle" idx="1"/>
          </p:nvPr>
        </p:nvSpPr>
        <p:spPr>
          <a:xfrm>
            <a:off x="713225" y="1600725"/>
            <a:ext cx="3396000" cy="269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Fira Sans"/>
              <a:buChar char="●"/>
              <a:defRPr sz="1600"/>
            </a:lvl1pPr>
            <a:lvl2pPr lvl="1">
              <a:spcBef>
                <a:spcPts val="16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Fira Sans"/>
              <a:buChar char="○"/>
              <a:defRPr sz="1600"/>
            </a:lvl2pPr>
            <a:lvl3pPr lvl="2">
              <a:spcBef>
                <a:spcPts val="16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Fira Sans"/>
              <a:buChar char="■"/>
              <a:defRPr sz="1600"/>
            </a:lvl3pPr>
            <a:lvl4pPr lvl="3">
              <a:spcBef>
                <a:spcPts val="16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Fira Sans"/>
              <a:buChar char="●"/>
              <a:defRPr sz="1600"/>
            </a:lvl4pPr>
            <a:lvl5pPr lvl="4">
              <a:spcBef>
                <a:spcPts val="16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Fira Sans"/>
              <a:buChar char="○"/>
              <a:defRPr sz="1600"/>
            </a:lvl5pPr>
            <a:lvl6pPr lvl="5">
              <a:spcBef>
                <a:spcPts val="16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Fira Sans"/>
              <a:buChar char="■"/>
              <a:defRPr sz="1600"/>
            </a:lvl6pPr>
            <a:lvl7pPr lvl="6">
              <a:spcBef>
                <a:spcPts val="16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Fira Sans"/>
              <a:buChar char="●"/>
              <a:defRPr sz="1600"/>
            </a:lvl7pPr>
            <a:lvl8pPr lvl="7">
              <a:spcBef>
                <a:spcPts val="16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Fira Sans"/>
              <a:buChar char="○"/>
              <a:defRPr sz="1600"/>
            </a:lvl8pPr>
            <a:lvl9pPr lvl="8">
              <a:spcBef>
                <a:spcPts val="1600"/>
              </a:spcBef>
              <a:spcAft>
                <a:spcPts val="1600"/>
              </a:spcAft>
              <a:buClr>
                <a:srgbClr val="333333"/>
              </a:buClr>
              <a:buSzPts val="1600"/>
              <a:buFont typeface="Fira Sans"/>
              <a:buChar char="■"/>
              <a:defRPr sz="1600"/>
            </a:lvl9pPr>
          </a:lstStyle>
          <a:p>
            <a:endParaRPr/>
          </a:p>
        </p:txBody>
      </p:sp>
      <p:sp>
        <p:nvSpPr>
          <p:cNvPr id="189" name="Google Shape;189;p7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7"/>
          <p:cNvSpPr/>
          <p:nvPr/>
        </p:nvSpPr>
        <p:spPr>
          <a:xfrm rot="2700000">
            <a:off x="382905" y="199598"/>
            <a:ext cx="299903" cy="679804"/>
          </a:xfrm>
          <a:custGeom>
            <a:avLst/>
            <a:gdLst/>
            <a:ahLst/>
            <a:cxnLst/>
            <a:rect l="l" t="t" r="r" b="b"/>
            <a:pathLst>
              <a:path w="3179" h="7206" extrusionOk="0">
                <a:moveTo>
                  <a:pt x="409" y="5349"/>
                </a:moveTo>
                <a:cubicBezTo>
                  <a:pt x="283" y="5664"/>
                  <a:pt x="252" y="5979"/>
                  <a:pt x="346" y="6293"/>
                </a:cubicBezTo>
                <a:cubicBezTo>
                  <a:pt x="472" y="6639"/>
                  <a:pt x="755" y="6954"/>
                  <a:pt x="1101" y="7080"/>
                </a:cubicBezTo>
                <a:cubicBezTo>
                  <a:pt x="1510" y="7206"/>
                  <a:pt x="1951" y="7143"/>
                  <a:pt x="2297" y="6860"/>
                </a:cubicBezTo>
                <a:cubicBezTo>
                  <a:pt x="2643" y="6545"/>
                  <a:pt x="2800" y="6105"/>
                  <a:pt x="2738" y="5633"/>
                </a:cubicBezTo>
                <a:cubicBezTo>
                  <a:pt x="2643" y="5035"/>
                  <a:pt x="2360" y="4500"/>
                  <a:pt x="2014" y="4059"/>
                </a:cubicBezTo>
                <a:cubicBezTo>
                  <a:pt x="1542" y="3556"/>
                  <a:pt x="1164" y="2990"/>
                  <a:pt x="850" y="2392"/>
                </a:cubicBezTo>
                <a:cubicBezTo>
                  <a:pt x="661" y="1951"/>
                  <a:pt x="661" y="1416"/>
                  <a:pt x="913" y="976"/>
                </a:cubicBezTo>
                <a:cubicBezTo>
                  <a:pt x="1039" y="693"/>
                  <a:pt x="1385" y="567"/>
                  <a:pt x="1699" y="661"/>
                </a:cubicBezTo>
                <a:cubicBezTo>
                  <a:pt x="2014" y="819"/>
                  <a:pt x="2266" y="1102"/>
                  <a:pt x="2329" y="1448"/>
                </a:cubicBezTo>
                <a:cubicBezTo>
                  <a:pt x="2391" y="1794"/>
                  <a:pt x="2329" y="2109"/>
                  <a:pt x="2234" y="2423"/>
                </a:cubicBezTo>
                <a:cubicBezTo>
                  <a:pt x="2140" y="2675"/>
                  <a:pt x="2077" y="2832"/>
                  <a:pt x="2140" y="2927"/>
                </a:cubicBezTo>
                <a:cubicBezTo>
                  <a:pt x="2297" y="3084"/>
                  <a:pt x="2517" y="3084"/>
                  <a:pt x="2675" y="2958"/>
                </a:cubicBezTo>
                <a:cubicBezTo>
                  <a:pt x="2926" y="2706"/>
                  <a:pt x="3084" y="2329"/>
                  <a:pt x="3115" y="1983"/>
                </a:cubicBezTo>
                <a:cubicBezTo>
                  <a:pt x="3178" y="1542"/>
                  <a:pt x="3084" y="1133"/>
                  <a:pt x="2832" y="787"/>
                </a:cubicBezTo>
                <a:cubicBezTo>
                  <a:pt x="2517" y="378"/>
                  <a:pt x="2077" y="126"/>
                  <a:pt x="1573" y="63"/>
                </a:cubicBezTo>
                <a:cubicBezTo>
                  <a:pt x="1101" y="1"/>
                  <a:pt x="629" y="221"/>
                  <a:pt x="378" y="630"/>
                </a:cubicBezTo>
                <a:cubicBezTo>
                  <a:pt x="63" y="1133"/>
                  <a:pt x="0" y="1700"/>
                  <a:pt x="126" y="2266"/>
                </a:cubicBezTo>
                <a:cubicBezTo>
                  <a:pt x="315" y="2895"/>
                  <a:pt x="629" y="3525"/>
                  <a:pt x="1039" y="4059"/>
                </a:cubicBezTo>
                <a:cubicBezTo>
                  <a:pt x="1416" y="4500"/>
                  <a:pt x="1762" y="4940"/>
                  <a:pt x="2077" y="5444"/>
                </a:cubicBezTo>
                <a:cubicBezTo>
                  <a:pt x="2234" y="5664"/>
                  <a:pt x="2234" y="5979"/>
                  <a:pt x="2077" y="6230"/>
                </a:cubicBezTo>
                <a:cubicBezTo>
                  <a:pt x="1982" y="6388"/>
                  <a:pt x="1794" y="6482"/>
                  <a:pt x="1605" y="6482"/>
                </a:cubicBezTo>
                <a:cubicBezTo>
                  <a:pt x="1416" y="6514"/>
                  <a:pt x="1227" y="6388"/>
                  <a:pt x="1164" y="6199"/>
                </a:cubicBezTo>
                <a:cubicBezTo>
                  <a:pt x="1133" y="5947"/>
                  <a:pt x="1101" y="5664"/>
                  <a:pt x="1101" y="5412"/>
                </a:cubicBezTo>
                <a:cubicBezTo>
                  <a:pt x="1070" y="5192"/>
                  <a:pt x="944" y="5098"/>
                  <a:pt x="818" y="5098"/>
                </a:cubicBezTo>
                <a:cubicBezTo>
                  <a:pt x="629" y="5098"/>
                  <a:pt x="504" y="5192"/>
                  <a:pt x="409" y="534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7"/>
          <p:cNvSpPr/>
          <p:nvPr/>
        </p:nvSpPr>
        <p:spPr>
          <a:xfrm rot="-2700000" flipH="1">
            <a:off x="8427505" y="199598"/>
            <a:ext cx="299903" cy="679804"/>
          </a:xfrm>
          <a:custGeom>
            <a:avLst/>
            <a:gdLst/>
            <a:ahLst/>
            <a:cxnLst/>
            <a:rect l="l" t="t" r="r" b="b"/>
            <a:pathLst>
              <a:path w="3179" h="7206" extrusionOk="0">
                <a:moveTo>
                  <a:pt x="409" y="5349"/>
                </a:moveTo>
                <a:cubicBezTo>
                  <a:pt x="283" y="5664"/>
                  <a:pt x="252" y="5979"/>
                  <a:pt x="346" y="6293"/>
                </a:cubicBezTo>
                <a:cubicBezTo>
                  <a:pt x="472" y="6639"/>
                  <a:pt x="755" y="6954"/>
                  <a:pt x="1101" y="7080"/>
                </a:cubicBezTo>
                <a:cubicBezTo>
                  <a:pt x="1510" y="7206"/>
                  <a:pt x="1951" y="7143"/>
                  <a:pt x="2297" y="6860"/>
                </a:cubicBezTo>
                <a:cubicBezTo>
                  <a:pt x="2643" y="6545"/>
                  <a:pt x="2800" y="6105"/>
                  <a:pt x="2738" y="5633"/>
                </a:cubicBezTo>
                <a:cubicBezTo>
                  <a:pt x="2643" y="5035"/>
                  <a:pt x="2360" y="4500"/>
                  <a:pt x="2014" y="4059"/>
                </a:cubicBezTo>
                <a:cubicBezTo>
                  <a:pt x="1542" y="3556"/>
                  <a:pt x="1164" y="2990"/>
                  <a:pt x="850" y="2392"/>
                </a:cubicBezTo>
                <a:cubicBezTo>
                  <a:pt x="661" y="1951"/>
                  <a:pt x="661" y="1416"/>
                  <a:pt x="913" y="976"/>
                </a:cubicBezTo>
                <a:cubicBezTo>
                  <a:pt x="1039" y="693"/>
                  <a:pt x="1385" y="567"/>
                  <a:pt x="1699" y="661"/>
                </a:cubicBezTo>
                <a:cubicBezTo>
                  <a:pt x="2014" y="819"/>
                  <a:pt x="2266" y="1102"/>
                  <a:pt x="2329" y="1448"/>
                </a:cubicBezTo>
                <a:cubicBezTo>
                  <a:pt x="2391" y="1794"/>
                  <a:pt x="2329" y="2109"/>
                  <a:pt x="2234" y="2423"/>
                </a:cubicBezTo>
                <a:cubicBezTo>
                  <a:pt x="2140" y="2675"/>
                  <a:pt x="2077" y="2832"/>
                  <a:pt x="2140" y="2927"/>
                </a:cubicBezTo>
                <a:cubicBezTo>
                  <a:pt x="2297" y="3084"/>
                  <a:pt x="2517" y="3084"/>
                  <a:pt x="2675" y="2958"/>
                </a:cubicBezTo>
                <a:cubicBezTo>
                  <a:pt x="2926" y="2706"/>
                  <a:pt x="3084" y="2329"/>
                  <a:pt x="3115" y="1983"/>
                </a:cubicBezTo>
                <a:cubicBezTo>
                  <a:pt x="3178" y="1542"/>
                  <a:pt x="3084" y="1133"/>
                  <a:pt x="2832" y="787"/>
                </a:cubicBezTo>
                <a:cubicBezTo>
                  <a:pt x="2517" y="378"/>
                  <a:pt x="2077" y="126"/>
                  <a:pt x="1573" y="63"/>
                </a:cubicBezTo>
                <a:cubicBezTo>
                  <a:pt x="1101" y="1"/>
                  <a:pt x="629" y="221"/>
                  <a:pt x="378" y="630"/>
                </a:cubicBezTo>
                <a:cubicBezTo>
                  <a:pt x="63" y="1133"/>
                  <a:pt x="0" y="1700"/>
                  <a:pt x="126" y="2266"/>
                </a:cubicBezTo>
                <a:cubicBezTo>
                  <a:pt x="315" y="2895"/>
                  <a:pt x="629" y="3525"/>
                  <a:pt x="1039" y="4059"/>
                </a:cubicBezTo>
                <a:cubicBezTo>
                  <a:pt x="1416" y="4500"/>
                  <a:pt x="1762" y="4940"/>
                  <a:pt x="2077" y="5444"/>
                </a:cubicBezTo>
                <a:cubicBezTo>
                  <a:pt x="2234" y="5664"/>
                  <a:pt x="2234" y="5979"/>
                  <a:pt x="2077" y="6230"/>
                </a:cubicBezTo>
                <a:cubicBezTo>
                  <a:pt x="1982" y="6388"/>
                  <a:pt x="1794" y="6482"/>
                  <a:pt x="1605" y="6482"/>
                </a:cubicBezTo>
                <a:cubicBezTo>
                  <a:pt x="1416" y="6514"/>
                  <a:pt x="1227" y="6388"/>
                  <a:pt x="1164" y="6199"/>
                </a:cubicBezTo>
                <a:cubicBezTo>
                  <a:pt x="1133" y="5947"/>
                  <a:pt x="1101" y="5664"/>
                  <a:pt x="1101" y="5412"/>
                </a:cubicBezTo>
                <a:cubicBezTo>
                  <a:pt x="1070" y="5192"/>
                  <a:pt x="944" y="5098"/>
                  <a:pt x="818" y="5098"/>
                </a:cubicBezTo>
                <a:cubicBezTo>
                  <a:pt x="629" y="5098"/>
                  <a:pt x="504" y="5192"/>
                  <a:pt x="409" y="534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7"/>
          <p:cNvSpPr/>
          <p:nvPr/>
        </p:nvSpPr>
        <p:spPr>
          <a:xfrm rot="8100000" flipH="1">
            <a:off x="382905" y="4297898"/>
            <a:ext cx="299903" cy="679804"/>
          </a:xfrm>
          <a:custGeom>
            <a:avLst/>
            <a:gdLst/>
            <a:ahLst/>
            <a:cxnLst/>
            <a:rect l="l" t="t" r="r" b="b"/>
            <a:pathLst>
              <a:path w="3179" h="7206" extrusionOk="0">
                <a:moveTo>
                  <a:pt x="409" y="5349"/>
                </a:moveTo>
                <a:cubicBezTo>
                  <a:pt x="283" y="5664"/>
                  <a:pt x="252" y="5979"/>
                  <a:pt x="346" y="6293"/>
                </a:cubicBezTo>
                <a:cubicBezTo>
                  <a:pt x="472" y="6639"/>
                  <a:pt x="755" y="6954"/>
                  <a:pt x="1101" y="7080"/>
                </a:cubicBezTo>
                <a:cubicBezTo>
                  <a:pt x="1510" y="7206"/>
                  <a:pt x="1951" y="7143"/>
                  <a:pt x="2297" y="6860"/>
                </a:cubicBezTo>
                <a:cubicBezTo>
                  <a:pt x="2643" y="6545"/>
                  <a:pt x="2800" y="6105"/>
                  <a:pt x="2738" y="5633"/>
                </a:cubicBezTo>
                <a:cubicBezTo>
                  <a:pt x="2643" y="5035"/>
                  <a:pt x="2360" y="4500"/>
                  <a:pt x="2014" y="4059"/>
                </a:cubicBezTo>
                <a:cubicBezTo>
                  <a:pt x="1542" y="3556"/>
                  <a:pt x="1164" y="2990"/>
                  <a:pt x="850" y="2392"/>
                </a:cubicBezTo>
                <a:cubicBezTo>
                  <a:pt x="661" y="1951"/>
                  <a:pt x="661" y="1416"/>
                  <a:pt x="913" y="976"/>
                </a:cubicBezTo>
                <a:cubicBezTo>
                  <a:pt x="1039" y="693"/>
                  <a:pt x="1385" y="567"/>
                  <a:pt x="1699" y="661"/>
                </a:cubicBezTo>
                <a:cubicBezTo>
                  <a:pt x="2014" y="819"/>
                  <a:pt x="2266" y="1102"/>
                  <a:pt x="2329" y="1448"/>
                </a:cubicBezTo>
                <a:cubicBezTo>
                  <a:pt x="2391" y="1794"/>
                  <a:pt x="2329" y="2109"/>
                  <a:pt x="2234" y="2423"/>
                </a:cubicBezTo>
                <a:cubicBezTo>
                  <a:pt x="2140" y="2675"/>
                  <a:pt x="2077" y="2832"/>
                  <a:pt x="2140" y="2927"/>
                </a:cubicBezTo>
                <a:cubicBezTo>
                  <a:pt x="2297" y="3084"/>
                  <a:pt x="2517" y="3084"/>
                  <a:pt x="2675" y="2958"/>
                </a:cubicBezTo>
                <a:cubicBezTo>
                  <a:pt x="2926" y="2706"/>
                  <a:pt x="3084" y="2329"/>
                  <a:pt x="3115" y="1983"/>
                </a:cubicBezTo>
                <a:cubicBezTo>
                  <a:pt x="3178" y="1542"/>
                  <a:pt x="3084" y="1133"/>
                  <a:pt x="2832" y="787"/>
                </a:cubicBezTo>
                <a:cubicBezTo>
                  <a:pt x="2517" y="378"/>
                  <a:pt x="2077" y="126"/>
                  <a:pt x="1573" y="63"/>
                </a:cubicBezTo>
                <a:cubicBezTo>
                  <a:pt x="1101" y="1"/>
                  <a:pt x="629" y="221"/>
                  <a:pt x="378" y="630"/>
                </a:cubicBezTo>
                <a:cubicBezTo>
                  <a:pt x="63" y="1133"/>
                  <a:pt x="0" y="1700"/>
                  <a:pt x="126" y="2266"/>
                </a:cubicBezTo>
                <a:cubicBezTo>
                  <a:pt x="315" y="2895"/>
                  <a:pt x="629" y="3525"/>
                  <a:pt x="1039" y="4059"/>
                </a:cubicBezTo>
                <a:cubicBezTo>
                  <a:pt x="1416" y="4500"/>
                  <a:pt x="1762" y="4940"/>
                  <a:pt x="2077" y="5444"/>
                </a:cubicBezTo>
                <a:cubicBezTo>
                  <a:pt x="2234" y="5664"/>
                  <a:pt x="2234" y="5979"/>
                  <a:pt x="2077" y="6230"/>
                </a:cubicBezTo>
                <a:cubicBezTo>
                  <a:pt x="1982" y="6388"/>
                  <a:pt x="1794" y="6482"/>
                  <a:pt x="1605" y="6482"/>
                </a:cubicBezTo>
                <a:cubicBezTo>
                  <a:pt x="1416" y="6514"/>
                  <a:pt x="1227" y="6388"/>
                  <a:pt x="1164" y="6199"/>
                </a:cubicBezTo>
                <a:cubicBezTo>
                  <a:pt x="1133" y="5947"/>
                  <a:pt x="1101" y="5664"/>
                  <a:pt x="1101" y="5412"/>
                </a:cubicBezTo>
                <a:cubicBezTo>
                  <a:pt x="1070" y="5192"/>
                  <a:pt x="944" y="5098"/>
                  <a:pt x="818" y="5098"/>
                </a:cubicBezTo>
                <a:cubicBezTo>
                  <a:pt x="629" y="5098"/>
                  <a:pt x="504" y="5192"/>
                  <a:pt x="409" y="534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7"/>
          <p:cNvSpPr/>
          <p:nvPr/>
        </p:nvSpPr>
        <p:spPr>
          <a:xfrm rot="-8100000">
            <a:off x="8427505" y="4297898"/>
            <a:ext cx="299903" cy="679804"/>
          </a:xfrm>
          <a:custGeom>
            <a:avLst/>
            <a:gdLst/>
            <a:ahLst/>
            <a:cxnLst/>
            <a:rect l="l" t="t" r="r" b="b"/>
            <a:pathLst>
              <a:path w="3179" h="7206" extrusionOk="0">
                <a:moveTo>
                  <a:pt x="409" y="5349"/>
                </a:moveTo>
                <a:cubicBezTo>
                  <a:pt x="283" y="5664"/>
                  <a:pt x="252" y="5979"/>
                  <a:pt x="346" y="6293"/>
                </a:cubicBezTo>
                <a:cubicBezTo>
                  <a:pt x="472" y="6639"/>
                  <a:pt x="755" y="6954"/>
                  <a:pt x="1101" y="7080"/>
                </a:cubicBezTo>
                <a:cubicBezTo>
                  <a:pt x="1510" y="7206"/>
                  <a:pt x="1951" y="7143"/>
                  <a:pt x="2297" y="6860"/>
                </a:cubicBezTo>
                <a:cubicBezTo>
                  <a:pt x="2643" y="6545"/>
                  <a:pt x="2800" y="6105"/>
                  <a:pt x="2738" y="5633"/>
                </a:cubicBezTo>
                <a:cubicBezTo>
                  <a:pt x="2643" y="5035"/>
                  <a:pt x="2360" y="4500"/>
                  <a:pt x="2014" y="4059"/>
                </a:cubicBezTo>
                <a:cubicBezTo>
                  <a:pt x="1542" y="3556"/>
                  <a:pt x="1164" y="2990"/>
                  <a:pt x="850" y="2392"/>
                </a:cubicBezTo>
                <a:cubicBezTo>
                  <a:pt x="661" y="1951"/>
                  <a:pt x="661" y="1416"/>
                  <a:pt x="913" y="976"/>
                </a:cubicBezTo>
                <a:cubicBezTo>
                  <a:pt x="1039" y="693"/>
                  <a:pt x="1385" y="567"/>
                  <a:pt x="1699" y="661"/>
                </a:cubicBezTo>
                <a:cubicBezTo>
                  <a:pt x="2014" y="819"/>
                  <a:pt x="2266" y="1102"/>
                  <a:pt x="2329" y="1448"/>
                </a:cubicBezTo>
                <a:cubicBezTo>
                  <a:pt x="2391" y="1794"/>
                  <a:pt x="2329" y="2109"/>
                  <a:pt x="2234" y="2423"/>
                </a:cubicBezTo>
                <a:cubicBezTo>
                  <a:pt x="2140" y="2675"/>
                  <a:pt x="2077" y="2832"/>
                  <a:pt x="2140" y="2927"/>
                </a:cubicBezTo>
                <a:cubicBezTo>
                  <a:pt x="2297" y="3084"/>
                  <a:pt x="2517" y="3084"/>
                  <a:pt x="2675" y="2958"/>
                </a:cubicBezTo>
                <a:cubicBezTo>
                  <a:pt x="2926" y="2706"/>
                  <a:pt x="3084" y="2329"/>
                  <a:pt x="3115" y="1983"/>
                </a:cubicBezTo>
                <a:cubicBezTo>
                  <a:pt x="3178" y="1542"/>
                  <a:pt x="3084" y="1133"/>
                  <a:pt x="2832" y="787"/>
                </a:cubicBezTo>
                <a:cubicBezTo>
                  <a:pt x="2517" y="378"/>
                  <a:pt x="2077" y="126"/>
                  <a:pt x="1573" y="63"/>
                </a:cubicBezTo>
                <a:cubicBezTo>
                  <a:pt x="1101" y="1"/>
                  <a:pt x="629" y="221"/>
                  <a:pt x="378" y="630"/>
                </a:cubicBezTo>
                <a:cubicBezTo>
                  <a:pt x="63" y="1133"/>
                  <a:pt x="0" y="1700"/>
                  <a:pt x="126" y="2266"/>
                </a:cubicBezTo>
                <a:cubicBezTo>
                  <a:pt x="315" y="2895"/>
                  <a:pt x="629" y="3525"/>
                  <a:pt x="1039" y="4059"/>
                </a:cubicBezTo>
                <a:cubicBezTo>
                  <a:pt x="1416" y="4500"/>
                  <a:pt x="1762" y="4940"/>
                  <a:pt x="2077" y="5444"/>
                </a:cubicBezTo>
                <a:cubicBezTo>
                  <a:pt x="2234" y="5664"/>
                  <a:pt x="2234" y="5979"/>
                  <a:pt x="2077" y="6230"/>
                </a:cubicBezTo>
                <a:cubicBezTo>
                  <a:pt x="1982" y="6388"/>
                  <a:pt x="1794" y="6482"/>
                  <a:pt x="1605" y="6482"/>
                </a:cubicBezTo>
                <a:cubicBezTo>
                  <a:pt x="1416" y="6514"/>
                  <a:pt x="1227" y="6388"/>
                  <a:pt x="1164" y="6199"/>
                </a:cubicBezTo>
                <a:cubicBezTo>
                  <a:pt x="1133" y="5947"/>
                  <a:pt x="1101" y="5664"/>
                  <a:pt x="1101" y="5412"/>
                </a:cubicBezTo>
                <a:cubicBezTo>
                  <a:pt x="1070" y="5192"/>
                  <a:pt x="944" y="5098"/>
                  <a:pt x="818" y="5098"/>
                </a:cubicBezTo>
                <a:cubicBezTo>
                  <a:pt x="629" y="5098"/>
                  <a:pt x="504" y="5192"/>
                  <a:pt x="409" y="534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4" name="Google Shape;194;p7"/>
          <p:cNvGrpSpPr/>
          <p:nvPr/>
        </p:nvGrpSpPr>
        <p:grpSpPr>
          <a:xfrm rot="-2931688">
            <a:off x="127823" y="213218"/>
            <a:ext cx="304531" cy="148302"/>
            <a:chOff x="3625525" y="1972575"/>
            <a:chExt cx="121150" cy="59000"/>
          </a:xfrm>
        </p:grpSpPr>
        <p:sp>
          <p:nvSpPr>
            <p:cNvPr id="195" name="Google Shape;195;p7"/>
            <p:cNvSpPr/>
            <p:nvPr/>
          </p:nvSpPr>
          <p:spPr>
            <a:xfrm>
              <a:off x="3688450" y="1972575"/>
              <a:ext cx="58225" cy="59000"/>
            </a:xfrm>
            <a:custGeom>
              <a:avLst/>
              <a:gdLst/>
              <a:ahLst/>
              <a:cxnLst/>
              <a:rect l="l" t="t" r="r" b="b"/>
              <a:pathLst>
                <a:path w="2329" h="2360" extrusionOk="0">
                  <a:moveTo>
                    <a:pt x="1164" y="0"/>
                  </a:moveTo>
                  <a:cubicBezTo>
                    <a:pt x="504" y="0"/>
                    <a:pt x="0" y="535"/>
                    <a:pt x="0" y="1164"/>
                  </a:cubicBezTo>
                  <a:cubicBezTo>
                    <a:pt x="0" y="1825"/>
                    <a:pt x="504" y="2360"/>
                    <a:pt x="1164" y="2360"/>
                  </a:cubicBezTo>
                  <a:cubicBezTo>
                    <a:pt x="1794" y="2360"/>
                    <a:pt x="2329" y="1825"/>
                    <a:pt x="2329" y="1164"/>
                  </a:cubicBezTo>
                  <a:cubicBezTo>
                    <a:pt x="2329" y="535"/>
                    <a:pt x="1794" y="0"/>
                    <a:pt x="11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7"/>
            <p:cNvSpPr/>
            <p:nvPr/>
          </p:nvSpPr>
          <p:spPr>
            <a:xfrm>
              <a:off x="3625525" y="2001675"/>
              <a:ext cx="29900" cy="29900"/>
            </a:xfrm>
            <a:custGeom>
              <a:avLst/>
              <a:gdLst/>
              <a:ahLst/>
              <a:cxnLst/>
              <a:rect l="l" t="t" r="r" b="b"/>
              <a:pathLst>
                <a:path w="1196" h="1196" extrusionOk="0">
                  <a:moveTo>
                    <a:pt x="504" y="1196"/>
                  </a:moveTo>
                  <a:cubicBezTo>
                    <a:pt x="976" y="1196"/>
                    <a:pt x="1196" y="629"/>
                    <a:pt x="881" y="315"/>
                  </a:cubicBezTo>
                  <a:cubicBezTo>
                    <a:pt x="535" y="0"/>
                    <a:pt x="0" y="220"/>
                    <a:pt x="0" y="692"/>
                  </a:cubicBezTo>
                  <a:cubicBezTo>
                    <a:pt x="0" y="976"/>
                    <a:pt x="220" y="1196"/>
                    <a:pt x="504" y="11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7" name="Google Shape;197;p7"/>
          <p:cNvGrpSpPr/>
          <p:nvPr/>
        </p:nvGrpSpPr>
        <p:grpSpPr>
          <a:xfrm rot="-7868312" flipH="1">
            <a:off x="127823" y="4746568"/>
            <a:ext cx="304531" cy="148302"/>
            <a:chOff x="3625525" y="1972575"/>
            <a:chExt cx="121150" cy="59000"/>
          </a:xfrm>
        </p:grpSpPr>
        <p:sp>
          <p:nvSpPr>
            <p:cNvPr id="198" name="Google Shape;198;p7"/>
            <p:cNvSpPr/>
            <p:nvPr/>
          </p:nvSpPr>
          <p:spPr>
            <a:xfrm>
              <a:off x="3688450" y="1972575"/>
              <a:ext cx="58225" cy="59000"/>
            </a:xfrm>
            <a:custGeom>
              <a:avLst/>
              <a:gdLst/>
              <a:ahLst/>
              <a:cxnLst/>
              <a:rect l="l" t="t" r="r" b="b"/>
              <a:pathLst>
                <a:path w="2329" h="2360" extrusionOk="0">
                  <a:moveTo>
                    <a:pt x="1164" y="0"/>
                  </a:moveTo>
                  <a:cubicBezTo>
                    <a:pt x="504" y="0"/>
                    <a:pt x="0" y="535"/>
                    <a:pt x="0" y="1164"/>
                  </a:cubicBezTo>
                  <a:cubicBezTo>
                    <a:pt x="0" y="1825"/>
                    <a:pt x="504" y="2360"/>
                    <a:pt x="1164" y="2360"/>
                  </a:cubicBezTo>
                  <a:cubicBezTo>
                    <a:pt x="1794" y="2360"/>
                    <a:pt x="2329" y="1825"/>
                    <a:pt x="2329" y="1164"/>
                  </a:cubicBezTo>
                  <a:cubicBezTo>
                    <a:pt x="2329" y="535"/>
                    <a:pt x="1794" y="0"/>
                    <a:pt x="11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7"/>
            <p:cNvSpPr/>
            <p:nvPr/>
          </p:nvSpPr>
          <p:spPr>
            <a:xfrm>
              <a:off x="3625525" y="2001675"/>
              <a:ext cx="29900" cy="29900"/>
            </a:xfrm>
            <a:custGeom>
              <a:avLst/>
              <a:gdLst/>
              <a:ahLst/>
              <a:cxnLst/>
              <a:rect l="l" t="t" r="r" b="b"/>
              <a:pathLst>
                <a:path w="1196" h="1196" extrusionOk="0">
                  <a:moveTo>
                    <a:pt x="504" y="1196"/>
                  </a:moveTo>
                  <a:cubicBezTo>
                    <a:pt x="976" y="1196"/>
                    <a:pt x="1196" y="629"/>
                    <a:pt x="881" y="315"/>
                  </a:cubicBezTo>
                  <a:cubicBezTo>
                    <a:pt x="535" y="0"/>
                    <a:pt x="0" y="220"/>
                    <a:pt x="0" y="692"/>
                  </a:cubicBezTo>
                  <a:cubicBezTo>
                    <a:pt x="0" y="976"/>
                    <a:pt x="220" y="1196"/>
                    <a:pt x="504" y="11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0" name="Google Shape;200;p7"/>
          <p:cNvGrpSpPr/>
          <p:nvPr/>
        </p:nvGrpSpPr>
        <p:grpSpPr>
          <a:xfrm rot="2931688" flipH="1">
            <a:off x="8711598" y="213218"/>
            <a:ext cx="304531" cy="148302"/>
            <a:chOff x="3625525" y="1972575"/>
            <a:chExt cx="121150" cy="59000"/>
          </a:xfrm>
        </p:grpSpPr>
        <p:sp>
          <p:nvSpPr>
            <p:cNvPr id="201" name="Google Shape;201;p7"/>
            <p:cNvSpPr/>
            <p:nvPr/>
          </p:nvSpPr>
          <p:spPr>
            <a:xfrm>
              <a:off x="3688450" y="1972575"/>
              <a:ext cx="58225" cy="59000"/>
            </a:xfrm>
            <a:custGeom>
              <a:avLst/>
              <a:gdLst/>
              <a:ahLst/>
              <a:cxnLst/>
              <a:rect l="l" t="t" r="r" b="b"/>
              <a:pathLst>
                <a:path w="2329" h="2360" extrusionOk="0">
                  <a:moveTo>
                    <a:pt x="1164" y="0"/>
                  </a:moveTo>
                  <a:cubicBezTo>
                    <a:pt x="504" y="0"/>
                    <a:pt x="0" y="535"/>
                    <a:pt x="0" y="1164"/>
                  </a:cubicBezTo>
                  <a:cubicBezTo>
                    <a:pt x="0" y="1825"/>
                    <a:pt x="504" y="2360"/>
                    <a:pt x="1164" y="2360"/>
                  </a:cubicBezTo>
                  <a:cubicBezTo>
                    <a:pt x="1794" y="2360"/>
                    <a:pt x="2329" y="1825"/>
                    <a:pt x="2329" y="1164"/>
                  </a:cubicBezTo>
                  <a:cubicBezTo>
                    <a:pt x="2329" y="535"/>
                    <a:pt x="1794" y="0"/>
                    <a:pt x="11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7"/>
            <p:cNvSpPr/>
            <p:nvPr/>
          </p:nvSpPr>
          <p:spPr>
            <a:xfrm>
              <a:off x="3625525" y="2001675"/>
              <a:ext cx="29900" cy="29900"/>
            </a:xfrm>
            <a:custGeom>
              <a:avLst/>
              <a:gdLst/>
              <a:ahLst/>
              <a:cxnLst/>
              <a:rect l="l" t="t" r="r" b="b"/>
              <a:pathLst>
                <a:path w="1196" h="1196" extrusionOk="0">
                  <a:moveTo>
                    <a:pt x="504" y="1196"/>
                  </a:moveTo>
                  <a:cubicBezTo>
                    <a:pt x="976" y="1196"/>
                    <a:pt x="1196" y="629"/>
                    <a:pt x="881" y="315"/>
                  </a:cubicBezTo>
                  <a:cubicBezTo>
                    <a:pt x="535" y="0"/>
                    <a:pt x="0" y="220"/>
                    <a:pt x="0" y="692"/>
                  </a:cubicBezTo>
                  <a:cubicBezTo>
                    <a:pt x="0" y="976"/>
                    <a:pt x="220" y="1196"/>
                    <a:pt x="504" y="11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" name="Google Shape;203;p7"/>
          <p:cNvGrpSpPr/>
          <p:nvPr/>
        </p:nvGrpSpPr>
        <p:grpSpPr>
          <a:xfrm rot="7868312">
            <a:off x="8711598" y="4746568"/>
            <a:ext cx="304531" cy="148302"/>
            <a:chOff x="3625525" y="1972575"/>
            <a:chExt cx="121150" cy="59000"/>
          </a:xfrm>
        </p:grpSpPr>
        <p:sp>
          <p:nvSpPr>
            <p:cNvPr id="204" name="Google Shape;204;p7"/>
            <p:cNvSpPr/>
            <p:nvPr/>
          </p:nvSpPr>
          <p:spPr>
            <a:xfrm>
              <a:off x="3688450" y="1972575"/>
              <a:ext cx="58225" cy="59000"/>
            </a:xfrm>
            <a:custGeom>
              <a:avLst/>
              <a:gdLst/>
              <a:ahLst/>
              <a:cxnLst/>
              <a:rect l="l" t="t" r="r" b="b"/>
              <a:pathLst>
                <a:path w="2329" h="2360" extrusionOk="0">
                  <a:moveTo>
                    <a:pt x="1164" y="0"/>
                  </a:moveTo>
                  <a:cubicBezTo>
                    <a:pt x="504" y="0"/>
                    <a:pt x="0" y="535"/>
                    <a:pt x="0" y="1164"/>
                  </a:cubicBezTo>
                  <a:cubicBezTo>
                    <a:pt x="0" y="1825"/>
                    <a:pt x="504" y="2360"/>
                    <a:pt x="1164" y="2360"/>
                  </a:cubicBezTo>
                  <a:cubicBezTo>
                    <a:pt x="1794" y="2360"/>
                    <a:pt x="2329" y="1825"/>
                    <a:pt x="2329" y="1164"/>
                  </a:cubicBezTo>
                  <a:cubicBezTo>
                    <a:pt x="2329" y="535"/>
                    <a:pt x="1794" y="0"/>
                    <a:pt x="11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7"/>
            <p:cNvSpPr/>
            <p:nvPr/>
          </p:nvSpPr>
          <p:spPr>
            <a:xfrm>
              <a:off x="3625525" y="2001675"/>
              <a:ext cx="29900" cy="29900"/>
            </a:xfrm>
            <a:custGeom>
              <a:avLst/>
              <a:gdLst/>
              <a:ahLst/>
              <a:cxnLst/>
              <a:rect l="l" t="t" r="r" b="b"/>
              <a:pathLst>
                <a:path w="1196" h="1196" extrusionOk="0">
                  <a:moveTo>
                    <a:pt x="504" y="1196"/>
                  </a:moveTo>
                  <a:cubicBezTo>
                    <a:pt x="976" y="1196"/>
                    <a:pt x="1196" y="629"/>
                    <a:pt x="881" y="315"/>
                  </a:cubicBezTo>
                  <a:cubicBezTo>
                    <a:pt x="535" y="0"/>
                    <a:pt x="0" y="220"/>
                    <a:pt x="0" y="692"/>
                  </a:cubicBezTo>
                  <a:cubicBezTo>
                    <a:pt x="0" y="976"/>
                    <a:pt x="220" y="1196"/>
                    <a:pt x="504" y="11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0"/>
          <p:cNvSpPr txBox="1">
            <a:spLocks noGrp="1"/>
          </p:cNvSpPr>
          <p:nvPr>
            <p:ph type="title"/>
          </p:nvPr>
        </p:nvSpPr>
        <p:spPr>
          <a:xfrm>
            <a:off x="5358800" y="1588900"/>
            <a:ext cx="2738700" cy="21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2_1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3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13"/>
          <p:cNvSpPr txBox="1">
            <a:spLocks noGrp="1"/>
          </p:cNvSpPr>
          <p:nvPr>
            <p:ph type="title" idx="2" hasCustomPrompt="1"/>
          </p:nvPr>
        </p:nvSpPr>
        <p:spPr>
          <a:xfrm>
            <a:off x="713225" y="2625550"/>
            <a:ext cx="1724100" cy="4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45" name="Google Shape;245;p13"/>
          <p:cNvSpPr txBox="1">
            <a:spLocks noGrp="1"/>
          </p:cNvSpPr>
          <p:nvPr>
            <p:ph type="subTitle" idx="1"/>
          </p:nvPr>
        </p:nvSpPr>
        <p:spPr>
          <a:xfrm>
            <a:off x="713225" y="3752225"/>
            <a:ext cx="17241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6" name="Google Shape;246;p13"/>
          <p:cNvSpPr txBox="1">
            <a:spLocks noGrp="1"/>
          </p:cNvSpPr>
          <p:nvPr>
            <p:ph type="subTitle" idx="3"/>
          </p:nvPr>
        </p:nvSpPr>
        <p:spPr>
          <a:xfrm>
            <a:off x="713225" y="3111725"/>
            <a:ext cx="17241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800" b="1">
                <a:solidFill>
                  <a:schemeClr val="dk1"/>
                </a:solidFill>
                <a:latin typeface="Miltonian Tattoo"/>
                <a:ea typeface="Miltonian Tattoo"/>
                <a:cs typeface="Miltonian Tattoo"/>
                <a:sym typeface="Miltonian Tatto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7" name="Google Shape;247;p13"/>
          <p:cNvSpPr txBox="1">
            <a:spLocks noGrp="1"/>
          </p:cNvSpPr>
          <p:nvPr>
            <p:ph type="title" idx="4" hasCustomPrompt="1"/>
          </p:nvPr>
        </p:nvSpPr>
        <p:spPr>
          <a:xfrm>
            <a:off x="2711067" y="2625550"/>
            <a:ext cx="1724100" cy="4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48" name="Google Shape;248;p13"/>
          <p:cNvSpPr txBox="1">
            <a:spLocks noGrp="1"/>
          </p:cNvSpPr>
          <p:nvPr>
            <p:ph type="subTitle" idx="5"/>
          </p:nvPr>
        </p:nvSpPr>
        <p:spPr>
          <a:xfrm>
            <a:off x="2711067" y="3752225"/>
            <a:ext cx="17241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9" name="Google Shape;249;p13"/>
          <p:cNvSpPr txBox="1">
            <a:spLocks noGrp="1"/>
          </p:cNvSpPr>
          <p:nvPr>
            <p:ph type="subTitle" idx="6"/>
          </p:nvPr>
        </p:nvSpPr>
        <p:spPr>
          <a:xfrm>
            <a:off x="2711067" y="3111725"/>
            <a:ext cx="17241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800" b="1">
                <a:solidFill>
                  <a:schemeClr val="dk1"/>
                </a:solidFill>
                <a:latin typeface="Miltonian Tattoo"/>
                <a:ea typeface="Miltonian Tattoo"/>
                <a:cs typeface="Miltonian Tattoo"/>
                <a:sym typeface="Miltonian Tatto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0" name="Google Shape;250;p13"/>
          <p:cNvSpPr txBox="1">
            <a:spLocks noGrp="1"/>
          </p:cNvSpPr>
          <p:nvPr>
            <p:ph type="title" idx="7" hasCustomPrompt="1"/>
          </p:nvPr>
        </p:nvSpPr>
        <p:spPr>
          <a:xfrm>
            <a:off x="4708909" y="2625550"/>
            <a:ext cx="1724100" cy="4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51" name="Google Shape;251;p13"/>
          <p:cNvSpPr txBox="1">
            <a:spLocks noGrp="1"/>
          </p:cNvSpPr>
          <p:nvPr>
            <p:ph type="subTitle" idx="8"/>
          </p:nvPr>
        </p:nvSpPr>
        <p:spPr>
          <a:xfrm>
            <a:off x="4708909" y="3752225"/>
            <a:ext cx="17241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2" name="Google Shape;252;p13"/>
          <p:cNvSpPr txBox="1">
            <a:spLocks noGrp="1"/>
          </p:cNvSpPr>
          <p:nvPr>
            <p:ph type="subTitle" idx="9"/>
          </p:nvPr>
        </p:nvSpPr>
        <p:spPr>
          <a:xfrm>
            <a:off x="4708909" y="3111725"/>
            <a:ext cx="17241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800" b="1">
                <a:solidFill>
                  <a:schemeClr val="dk1"/>
                </a:solidFill>
                <a:latin typeface="Miltonian Tattoo"/>
                <a:ea typeface="Miltonian Tattoo"/>
                <a:cs typeface="Miltonian Tattoo"/>
                <a:sym typeface="Miltonian Tatto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3" name="Google Shape;253;p13"/>
          <p:cNvSpPr txBox="1">
            <a:spLocks noGrp="1"/>
          </p:cNvSpPr>
          <p:nvPr>
            <p:ph type="title" idx="13" hasCustomPrompt="1"/>
          </p:nvPr>
        </p:nvSpPr>
        <p:spPr>
          <a:xfrm>
            <a:off x="6706750" y="2625550"/>
            <a:ext cx="1724100" cy="4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54" name="Google Shape;254;p13"/>
          <p:cNvSpPr txBox="1">
            <a:spLocks noGrp="1"/>
          </p:cNvSpPr>
          <p:nvPr>
            <p:ph type="subTitle" idx="14"/>
          </p:nvPr>
        </p:nvSpPr>
        <p:spPr>
          <a:xfrm>
            <a:off x="6706750" y="3752225"/>
            <a:ext cx="17241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5" name="Google Shape;255;p13"/>
          <p:cNvSpPr txBox="1">
            <a:spLocks noGrp="1"/>
          </p:cNvSpPr>
          <p:nvPr>
            <p:ph type="subTitle" idx="15"/>
          </p:nvPr>
        </p:nvSpPr>
        <p:spPr>
          <a:xfrm>
            <a:off x="6706750" y="3111725"/>
            <a:ext cx="17241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800" b="1">
                <a:solidFill>
                  <a:schemeClr val="dk1"/>
                </a:solidFill>
                <a:latin typeface="Miltonian Tattoo"/>
                <a:ea typeface="Miltonian Tattoo"/>
                <a:cs typeface="Miltonian Tattoo"/>
                <a:sym typeface="Miltonian Tatto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6" name="Google Shape;256;p13"/>
          <p:cNvSpPr/>
          <p:nvPr/>
        </p:nvSpPr>
        <p:spPr>
          <a:xfrm rot="2700000">
            <a:off x="316823" y="4581452"/>
            <a:ext cx="143878" cy="482571"/>
          </a:xfrm>
          <a:custGeom>
            <a:avLst/>
            <a:gdLst/>
            <a:ahLst/>
            <a:cxnLst/>
            <a:rect l="l" t="t" r="r" b="b"/>
            <a:pathLst>
              <a:path w="12072" h="40490" extrusionOk="0">
                <a:moveTo>
                  <a:pt x="4551" y="2816"/>
                </a:moveTo>
                <a:cubicBezTo>
                  <a:pt x="5859" y="4151"/>
                  <a:pt x="6350" y="6004"/>
                  <a:pt x="6813" y="7748"/>
                </a:cubicBezTo>
                <a:cubicBezTo>
                  <a:pt x="8148" y="13307"/>
                  <a:pt x="8121" y="19029"/>
                  <a:pt x="7930" y="24696"/>
                </a:cubicBezTo>
                <a:cubicBezTo>
                  <a:pt x="7767" y="28538"/>
                  <a:pt x="7140" y="32353"/>
                  <a:pt x="6132" y="36086"/>
                </a:cubicBezTo>
                <a:cubicBezTo>
                  <a:pt x="5369" y="33061"/>
                  <a:pt x="4987" y="29955"/>
                  <a:pt x="4524" y="26849"/>
                </a:cubicBezTo>
                <a:cubicBezTo>
                  <a:pt x="3570" y="20909"/>
                  <a:pt x="2835" y="14860"/>
                  <a:pt x="3162" y="8811"/>
                </a:cubicBezTo>
                <a:lnTo>
                  <a:pt x="3162" y="8811"/>
                </a:lnTo>
                <a:lnTo>
                  <a:pt x="3162" y="8838"/>
                </a:lnTo>
                <a:cubicBezTo>
                  <a:pt x="3352" y="6794"/>
                  <a:pt x="3434" y="4615"/>
                  <a:pt x="4551" y="2816"/>
                </a:cubicBezTo>
                <a:close/>
                <a:moveTo>
                  <a:pt x="4503" y="1"/>
                </a:moveTo>
                <a:cubicBezTo>
                  <a:pt x="4112" y="1"/>
                  <a:pt x="3716" y="87"/>
                  <a:pt x="3325" y="282"/>
                </a:cubicBezTo>
                <a:cubicBezTo>
                  <a:pt x="2017" y="936"/>
                  <a:pt x="1309" y="2353"/>
                  <a:pt x="900" y="3715"/>
                </a:cubicBezTo>
                <a:cubicBezTo>
                  <a:pt x="55" y="6576"/>
                  <a:pt x="1" y="9574"/>
                  <a:pt x="28" y="12544"/>
                </a:cubicBezTo>
                <a:cubicBezTo>
                  <a:pt x="55" y="18620"/>
                  <a:pt x="1036" y="24669"/>
                  <a:pt x="2153" y="30636"/>
                </a:cubicBezTo>
                <a:cubicBezTo>
                  <a:pt x="2698" y="33361"/>
                  <a:pt x="3080" y="36195"/>
                  <a:pt x="4361" y="38674"/>
                </a:cubicBezTo>
                <a:cubicBezTo>
                  <a:pt x="4688" y="39328"/>
                  <a:pt x="4769" y="40337"/>
                  <a:pt x="5641" y="40473"/>
                </a:cubicBezTo>
                <a:cubicBezTo>
                  <a:pt x="5706" y="40484"/>
                  <a:pt x="5769" y="40489"/>
                  <a:pt x="5829" y="40489"/>
                </a:cubicBezTo>
                <a:cubicBezTo>
                  <a:pt x="6644" y="40489"/>
                  <a:pt x="6983" y="39505"/>
                  <a:pt x="7440" y="38947"/>
                </a:cubicBezTo>
                <a:cubicBezTo>
                  <a:pt x="9020" y="36794"/>
                  <a:pt x="9647" y="34151"/>
                  <a:pt x="10273" y="31590"/>
                </a:cubicBezTo>
                <a:cubicBezTo>
                  <a:pt x="11391" y="26767"/>
                  <a:pt x="12072" y="21808"/>
                  <a:pt x="11908" y="16876"/>
                </a:cubicBezTo>
                <a:cubicBezTo>
                  <a:pt x="11609" y="11726"/>
                  <a:pt x="10900" y="6277"/>
                  <a:pt x="7794" y="1999"/>
                </a:cubicBezTo>
                <a:cubicBezTo>
                  <a:pt x="7040" y="951"/>
                  <a:pt x="5803" y="1"/>
                  <a:pt x="450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13"/>
          <p:cNvSpPr/>
          <p:nvPr/>
        </p:nvSpPr>
        <p:spPr>
          <a:xfrm rot="2700000">
            <a:off x="49809" y="4620756"/>
            <a:ext cx="233515" cy="237674"/>
          </a:xfrm>
          <a:custGeom>
            <a:avLst/>
            <a:gdLst/>
            <a:ahLst/>
            <a:cxnLst/>
            <a:rect l="l" t="t" r="r" b="b"/>
            <a:pathLst>
              <a:path w="19593" h="19942" extrusionOk="0">
                <a:moveTo>
                  <a:pt x="2978" y="2156"/>
                </a:moveTo>
                <a:cubicBezTo>
                  <a:pt x="3224" y="2156"/>
                  <a:pt x="3502" y="2237"/>
                  <a:pt x="3679" y="2300"/>
                </a:cubicBezTo>
                <a:cubicBezTo>
                  <a:pt x="4687" y="2736"/>
                  <a:pt x="5587" y="3335"/>
                  <a:pt x="6377" y="4071"/>
                </a:cubicBezTo>
                <a:cubicBezTo>
                  <a:pt x="8557" y="6033"/>
                  <a:pt x="10382" y="8349"/>
                  <a:pt x="12208" y="10665"/>
                </a:cubicBezTo>
                <a:cubicBezTo>
                  <a:pt x="13434" y="12191"/>
                  <a:pt x="14578" y="13799"/>
                  <a:pt x="15614" y="15461"/>
                </a:cubicBezTo>
                <a:cubicBezTo>
                  <a:pt x="11554" y="12627"/>
                  <a:pt x="7412" y="9820"/>
                  <a:pt x="4115" y="6060"/>
                </a:cubicBezTo>
                <a:cubicBezTo>
                  <a:pt x="3325" y="5079"/>
                  <a:pt x="2371" y="3962"/>
                  <a:pt x="2453" y="2627"/>
                </a:cubicBezTo>
                <a:cubicBezTo>
                  <a:pt x="2453" y="2263"/>
                  <a:pt x="2695" y="2156"/>
                  <a:pt x="2978" y="2156"/>
                </a:cubicBezTo>
                <a:close/>
                <a:moveTo>
                  <a:pt x="3175" y="0"/>
                </a:moveTo>
                <a:cubicBezTo>
                  <a:pt x="2857" y="0"/>
                  <a:pt x="2534" y="38"/>
                  <a:pt x="2208" y="120"/>
                </a:cubicBezTo>
                <a:cubicBezTo>
                  <a:pt x="518" y="638"/>
                  <a:pt x="1" y="2709"/>
                  <a:pt x="627" y="4207"/>
                </a:cubicBezTo>
                <a:cubicBezTo>
                  <a:pt x="1690" y="7150"/>
                  <a:pt x="4006" y="9412"/>
                  <a:pt x="6186" y="11537"/>
                </a:cubicBezTo>
                <a:cubicBezTo>
                  <a:pt x="9429" y="14671"/>
                  <a:pt x="13461" y="16741"/>
                  <a:pt x="17112" y="19303"/>
                </a:cubicBezTo>
                <a:cubicBezTo>
                  <a:pt x="17577" y="19568"/>
                  <a:pt x="18095" y="19941"/>
                  <a:pt x="18638" y="19941"/>
                </a:cubicBezTo>
                <a:cubicBezTo>
                  <a:pt x="18764" y="19941"/>
                  <a:pt x="18892" y="19921"/>
                  <a:pt x="19020" y="19875"/>
                </a:cubicBezTo>
                <a:cubicBezTo>
                  <a:pt x="19429" y="19603"/>
                  <a:pt x="19592" y="19085"/>
                  <a:pt x="19374" y="18676"/>
                </a:cubicBezTo>
                <a:cubicBezTo>
                  <a:pt x="17167" y="12218"/>
                  <a:pt x="13216" y="6523"/>
                  <a:pt x="7984" y="2191"/>
                </a:cubicBezTo>
                <a:cubicBezTo>
                  <a:pt x="6597" y="1174"/>
                  <a:pt x="4956" y="0"/>
                  <a:pt x="317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3"/>
          <p:cNvSpPr/>
          <p:nvPr/>
        </p:nvSpPr>
        <p:spPr>
          <a:xfrm rot="2700000">
            <a:off x="351402" y="4928056"/>
            <a:ext cx="232538" cy="238151"/>
          </a:xfrm>
          <a:custGeom>
            <a:avLst/>
            <a:gdLst/>
            <a:ahLst/>
            <a:cxnLst/>
            <a:rect l="l" t="t" r="r" b="b"/>
            <a:pathLst>
              <a:path w="19511" h="19982" extrusionOk="0">
                <a:moveTo>
                  <a:pt x="17194" y="2129"/>
                </a:moveTo>
                <a:cubicBezTo>
                  <a:pt x="16922" y="3927"/>
                  <a:pt x="15886" y="5453"/>
                  <a:pt x="14878" y="6897"/>
                </a:cubicBezTo>
                <a:cubicBezTo>
                  <a:pt x="12181" y="10467"/>
                  <a:pt x="8584" y="13219"/>
                  <a:pt x="4851" y="15617"/>
                </a:cubicBezTo>
                <a:lnTo>
                  <a:pt x="4851" y="15617"/>
                </a:lnTo>
                <a:cubicBezTo>
                  <a:pt x="7194" y="11884"/>
                  <a:pt x="9592" y="8096"/>
                  <a:pt x="12889" y="5099"/>
                </a:cubicBezTo>
                <a:cubicBezTo>
                  <a:pt x="14170" y="3927"/>
                  <a:pt x="15532" y="2783"/>
                  <a:pt x="17194" y="2129"/>
                </a:cubicBezTo>
                <a:close/>
                <a:moveTo>
                  <a:pt x="17145" y="0"/>
                </a:moveTo>
                <a:cubicBezTo>
                  <a:pt x="16240" y="0"/>
                  <a:pt x="15323" y="381"/>
                  <a:pt x="14524" y="821"/>
                </a:cubicBezTo>
                <a:cubicBezTo>
                  <a:pt x="12426" y="2074"/>
                  <a:pt x="10519" y="3627"/>
                  <a:pt x="8829" y="5426"/>
                </a:cubicBezTo>
                <a:cubicBezTo>
                  <a:pt x="5559" y="8777"/>
                  <a:pt x="3025" y="12755"/>
                  <a:pt x="791" y="16843"/>
                </a:cubicBezTo>
                <a:cubicBezTo>
                  <a:pt x="219" y="17687"/>
                  <a:pt x="1" y="18723"/>
                  <a:pt x="137" y="19731"/>
                </a:cubicBezTo>
                <a:cubicBezTo>
                  <a:pt x="453" y="19805"/>
                  <a:pt x="795" y="19982"/>
                  <a:pt x="1136" y="19982"/>
                </a:cubicBezTo>
                <a:cubicBezTo>
                  <a:pt x="1295" y="19982"/>
                  <a:pt x="1453" y="19944"/>
                  <a:pt x="1608" y="19840"/>
                </a:cubicBezTo>
                <a:cubicBezTo>
                  <a:pt x="3679" y="18805"/>
                  <a:pt x="5832" y="17851"/>
                  <a:pt x="7712" y="16461"/>
                </a:cubicBezTo>
                <a:cubicBezTo>
                  <a:pt x="10301" y="14581"/>
                  <a:pt x="12671" y="12429"/>
                  <a:pt x="14796" y="10031"/>
                </a:cubicBezTo>
                <a:cubicBezTo>
                  <a:pt x="16622" y="7905"/>
                  <a:pt x="18420" y="5589"/>
                  <a:pt x="19183" y="2864"/>
                </a:cubicBezTo>
                <a:cubicBezTo>
                  <a:pt x="19510" y="1884"/>
                  <a:pt x="19156" y="603"/>
                  <a:pt x="18121" y="167"/>
                </a:cubicBezTo>
                <a:cubicBezTo>
                  <a:pt x="17801" y="51"/>
                  <a:pt x="17474" y="0"/>
                  <a:pt x="1714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3"/>
          <p:cNvSpPr/>
          <p:nvPr/>
        </p:nvSpPr>
        <p:spPr>
          <a:xfrm rot="-2700000" flipH="1">
            <a:off x="8683285" y="4581452"/>
            <a:ext cx="143878" cy="482571"/>
          </a:xfrm>
          <a:custGeom>
            <a:avLst/>
            <a:gdLst/>
            <a:ahLst/>
            <a:cxnLst/>
            <a:rect l="l" t="t" r="r" b="b"/>
            <a:pathLst>
              <a:path w="12072" h="40490" extrusionOk="0">
                <a:moveTo>
                  <a:pt x="4551" y="2816"/>
                </a:moveTo>
                <a:cubicBezTo>
                  <a:pt x="5859" y="4151"/>
                  <a:pt x="6350" y="6004"/>
                  <a:pt x="6813" y="7748"/>
                </a:cubicBezTo>
                <a:cubicBezTo>
                  <a:pt x="8148" y="13307"/>
                  <a:pt x="8121" y="19029"/>
                  <a:pt x="7930" y="24696"/>
                </a:cubicBezTo>
                <a:cubicBezTo>
                  <a:pt x="7767" y="28538"/>
                  <a:pt x="7140" y="32353"/>
                  <a:pt x="6132" y="36086"/>
                </a:cubicBezTo>
                <a:cubicBezTo>
                  <a:pt x="5369" y="33061"/>
                  <a:pt x="4987" y="29955"/>
                  <a:pt x="4524" y="26849"/>
                </a:cubicBezTo>
                <a:cubicBezTo>
                  <a:pt x="3570" y="20909"/>
                  <a:pt x="2835" y="14860"/>
                  <a:pt x="3162" y="8811"/>
                </a:cubicBezTo>
                <a:lnTo>
                  <a:pt x="3162" y="8811"/>
                </a:lnTo>
                <a:lnTo>
                  <a:pt x="3162" y="8838"/>
                </a:lnTo>
                <a:cubicBezTo>
                  <a:pt x="3352" y="6794"/>
                  <a:pt x="3434" y="4615"/>
                  <a:pt x="4551" y="2816"/>
                </a:cubicBezTo>
                <a:close/>
                <a:moveTo>
                  <a:pt x="4503" y="1"/>
                </a:moveTo>
                <a:cubicBezTo>
                  <a:pt x="4112" y="1"/>
                  <a:pt x="3716" y="87"/>
                  <a:pt x="3325" y="282"/>
                </a:cubicBezTo>
                <a:cubicBezTo>
                  <a:pt x="2017" y="936"/>
                  <a:pt x="1309" y="2353"/>
                  <a:pt x="900" y="3715"/>
                </a:cubicBezTo>
                <a:cubicBezTo>
                  <a:pt x="55" y="6576"/>
                  <a:pt x="1" y="9574"/>
                  <a:pt x="28" y="12544"/>
                </a:cubicBezTo>
                <a:cubicBezTo>
                  <a:pt x="55" y="18620"/>
                  <a:pt x="1036" y="24669"/>
                  <a:pt x="2153" y="30636"/>
                </a:cubicBezTo>
                <a:cubicBezTo>
                  <a:pt x="2698" y="33361"/>
                  <a:pt x="3080" y="36195"/>
                  <a:pt x="4361" y="38674"/>
                </a:cubicBezTo>
                <a:cubicBezTo>
                  <a:pt x="4688" y="39328"/>
                  <a:pt x="4769" y="40337"/>
                  <a:pt x="5641" y="40473"/>
                </a:cubicBezTo>
                <a:cubicBezTo>
                  <a:pt x="5706" y="40484"/>
                  <a:pt x="5769" y="40489"/>
                  <a:pt x="5829" y="40489"/>
                </a:cubicBezTo>
                <a:cubicBezTo>
                  <a:pt x="6644" y="40489"/>
                  <a:pt x="6983" y="39505"/>
                  <a:pt x="7440" y="38947"/>
                </a:cubicBezTo>
                <a:cubicBezTo>
                  <a:pt x="9020" y="36794"/>
                  <a:pt x="9647" y="34151"/>
                  <a:pt x="10273" y="31590"/>
                </a:cubicBezTo>
                <a:cubicBezTo>
                  <a:pt x="11391" y="26767"/>
                  <a:pt x="12072" y="21808"/>
                  <a:pt x="11908" y="16876"/>
                </a:cubicBezTo>
                <a:cubicBezTo>
                  <a:pt x="11609" y="11726"/>
                  <a:pt x="10900" y="6277"/>
                  <a:pt x="7794" y="1999"/>
                </a:cubicBezTo>
                <a:cubicBezTo>
                  <a:pt x="7040" y="951"/>
                  <a:pt x="5803" y="1"/>
                  <a:pt x="450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3"/>
          <p:cNvSpPr/>
          <p:nvPr/>
        </p:nvSpPr>
        <p:spPr>
          <a:xfrm rot="-2700000" flipH="1">
            <a:off x="8860661" y="4620756"/>
            <a:ext cx="233515" cy="237674"/>
          </a:xfrm>
          <a:custGeom>
            <a:avLst/>
            <a:gdLst/>
            <a:ahLst/>
            <a:cxnLst/>
            <a:rect l="l" t="t" r="r" b="b"/>
            <a:pathLst>
              <a:path w="19593" h="19942" extrusionOk="0">
                <a:moveTo>
                  <a:pt x="2978" y="2156"/>
                </a:moveTo>
                <a:cubicBezTo>
                  <a:pt x="3224" y="2156"/>
                  <a:pt x="3502" y="2237"/>
                  <a:pt x="3679" y="2300"/>
                </a:cubicBezTo>
                <a:cubicBezTo>
                  <a:pt x="4687" y="2736"/>
                  <a:pt x="5587" y="3335"/>
                  <a:pt x="6377" y="4071"/>
                </a:cubicBezTo>
                <a:cubicBezTo>
                  <a:pt x="8557" y="6033"/>
                  <a:pt x="10382" y="8349"/>
                  <a:pt x="12208" y="10665"/>
                </a:cubicBezTo>
                <a:cubicBezTo>
                  <a:pt x="13434" y="12191"/>
                  <a:pt x="14578" y="13799"/>
                  <a:pt x="15614" y="15461"/>
                </a:cubicBezTo>
                <a:cubicBezTo>
                  <a:pt x="11554" y="12627"/>
                  <a:pt x="7412" y="9820"/>
                  <a:pt x="4115" y="6060"/>
                </a:cubicBezTo>
                <a:cubicBezTo>
                  <a:pt x="3325" y="5079"/>
                  <a:pt x="2371" y="3962"/>
                  <a:pt x="2453" y="2627"/>
                </a:cubicBezTo>
                <a:cubicBezTo>
                  <a:pt x="2453" y="2263"/>
                  <a:pt x="2695" y="2156"/>
                  <a:pt x="2978" y="2156"/>
                </a:cubicBezTo>
                <a:close/>
                <a:moveTo>
                  <a:pt x="3175" y="0"/>
                </a:moveTo>
                <a:cubicBezTo>
                  <a:pt x="2857" y="0"/>
                  <a:pt x="2534" y="38"/>
                  <a:pt x="2208" y="120"/>
                </a:cubicBezTo>
                <a:cubicBezTo>
                  <a:pt x="518" y="638"/>
                  <a:pt x="1" y="2709"/>
                  <a:pt x="627" y="4207"/>
                </a:cubicBezTo>
                <a:cubicBezTo>
                  <a:pt x="1690" y="7150"/>
                  <a:pt x="4006" y="9412"/>
                  <a:pt x="6186" y="11537"/>
                </a:cubicBezTo>
                <a:cubicBezTo>
                  <a:pt x="9429" y="14671"/>
                  <a:pt x="13461" y="16741"/>
                  <a:pt x="17112" y="19303"/>
                </a:cubicBezTo>
                <a:cubicBezTo>
                  <a:pt x="17577" y="19568"/>
                  <a:pt x="18095" y="19941"/>
                  <a:pt x="18638" y="19941"/>
                </a:cubicBezTo>
                <a:cubicBezTo>
                  <a:pt x="18764" y="19941"/>
                  <a:pt x="18892" y="19921"/>
                  <a:pt x="19020" y="19875"/>
                </a:cubicBezTo>
                <a:cubicBezTo>
                  <a:pt x="19429" y="19603"/>
                  <a:pt x="19592" y="19085"/>
                  <a:pt x="19374" y="18676"/>
                </a:cubicBezTo>
                <a:cubicBezTo>
                  <a:pt x="17167" y="12218"/>
                  <a:pt x="13216" y="6523"/>
                  <a:pt x="7984" y="2191"/>
                </a:cubicBezTo>
                <a:cubicBezTo>
                  <a:pt x="6597" y="1174"/>
                  <a:pt x="4956" y="0"/>
                  <a:pt x="317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3"/>
          <p:cNvSpPr/>
          <p:nvPr/>
        </p:nvSpPr>
        <p:spPr>
          <a:xfrm rot="-2700000" flipH="1">
            <a:off x="8560046" y="4928056"/>
            <a:ext cx="232538" cy="238151"/>
          </a:xfrm>
          <a:custGeom>
            <a:avLst/>
            <a:gdLst/>
            <a:ahLst/>
            <a:cxnLst/>
            <a:rect l="l" t="t" r="r" b="b"/>
            <a:pathLst>
              <a:path w="19511" h="19982" extrusionOk="0">
                <a:moveTo>
                  <a:pt x="17194" y="2129"/>
                </a:moveTo>
                <a:cubicBezTo>
                  <a:pt x="16922" y="3927"/>
                  <a:pt x="15886" y="5453"/>
                  <a:pt x="14878" y="6897"/>
                </a:cubicBezTo>
                <a:cubicBezTo>
                  <a:pt x="12181" y="10467"/>
                  <a:pt x="8584" y="13219"/>
                  <a:pt x="4851" y="15617"/>
                </a:cubicBezTo>
                <a:lnTo>
                  <a:pt x="4851" y="15617"/>
                </a:lnTo>
                <a:cubicBezTo>
                  <a:pt x="7194" y="11884"/>
                  <a:pt x="9592" y="8096"/>
                  <a:pt x="12889" y="5099"/>
                </a:cubicBezTo>
                <a:cubicBezTo>
                  <a:pt x="14170" y="3927"/>
                  <a:pt x="15532" y="2783"/>
                  <a:pt x="17194" y="2129"/>
                </a:cubicBezTo>
                <a:close/>
                <a:moveTo>
                  <a:pt x="17145" y="0"/>
                </a:moveTo>
                <a:cubicBezTo>
                  <a:pt x="16240" y="0"/>
                  <a:pt x="15323" y="381"/>
                  <a:pt x="14524" y="821"/>
                </a:cubicBezTo>
                <a:cubicBezTo>
                  <a:pt x="12426" y="2074"/>
                  <a:pt x="10519" y="3627"/>
                  <a:pt x="8829" y="5426"/>
                </a:cubicBezTo>
                <a:cubicBezTo>
                  <a:pt x="5559" y="8777"/>
                  <a:pt x="3025" y="12755"/>
                  <a:pt x="791" y="16843"/>
                </a:cubicBezTo>
                <a:cubicBezTo>
                  <a:pt x="219" y="17687"/>
                  <a:pt x="1" y="18723"/>
                  <a:pt x="137" y="19731"/>
                </a:cubicBezTo>
                <a:cubicBezTo>
                  <a:pt x="453" y="19805"/>
                  <a:pt x="795" y="19982"/>
                  <a:pt x="1136" y="19982"/>
                </a:cubicBezTo>
                <a:cubicBezTo>
                  <a:pt x="1295" y="19982"/>
                  <a:pt x="1453" y="19944"/>
                  <a:pt x="1608" y="19840"/>
                </a:cubicBezTo>
                <a:cubicBezTo>
                  <a:pt x="3679" y="18805"/>
                  <a:pt x="5832" y="17851"/>
                  <a:pt x="7712" y="16461"/>
                </a:cubicBezTo>
                <a:cubicBezTo>
                  <a:pt x="10301" y="14581"/>
                  <a:pt x="12671" y="12429"/>
                  <a:pt x="14796" y="10031"/>
                </a:cubicBezTo>
                <a:cubicBezTo>
                  <a:pt x="16622" y="7905"/>
                  <a:pt x="18420" y="5589"/>
                  <a:pt x="19183" y="2864"/>
                </a:cubicBezTo>
                <a:cubicBezTo>
                  <a:pt x="19510" y="1884"/>
                  <a:pt x="19156" y="603"/>
                  <a:pt x="18121" y="167"/>
                </a:cubicBezTo>
                <a:cubicBezTo>
                  <a:pt x="17801" y="51"/>
                  <a:pt x="17474" y="0"/>
                  <a:pt x="1714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3"/>
          <p:cNvSpPr/>
          <p:nvPr/>
        </p:nvSpPr>
        <p:spPr>
          <a:xfrm rot="-3575656">
            <a:off x="4677557" y="1364646"/>
            <a:ext cx="584910" cy="492834"/>
          </a:xfrm>
          <a:custGeom>
            <a:avLst/>
            <a:gdLst/>
            <a:ahLst/>
            <a:cxnLst/>
            <a:rect l="l" t="t" r="r" b="b"/>
            <a:pathLst>
              <a:path w="6200" h="5224" extrusionOk="0">
                <a:moveTo>
                  <a:pt x="1259" y="157"/>
                </a:moveTo>
                <a:cubicBezTo>
                  <a:pt x="2235" y="346"/>
                  <a:pt x="3179" y="629"/>
                  <a:pt x="4091" y="1007"/>
                </a:cubicBezTo>
                <a:cubicBezTo>
                  <a:pt x="4941" y="1384"/>
                  <a:pt x="5601" y="2045"/>
                  <a:pt x="5979" y="2895"/>
                </a:cubicBezTo>
                <a:cubicBezTo>
                  <a:pt x="6199" y="3524"/>
                  <a:pt x="6105" y="4248"/>
                  <a:pt x="5696" y="4751"/>
                </a:cubicBezTo>
                <a:cubicBezTo>
                  <a:pt x="5350" y="5129"/>
                  <a:pt x="4783" y="5223"/>
                  <a:pt x="4343" y="5034"/>
                </a:cubicBezTo>
                <a:cubicBezTo>
                  <a:pt x="3934" y="4877"/>
                  <a:pt x="3619" y="4499"/>
                  <a:pt x="3525" y="4090"/>
                </a:cubicBezTo>
                <a:cubicBezTo>
                  <a:pt x="3430" y="3713"/>
                  <a:pt x="3493" y="3367"/>
                  <a:pt x="3682" y="3052"/>
                </a:cubicBezTo>
                <a:cubicBezTo>
                  <a:pt x="3776" y="2863"/>
                  <a:pt x="4028" y="2832"/>
                  <a:pt x="4154" y="2989"/>
                </a:cubicBezTo>
                <a:cubicBezTo>
                  <a:pt x="4280" y="3178"/>
                  <a:pt x="4343" y="3398"/>
                  <a:pt x="4374" y="3618"/>
                </a:cubicBezTo>
                <a:cubicBezTo>
                  <a:pt x="4406" y="3839"/>
                  <a:pt x="4469" y="4027"/>
                  <a:pt x="4626" y="4090"/>
                </a:cubicBezTo>
                <a:cubicBezTo>
                  <a:pt x="4846" y="4216"/>
                  <a:pt x="5098" y="4090"/>
                  <a:pt x="5192" y="3870"/>
                </a:cubicBezTo>
                <a:cubicBezTo>
                  <a:pt x="5318" y="3461"/>
                  <a:pt x="5255" y="3021"/>
                  <a:pt x="5035" y="2674"/>
                </a:cubicBezTo>
                <a:cubicBezTo>
                  <a:pt x="4783" y="2234"/>
                  <a:pt x="4311" y="1888"/>
                  <a:pt x="3399" y="1479"/>
                </a:cubicBezTo>
                <a:cubicBezTo>
                  <a:pt x="2518" y="1101"/>
                  <a:pt x="1165" y="598"/>
                  <a:pt x="567" y="346"/>
                </a:cubicBezTo>
                <a:cubicBezTo>
                  <a:pt x="1" y="94"/>
                  <a:pt x="158" y="0"/>
                  <a:pt x="315" y="0"/>
                </a:cubicBezTo>
                <a:cubicBezTo>
                  <a:pt x="630" y="31"/>
                  <a:pt x="945" y="63"/>
                  <a:pt x="1259" y="15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3"/>
          <p:cNvSpPr/>
          <p:nvPr/>
        </p:nvSpPr>
        <p:spPr>
          <a:xfrm rot="3131632" flipH="1">
            <a:off x="3894955" y="1364647"/>
            <a:ext cx="584912" cy="492835"/>
          </a:xfrm>
          <a:custGeom>
            <a:avLst/>
            <a:gdLst/>
            <a:ahLst/>
            <a:cxnLst/>
            <a:rect l="l" t="t" r="r" b="b"/>
            <a:pathLst>
              <a:path w="6200" h="5224" extrusionOk="0">
                <a:moveTo>
                  <a:pt x="1259" y="157"/>
                </a:moveTo>
                <a:cubicBezTo>
                  <a:pt x="2235" y="346"/>
                  <a:pt x="3179" y="629"/>
                  <a:pt x="4091" y="1007"/>
                </a:cubicBezTo>
                <a:cubicBezTo>
                  <a:pt x="4941" y="1384"/>
                  <a:pt x="5601" y="2045"/>
                  <a:pt x="5979" y="2895"/>
                </a:cubicBezTo>
                <a:cubicBezTo>
                  <a:pt x="6199" y="3524"/>
                  <a:pt x="6105" y="4248"/>
                  <a:pt x="5696" y="4751"/>
                </a:cubicBezTo>
                <a:cubicBezTo>
                  <a:pt x="5350" y="5129"/>
                  <a:pt x="4783" y="5223"/>
                  <a:pt x="4343" y="5034"/>
                </a:cubicBezTo>
                <a:cubicBezTo>
                  <a:pt x="3934" y="4877"/>
                  <a:pt x="3619" y="4499"/>
                  <a:pt x="3525" y="4090"/>
                </a:cubicBezTo>
                <a:cubicBezTo>
                  <a:pt x="3430" y="3713"/>
                  <a:pt x="3493" y="3367"/>
                  <a:pt x="3682" y="3052"/>
                </a:cubicBezTo>
                <a:cubicBezTo>
                  <a:pt x="3776" y="2863"/>
                  <a:pt x="4028" y="2832"/>
                  <a:pt x="4154" y="2989"/>
                </a:cubicBezTo>
                <a:cubicBezTo>
                  <a:pt x="4280" y="3178"/>
                  <a:pt x="4343" y="3398"/>
                  <a:pt x="4374" y="3618"/>
                </a:cubicBezTo>
                <a:cubicBezTo>
                  <a:pt x="4406" y="3839"/>
                  <a:pt x="4469" y="4027"/>
                  <a:pt x="4626" y="4090"/>
                </a:cubicBezTo>
                <a:cubicBezTo>
                  <a:pt x="4846" y="4216"/>
                  <a:pt x="5098" y="4090"/>
                  <a:pt x="5192" y="3870"/>
                </a:cubicBezTo>
                <a:cubicBezTo>
                  <a:pt x="5318" y="3461"/>
                  <a:pt x="5255" y="3021"/>
                  <a:pt x="5035" y="2674"/>
                </a:cubicBezTo>
                <a:cubicBezTo>
                  <a:pt x="4783" y="2234"/>
                  <a:pt x="4311" y="1888"/>
                  <a:pt x="3399" y="1479"/>
                </a:cubicBezTo>
                <a:cubicBezTo>
                  <a:pt x="2518" y="1101"/>
                  <a:pt x="1165" y="598"/>
                  <a:pt x="567" y="346"/>
                </a:cubicBezTo>
                <a:cubicBezTo>
                  <a:pt x="1" y="94"/>
                  <a:pt x="158" y="0"/>
                  <a:pt x="315" y="0"/>
                </a:cubicBezTo>
                <a:cubicBezTo>
                  <a:pt x="630" y="31"/>
                  <a:pt x="945" y="63"/>
                  <a:pt x="1259" y="15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BLANK_3_1_1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4"/>
          <p:cNvSpPr txBox="1">
            <a:spLocks noGrp="1"/>
          </p:cNvSpPr>
          <p:nvPr>
            <p:ph type="title"/>
          </p:nvPr>
        </p:nvSpPr>
        <p:spPr>
          <a:xfrm>
            <a:off x="1138523" y="2378400"/>
            <a:ext cx="27681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14"/>
          <p:cNvSpPr txBox="1">
            <a:spLocks noGrp="1"/>
          </p:cNvSpPr>
          <p:nvPr>
            <p:ph type="subTitle" idx="1"/>
          </p:nvPr>
        </p:nvSpPr>
        <p:spPr>
          <a:xfrm>
            <a:off x="1138525" y="3054075"/>
            <a:ext cx="2768100" cy="8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67" name="Google Shape;267;p14"/>
          <p:cNvSpPr txBox="1">
            <a:spLocks noGrp="1"/>
          </p:cNvSpPr>
          <p:nvPr>
            <p:ph type="subTitle" idx="2"/>
          </p:nvPr>
        </p:nvSpPr>
        <p:spPr>
          <a:xfrm>
            <a:off x="5237376" y="3054075"/>
            <a:ext cx="2768100" cy="8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68" name="Google Shape;268;p14"/>
          <p:cNvSpPr txBox="1">
            <a:spLocks noGrp="1"/>
          </p:cNvSpPr>
          <p:nvPr>
            <p:ph type="subTitle" idx="3"/>
          </p:nvPr>
        </p:nvSpPr>
        <p:spPr>
          <a:xfrm>
            <a:off x="5237377" y="2378400"/>
            <a:ext cx="27681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>
                <a:latin typeface="Miltonian Tattoo"/>
                <a:ea typeface="Miltonian Tattoo"/>
                <a:cs typeface="Miltonian Tattoo"/>
                <a:sym typeface="Miltonian Tatto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269" name="Google Shape;269;p14"/>
          <p:cNvGrpSpPr/>
          <p:nvPr/>
        </p:nvGrpSpPr>
        <p:grpSpPr>
          <a:xfrm>
            <a:off x="1885351" y="4161258"/>
            <a:ext cx="1274441" cy="520902"/>
            <a:chOff x="1012425" y="4326075"/>
            <a:chExt cx="758325" cy="309950"/>
          </a:xfrm>
        </p:grpSpPr>
        <p:sp>
          <p:nvSpPr>
            <p:cNvPr id="270" name="Google Shape;270;p14"/>
            <p:cNvSpPr/>
            <p:nvPr/>
          </p:nvSpPr>
          <p:spPr>
            <a:xfrm>
              <a:off x="1442700" y="4337875"/>
              <a:ext cx="328050" cy="200600"/>
            </a:xfrm>
            <a:custGeom>
              <a:avLst/>
              <a:gdLst/>
              <a:ahLst/>
              <a:cxnLst/>
              <a:rect l="l" t="t" r="r" b="b"/>
              <a:pathLst>
                <a:path w="13122" h="8024" extrusionOk="0">
                  <a:moveTo>
                    <a:pt x="441" y="4720"/>
                  </a:moveTo>
                  <a:cubicBezTo>
                    <a:pt x="1165" y="5852"/>
                    <a:pt x="2203" y="6765"/>
                    <a:pt x="3462" y="7268"/>
                  </a:cubicBezTo>
                  <a:cubicBezTo>
                    <a:pt x="5066" y="7898"/>
                    <a:pt x="6828" y="8023"/>
                    <a:pt x="8496" y="7677"/>
                  </a:cubicBezTo>
                  <a:cubicBezTo>
                    <a:pt x="9975" y="7363"/>
                    <a:pt x="11265" y="6513"/>
                    <a:pt x="12146" y="5318"/>
                  </a:cubicBezTo>
                  <a:cubicBezTo>
                    <a:pt x="12901" y="4342"/>
                    <a:pt x="13121" y="3084"/>
                    <a:pt x="12744" y="1919"/>
                  </a:cubicBezTo>
                  <a:cubicBezTo>
                    <a:pt x="12398" y="976"/>
                    <a:pt x="11548" y="283"/>
                    <a:pt x="10573" y="95"/>
                  </a:cubicBezTo>
                  <a:cubicBezTo>
                    <a:pt x="9786" y="0"/>
                    <a:pt x="8999" y="378"/>
                    <a:pt x="8622" y="1070"/>
                  </a:cubicBezTo>
                  <a:cubicBezTo>
                    <a:pt x="8276" y="1573"/>
                    <a:pt x="8150" y="2203"/>
                    <a:pt x="8276" y="2832"/>
                  </a:cubicBezTo>
                  <a:cubicBezTo>
                    <a:pt x="8370" y="3147"/>
                    <a:pt x="8716" y="3304"/>
                    <a:pt x="9031" y="3178"/>
                  </a:cubicBezTo>
                  <a:cubicBezTo>
                    <a:pt x="9283" y="3084"/>
                    <a:pt x="9408" y="2832"/>
                    <a:pt x="9660" y="2423"/>
                  </a:cubicBezTo>
                  <a:cubicBezTo>
                    <a:pt x="9912" y="1982"/>
                    <a:pt x="10195" y="1353"/>
                    <a:pt x="10510" y="1164"/>
                  </a:cubicBezTo>
                  <a:cubicBezTo>
                    <a:pt x="10856" y="976"/>
                    <a:pt x="11202" y="1196"/>
                    <a:pt x="11485" y="1510"/>
                  </a:cubicBezTo>
                  <a:cubicBezTo>
                    <a:pt x="11831" y="1888"/>
                    <a:pt x="11957" y="2423"/>
                    <a:pt x="11831" y="2926"/>
                  </a:cubicBezTo>
                  <a:cubicBezTo>
                    <a:pt x="11579" y="3807"/>
                    <a:pt x="11076" y="4562"/>
                    <a:pt x="10352" y="5129"/>
                  </a:cubicBezTo>
                  <a:cubicBezTo>
                    <a:pt x="9408" y="5852"/>
                    <a:pt x="8244" y="6262"/>
                    <a:pt x="7049" y="6230"/>
                  </a:cubicBezTo>
                  <a:cubicBezTo>
                    <a:pt x="5664" y="6199"/>
                    <a:pt x="4343" y="5821"/>
                    <a:pt x="3147" y="5129"/>
                  </a:cubicBezTo>
                  <a:cubicBezTo>
                    <a:pt x="2014" y="4468"/>
                    <a:pt x="1196" y="3619"/>
                    <a:pt x="693" y="3461"/>
                  </a:cubicBezTo>
                  <a:cubicBezTo>
                    <a:pt x="158" y="3304"/>
                    <a:pt x="1" y="3870"/>
                    <a:pt x="441" y="47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4"/>
            <p:cNvSpPr/>
            <p:nvPr/>
          </p:nvSpPr>
          <p:spPr>
            <a:xfrm>
              <a:off x="1387650" y="4477100"/>
              <a:ext cx="159700" cy="158925"/>
            </a:xfrm>
            <a:custGeom>
              <a:avLst/>
              <a:gdLst/>
              <a:ahLst/>
              <a:cxnLst/>
              <a:rect l="l" t="t" r="r" b="b"/>
              <a:pathLst>
                <a:path w="6388" h="6357" extrusionOk="0">
                  <a:moveTo>
                    <a:pt x="95" y="881"/>
                  </a:moveTo>
                  <a:cubicBezTo>
                    <a:pt x="0" y="1762"/>
                    <a:pt x="158" y="2706"/>
                    <a:pt x="567" y="3493"/>
                  </a:cubicBezTo>
                  <a:cubicBezTo>
                    <a:pt x="1007" y="4531"/>
                    <a:pt x="1794" y="5412"/>
                    <a:pt x="2801" y="5978"/>
                  </a:cubicBezTo>
                  <a:cubicBezTo>
                    <a:pt x="3650" y="6356"/>
                    <a:pt x="4625" y="6325"/>
                    <a:pt x="5412" y="5821"/>
                  </a:cubicBezTo>
                  <a:cubicBezTo>
                    <a:pt x="6041" y="5381"/>
                    <a:pt x="6387" y="4626"/>
                    <a:pt x="6293" y="3839"/>
                  </a:cubicBezTo>
                  <a:cubicBezTo>
                    <a:pt x="6230" y="3147"/>
                    <a:pt x="5821" y="2517"/>
                    <a:pt x="5192" y="2171"/>
                  </a:cubicBezTo>
                  <a:cubicBezTo>
                    <a:pt x="4751" y="1951"/>
                    <a:pt x="4216" y="2014"/>
                    <a:pt x="3839" y="2329"/>
                  </a:cubicBezTo>
                  <a:cubicBezTo>
                    <a:pt x="3619" y="2549"/>
                    <a:pt x="3619" y="2926"/>
                    <a:pt x="3870" y="3115"/>
                  </a:cubicBezTo>
                  <a:cubicBezTo>
                    <a:pt x="4059" y="3273"/>
                    <a:pt x="4311" y="3398"/>
                    <a:pt x="4563" y="3461"/>
                  </a:cubicBezTo>
                  <a:cubicBezTo>
                    <a:pt x="4783" y="3524"/>
                    <a:pt x="4940" y="3682"/>
                    <a:pt x="5034" y="3902"/>
                  </a:cubicBezTo>
                  <a:cubicBezTo>
                    <a:pt x="5129" y="4185"/>
                    <a:pt x="5066" y="4531"/>
                    <a:pt x="4846" y="4783"/>
                  </a:cubicBezTo>
                  <a:cubicBezTo>
                    <a:pt x="4531" y="5066"/>
                    <a:pt x="4091" y="5160"/>
                    <a:pt x="3650" y="5066"/>
                  </a:cubicBezTo>
                  <a:cubicBezTo>
                    <a:pt x="3084" y="4877"/>
                    <a:pt x="2643" y="4437"/>
                    <a:pt x="2486" y="3870"/>
                  </a:cubicBezTo>
                  <a:cubicBezTo>
                    <a:pt x="2203" y="3210"/>
                    <a:pt x="2045" y="2203"/>
                    <a:pt x="1825" y="1448"/>
                  </a:cubicBezTo>
                  <a:cubicBezTo>
                    <a:pt x="1605" y="724"/>
                    <a:pt x="1290" y="252"/>
                    <a:pt x="944" y="126"/>
                  </a:cubicBezTo>
                  <a:cubicBezTo>
                    <a:pt x="598" y="0"/>
                    <a:pt x="252" y="252"/>
                    <a:pt x="95" y="8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4"/>
            <p:cNvSpPr/>
            <p:nvPr/>
          </p:nvSpPr>
          <p:spPr>
            <a:xfrm>
              <a:off x="1012425" y="4326075"/>
              <a:ext cx="326475" cy="202950"/>
            </a:xfrm>
            <a:custGeom>
              <a:avLst/>
              <a:gdLst/>
              <a:ahLst/>
              <a:cxnLst/>
              <a:rect l="l" t="t" r="r" b="b"/>
              <a:pathLst>
                <a:path w="13059" h="8118" extrusionOk="0">
                  <a:moveTo>
                    <a:pt x="12587" y="5066"/>
                  </a:moveTo>
                  <a:cubicBezTo>
                    <a:pt x="11800" y="6199"/>
                    <a:pt x="10699" y="7048"/>
                    <a:pt x="9440" y="7489"/>
                  </a:cubicBezTo>
                  <a:cubicBezTo>
                    <a:pt x="7804" y="8055"/>
                    <a:pt x="6042" y="8118"/>
                    <a:pt x="4406" y="7677"/>
                  </a:cubicBezTo>
                  <a:cubicBezTo>
                    <a:pt x="2959" y="7331"/>
                    <a:pt x="1669" y="6450"/>
                    <a:pt x="850" y="5192"/>
                  </a:cubicBezTo>
                  <a:cubicBezTo>
                    <a:pt x="158" y="4185"/>
                    <a:pt x="1" y="2926"/>
                    <a:pt x="379" y="1762"/>
                  </a:cubicBezTo>
                  <a:cubicBezTo>
                    <a:pt x="788" y="850"/>
                    <a:pt x="1669" y="189"/>
                    <a:pt x="2675" y="32"/>
                  </a:cubicBezTo>
                  <a:cubicBezTo>
                    <a:pt x="3462" y="0"/>
                    <a:pt x="4186" y="409"/>
                    <a:pt x="4563" y="1101"/>
                  </a:cubicBezTo>
                  <a:cubicBezTo>
                    <a:pt x="4878" y="1636"/>
                    <a:pt x="4972" y="2266"/>
                    <a:pt x="4815" y="2863"/>
                  </a:cubicBezTo>
                  <a:cubicBezTo>
                    <a:pt x="4721" y="3178"/>
                    <a:pt x="4374" y="3335"/>
                    <a:pt x="4060" y="3210"/>
                  </a:cubicBezTo>
                  <a:cubicBezTo>
                    <a:pt x="3840" y="3084"/>
                    <a:pt x="3682" y="2832"/>
                    <a:pt x="3462" y="2423"/>
                  </a:cubicBezTo>
                  <a:cubicBezTo>
                    <a:pt x="3242" y="1982"/>
                    <a:pt x="2990" y="1353"/>
                    <a:pt x="2644" y="1133"/>
                  </a:cubicBezTo>
                  <a:cubicBezTo>
                    <a:pt x="2329" y="913"/>
                    <a:pt x="1983" y="1133"/>
                    <a:pt x="1669" y="1416"/>
                  </a:cubicBezTo>
                  <a:cubicBezTo>
                    <a:pt x="1322" y="1794"/>
                    <a:pt x="1165" y="2329"/>
                    <a:pt x="1291" y="2832"/>
                  </a:cubicBezTo>
                  <a:cubicBezTo>
                    <a:pt x="1480" y="3713"/>
                    <a:pt x="1952" y="4500"/>
                    <a:pt x="2644" y="5097"/>
                  </a:cubicBezTo>
                  <a:cubicBezTo>
                    <a:pt x="3556" y="5853"/>
                    <a:pt x="4721" y="6293"/>
                    <a:pt x="5916" y="6356"/>
                  </a:cubicBezTo>
                  <a:cubicBezTo>
                    <a:pt x="7301" y="6356"/>
                    <a:pt x="8654" y="6010"/>
                    <a:pt x="9849" y="5381"/>
                  </a:cubicBezTo>
                  <a:cubicBezTo>
                    <a:pt x="11045" y="4783"/>
                    <a:pt x="11894" y="3933"/>
                    <a:pt x="12398" y="3807"/>
                  </a:cubicBezTo>
                  <a:cubicBezTo>
                    <a:pt x="12901" y="3682"/>
                    <a:pt x="13058" y="4279"/>
                    <a:pt x="12587" y="50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4"/>
            <p:cNvSpPr/>
            <p:nvPr/>
          </p:nvSpPr>
          <p:spPr>
            <a:xfrm>
              <a:off x="1227975" y="4477100"/>
              <a:ext cx="162850" cy="155775"/>
            </a:xfrm>
            <a:custGeom>
              <a:avLst/>
              <a:gdLst/>
              <a:ahLst/>
              <a:cxnLst/>
              <a:rect l="l" t="t" r="r" b="b"/>
              <a:pathLst>
                <a:path w="6514" h="6231" extrusionOk="0">
                  <a:moveTo>
                    <a:pt x="6450" y="881"/>
                  </a:moveTo>
                  <a:cubicBezTo>
                    <a:pt x="6513" y="1794"/>
                    <a:pt x="6293" y="2706"/>
                    <a:pt x="5852" y="3493"/>
                  </a:cubicBezTo>
                  <a:cubicBezTo>
                    <a:pt x="5349" y="4500"/>
                    <a:pt x="4531" y="5349"/>
                    <a:pt x="3524" y="5853"/>
                  </a:cubicBezTo>
                  <a:cubicBezTo>
                    <a:pt x="2675" y="6230"/>
                    <a:pt x="1668" y="6136"/>
                    <a:pt x="913" y="5601"/>
                  </a:cubicBezTo>
                  <a:cubicBezTo>
                    <a:pt x="315" y="5129"/>
                    <a:pt x="0" y="4342"/>
                    <a:pt x="126" y="3587"/>
                  </a:cubicBezTo>
                  <a:cubicBezTo>
                    <a:pt x="220" y="2895"/>
                    <a:pt x="661" y="2297"/>
                    <a:pt x="1290" y="1951"/>
                  </a:cubicBezTo>
                  <a:cubicBezTo>
                    <a:pt x="1731" y="1762"/>
                    <a:pt x="2265" y="1857"/>
                    <a:pt x="2643" y="2203"/>
                  </a:cubicBezTo>
                  <a:cubicBezTo>
                    <a:pt x="2863" y="2423"/>
                    <a:pt x="2832" y="2769"/>
                    <a:pt x="2580" y="2989"/>
                  </a:cubicBezTo>
                  <a:cubicBezTo>
                    <a:pt x="2391" y="3147"/>
                    <a:pt x="2140" y="3241"/>
                    <a:pt x="1888" y="3304"/>
                  </a:cubicBezTo>
                  <a:cubicBezTo>
                    <a:pt x="1668" y="3335"/>
                    <a:pt x="1479" y="3493"/>
                    <a:pt x="1384" y="3682"/>
                  </a:cubicBezTo>
                  <a:cubicBezTo>
                    <a:pt x="1259" y="3996"/>
                    <a:pt x="1322" y="4342"/>
                    <a:pt x="1542" y="4594"/>
                  </a:cubicBezTo>
                  <a:cubicBezTo>
                    <a:pt x="1856" y="4877"/>
                    <a:pt x="2297" y="5003"/>
                    <a:pt x="2706" y="4940"/>
                  </a:cubicBezTo>
                  <a:cubicBezTo>
                    <a:pt x="3272" y="4783"/>
                    <a:pt x="3713" y="4342"/>
                    <a:pt x="3933" y="3807"/>
                  </a:cubicBezTo>
                  <a:cubicBezTo>
                    <a:pt x="4248" y="3147"/>
                    <a:pt x="4436" y="2140"/>
                    <a:pt x="4720" y="1416"/>
                  </a:cubicBezTo>
                  <a:cubicBezTo>
                    <a:pt x="4971" y="661"/>
                    <a:pt x="5286" y="221"/>
                    <a:pt x="5632" y="95"/>
                  </a:cubicBezTo>
                  <a:cubicBezTo>
                    <a:pt x="5978" y="0"/>
                    <a:pt x="6324" y="252"/>
                    <a:pt x="6450" y="8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4" name="Google Shape;274;p14"/>
          <p:cNvGrpSpPr/>
          <p:nvPr/>
        </p:nvGrpSpPr>
        <p:grpSpPr>
          <a:xfrm>
            <a:off x="5984234" y="4161255"/>
            <a:ext cx="1274380" cy="555797"/>
            <a:chOff x="3708097" y="4161255"/>
            <a:chExt cx="1274380" cy="555797"/>
          </a:xfrm>
        </p:grpSpPr>
        <p:sp>
          <p:nvSpPr>
            <p:cNvPr id="275" name="Google Shape;275;p14"/>
            <p:cNvSpPr/>
            <p:nvPr/>
          </p:nvSpPr>
          <p:spPr>
            <a:xfrm rot="1800096">
              <a:off x="4473985" y="4295634"/>
              <a:ext cx="456769" cy="329281"/>
            </a:xfrm>
            <a:custGeom>
              <a:avLst/>
              <a:gdLst/>
              <a:ahLst/>
              <a:cxnLst/>
              <a:rect l="l" t="t" r="r" b="b"/>
              <a:pathLst>
                <a:path w="19702" h="14203" extrusionOk="0">
                  <a:moveTo>
                    <a:pt x="12364" y="1"/>
                  </a:moveTo>
                  <a:cubicBezTo>
                    <a:pt x="12177" y="1"/>
                    <a:pt x="11988" y="7"/>
                    <a:pt x="11799" y="21"/>
                  </a:cubicBezTo>
                  <a:cubicBezTo>
                    <a:pt x="10600" y="185"/>
                    <a:pt x="9401" y="512"/>
                    <a:pt x="8230" y="920"/>
                  </a:cubicBezTo>
                  <a:cubicBezTo>
                    <a:pt x="5968" y="1711"/>
                    <a:pt x="3788" y="3018"/>
                    <a:pt x="2290" y="4953"/>
                  </a:cubicBezTo>
                  <a:cubicBezTo>
                    <a:pt x="791" y="6915"/>
                    <a:pt x="1" y="9286"/>
                    <a:pt x="1" y="11738"/>
                  </a:cubicBezTo>
                  <a:cubicBezTo>
                    <a:pt x="1" y="11901"/>
                    <a:pt x="137" y="12038"/>
                    <a:pt x="301" y="12065"/>
                  </a:cubicBezTo>
                  <a:cubicBezTo>
                    <a:pt x="464" y="12065"/>
                    <a:pt x="627" y="11956"/>
                    <a:pt x="655" y="11792"/>
                  </a:cubicBezTo>
                  <a:cubicBezTo>
                    <a:pt x="927" y="9558"/>
                    <a:pt x="1799" y="7433"/>
                    <a:pt x="3162" y="5634"/>
                  </a:cubicBezTo>
                  <a:cubicBezTo>
                    <a:pt x="4497" y="3809"/>
                    <a:pt x="6350" y="2446"/>
                    <a:pt x="8529" y="1765"/>
                  </a:cubicBezTo>
                  <a:cubicBezTo>
                    <a:pt x="9202" y="1575"/>
                    <a:pt x="9908" y="1484"/>
                    <a:pt x="10612" y="1484"/>
                  </a:cubicBezTo>
                  <a:cubicBezTo>
                    <a:pt x="11020" y="1484"/>
                    <a:pt x="11427" y="1514"/>
                    <a:pt x="11826" y="1574"/>
                  </a:cubicBezTo>
                  <a:cubicBezTo>
                    <a:pt x="12371" y="1629"/>
                    <a:pt x="12916" y="1683"/>
                    <a:pt x="13434" y="1765"/>
                  </a:cubicBezTo>
                  <a:cubicBezTo>
                    <a:pt x="13952" y="1820"/>
                    <a:pt x="14469" y="1929"/>
                    <a:pt x="14987" y="2065"/>
                  </a:cubicBezTo>
                  <a:cubicBezTo>
                    <a:pt x="15995" y="2365"/>
                    <a:pt x="16867" y="2991"/>
                    <a:pt x="17494" y="3836"/>
                  </a:cubicBezTo>
                  <a:cubicBezTo>
                    <a:pt x="17794" y="4245"/>
                    <a:pt x="18039" y="4708"/>
                    <a:pt x="18202" y="5198"/>
                  </a:cubicBezTo>
                  <a:cubicBezTo>
                    <a:pt x="18393" y="5689"/>
                    <a:pt x="18502" y="6206"/>
                    <a:pt x="18557" y="6724"/>
                  </a:cubicBezTo>
                  <a:cubicBezTo>
                    <a:pt x="18693" y="7814"/>
                    <a:pt x="18502" y="8931"/>
                    <a:pt x="18012" y="9885"/>
                  </a:cubicBezTo>
                  <a:cubicBezTo>
                    <a:pt x="17712" y="10348"/>
                    <a:pt x="17358" y="10757"/>
                    <a:pt x="16922" y="11084"/>
                  </a:cubicBezTo>
                  <a:cubicBezTo>
                    <a:pt x="16540" y="11438"/>
                    <a:pt x="16132" y="11738"/>
                    <a:pt x="15696" y="12038"/>
                  </a:cubicBezTo>
                  <a:cubicBezTo>
                    <a:pt x="14851" y="12637"/>
                    <a:pt x="13816" y="12964"/>
                    <a:pt x="12780" y="12964"/>
                  </a:cubicBezTo>
                  <a:cubicBezTo>
                    <a:pt x="11745" y="12937"/>
                    <a:pt x="10736" y="12555"/>
                    <a:pt x="9946" y="11847"/>
                  </a:cubicBezTo>
                  <a:cubicBezTo>
                    <a:pt x="9565" y="11493"/>
                    <a:pt x="9292" y="11057"/>
                    <a:pt x="9102" y="10593"/>
                  </a:cubicBezTo>
                  <a:cubicBezTo>
                    <a:pt x="8938" y="10103"/>
                    <a:pt x="8884" y="9585"/>
                    <a:pt x="8965" y="9095"/>
                  </a:cubicBezTo>
                  <a:cubicBezTo>
                    <a:pt x="9047" y="8114"/>
                    <a:pt x="9456" y="7215"/>
                    <a:pt x="10137" y="6506"/>
                  </a:cubicBezTo>
                  <a:cubicBezTo>
                    <a:pt x="10822" y="5848"/>
                    <a:pt x="11736" y="5469"/>
                    <a:pt x="12706" y="5469"/>
                  </a:cubicBezTo>
                  <a:cubicBezTo>
                    <a:pt x="12740" y="5469"/>
                    <a:pt x="12774" y="5470"/>
                    <a:pt x="12807" y="5471"/>
                  </a:cubicBezTo>
                  <a:cubicBezTo>
                    <a:pt x="13243" y="5471"/>
                    <a:pt x="13707" y="5634"/>
                    <a:pt x="14061" y="5934"/>
                  </a:cubicBezTo>
                  <a:cubicBezTo>
                    <a:pt x="14415" y="6261"/>
                    <a:pt x="14606" y="6697"/>
                    <a:pt x="14578" y="7187"/>
                  </a:cubicBezTo>
                  <a:cubicBezTo>
                    <a:pt x="14551" y="7324"/>
                    <a:pt x="14633" y="7487"/>
                    <a:pt x="14796" y="7514"/>
                  </a:cubicBezTo>
                  <a:cubicBezTo>
                    <a:pt x="14831" y="7526"/>
                    <a:pt x="14865" y="7531"/>
                    <a:pt x="14898" y="7531"/>
                  </a:cubicBezTo>
                  <a:cubicBezTo>
                    <a:pt x="15023" y="7531"/>
                    <a:pt x="15135" y="7453"/>
                    <a:pt x="15178" y="7324"/>
                  </a:cubicBezTo>
                  <a:cubicBezTo>
                    <a:pt x="15369" y="6615"/>
                    <a:pt x="15232" y="5880"/>
                    <a:pt x="14742" y="5307"/>
                  </a:cubicBezTo>
                  <a:cubicBezTo>
                    <a:pt x="14306" y="4762"/>
                    <a:pt x="13652" y="4408"/>
                    <a:pt x="12944" y="4299"/>
                  </a:cubicBezTo>
                  <a:cubicBezTo>
                    <a:pt x="12724" y="4268"/>
                    <a:pt x="12505" y="4253"/>
                    <a:pt x="12286" y="4253"/>
                  </a:cubicBezTo>
                  <a:cubicBezTo>
                    <a:pt x="11143" y="4253"/>
                    <a:pt x="10025" y="4666"/>
                    <a:pt x="9156" y="5444"/>
                  </a:cubicBezTo>
                  <a:cubicBezTo>
                    <a:pt x="8638" y="5907"/>
                    <a:pt x="8230" y="6452"/>
                    <a:pt x="7930" y="7078"/>
                  </a:cubicBezTo>
                  <a:cubicBezTo>
                    <a:pt x="7657" y="7705"/>
                    <a:pt x="7548" y="8414"/>
                    <a:pt x="7603" y="9095"/>
                  </a:cubicBezTo>
                  <a:cubicBezTo>
                    <a:pt x="7685" y="10430"/>
                    <a:pt x="8284" y="11683"/>
                    <a:pt x="9238" y="12610"/>
                  </a:cubicBezTo>
                  <a:cubicBezTo>
                    <a:pt x="10192" y="13509"/>
                    <a:pt x="11418" y="14054"/>
                    <a:pt x="12726" y="14190"/>
                  </a:cubicBezTo>
                  <a:cubicBezTo>
                    <a:pt x="12857" y="14198"/>
                    <a:pt x="12989" y="14202"/>
                    <a:pt x="13120" y="14202"/>
                  </a:cubicBezTo>
                  <a:cubicBezTo>
                    <a:pt x="14295" y="14202"/>
                    <a:pt x="15454" y="13876"/>
                    <a:pt x="16459" y="13264"/>
                  </a:cubicBezTo>
                  <a:cubicBezTo>
                    <a:pt x="17031" y="12937"/>
                    <a:pt x="17521" y="12501"/>
                    <a:pt x="17903" y="11983"/>
                  </a:cubicBezTo>
                  <a:cubicBezTo>
                    <a:pt x="18938" y="10403"/>
                    <a:pt x="19565" y="8550"/>
                    <a:pt x="19674" y="6670"/>
                  </a:cubicBezTo>
                  <a:cubicBezTo>
                    <a:pt x="19701" y="5362"/>
                    <a:pt x="19292" y="4108"/>
                    <a:pt x="18557" y="3046"/>
                  </a:cubicBezTo>
                  <a:cubicBezTo>
                    <a:pt x="17065" y="1124"/>
                    <a:pt x="14776" y="1"/>
                    <a:pt x="12364" y="1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4"/>
            <p:cNvSpPr/>
            <p:nvPr/>
          </p:nvSpPr>
          <p:spPr>
            <a:xfrm rot="-1799775" flipH="1">
              <a:off x="3759815" y="4295618"/>
              <a:ext cx="456744" cy="329263"/>
            </a:xfrm>
            <a:custGeom>
              <a:avLst/>
              <a:gdLst/>
              <a:ahLst/>
              <a:cxnLst/>
              <a:rect l="l" t="t" r="r" b="b"/>
              <a:pathLst>
                <a:path w="19702" h="14203" extrusionOk="0">
                  <a:moveTo>
                    <a:pt x="12364" y="1"/>
                  </a:moveTo>
                  <a:cubicBezTo>
                    <a:pt x="12177" y="1"/>
                    <a:pt x="11988" y="7"/>
                    <a:pt x="11799" y="21"/>
                  </a:cubicBezTo>
                  <a:cubicBezTo>
                    <a:pt x="10600" y="185"/>
                    <a:pt x="9401" y="512"/>
                    <a:pt x="8230" y="920"/>
                  </a:cubicBezTo>
                  <a:cubicBezTo>
                    <a:pt x="5968" y="1711"/>
                    <a:pt x="3788" y="3018"/>
                    <a:pt x="2290" y="4953"/>
                  </a:cubicBezTo>
                  <a:cubicBezTo>
                    <a:pt x="791" y="6915"/>
                    <a:pt x="1" y="9286"/>
                    <a:pt x="1" y="11738"/>
                  </a:cubicBezTo>
                  <a:cubicBezTo>
                    <a:pt x="1" y="11901"/>
                    <a:pt x="137" y="12038"/>
                    <a:pt x="301" y="12065"/>
                  </a:cubicBezTo>
                  <a:cubicBezTo>
                    <a:pt x="464" y="12065"/>
                    <a:pt x="627" y="11956"/>
                    <a:pt x="655" y="11792"/>
                  </a:cubicBezTo>
                  <a:cubicBezTo>
                    <a:pt x="927" y="9558"/>
                    <a:pt x="1799" y="7433"/>
                    <a:pt x="3162" y="5634"/>
                  </a:cubicBezTo>
                  <a:cubicBezTo>
                    <a:pt x="4497" y="3809"/>
                    <a:pt x="6350" y="2446"/>
                    <a:pt x="8529" y="1765"/>
                  </a:cubicBezTo>
                  <a:cubicBezTo>
                    <a:pt x="9202" y="1575"/>
                    <a:pt x="9908" y="1484"/>
                    <a:pt x="10612" y="1484"/>
                  </a:cubicBezTo>
                  <a:cubicBezTo>
                    <a:pt x="11020" y="1484"/>
                    <a:pt x="11427" y="1514"/>
                    <a:pt x="11826" y="1574"/>
                  </a:cubicBezTo>
                  <a:cubicBezTo>
                    <a:pt x="12371" y="1629"/>
                    <a:pt x="12916" y="1683"/>
                    <a:pt x="13434" y="1765"/>
                  </a:cubicBezTo>
                  <a:cubicBezTo>
                    <a:pt x="13952" y="1820"/>
                    <a:pt x="14469" y="1929"/>
                    <a:pt x="14987" y="2065"/>
                  </a:cubicBezTo>
                  <a:cubicBezTo>
                    <a:pt x="15995" y="2365"/>
                    <a:pt x="16867" y="2991"/>
                    <a:pt x="17494" y="3836"/>
                  </a:cubicBezTo>
                  <a:cubicBezTo>
                    <a:pt x="17794" y="4245"/>
                    <a:pt x="18039" y="4708"/>
                    <a:pt x="18202" y="5198"/>
                  </a:cubicBezTo>
                  <a:cubicBezTo>
                    <a:pt x="18393" y="5689"/>
                    <a:pt x="18502" y="6206"/>
                    <a:pt x="18557" y="6724"/>
                  </a:cubicBezTo>
                  <a:cubicBezTo>
                    <a:pt x="18693" y="7814"/>
                    <a:pt x="18502" y="8931"/>
                    <a:pt x="18012" y="9885"/>
                  </a:cubicBezTo>
                  <a:cubicBezTo>
                    <a:pt x="17712" y="10348"/>
                    <a:pt x="17358" y="10757"/>
                    <a:pt x="16922" y="11084"/>
                  </a:cubicBezTo>
                  <a:cubicBezTo>
                    <a:pt x="16540" y="11438"/>
                    <a:pt x="16132" y="11738"/>
                    <a:pt x="15696" y="12038"/>
                  </a:cubicBezTo>
                  <a:cubicBezTo>
                    <a:pt x="14851" y="12637"/>
                    <a:pt x="13816" y="12964"/>
                    <a:pt x="12780" y="12964"/>
                  </a:cubicBezTo>
                  <a:cubicBezTo>
                    <a:pt x="11745" y="12937"/>
                    <a:pt x="10736" y="12555"/>
                    <a:pt x="9946" y="11847"/>
                  </a:cubicBezTo>
                  <a:cubicBezTo>
                    <a:pt x="9565" y="11493"/>
                    <a:pt x="9292" y="11057"/>
                    <a:pt x="9102" y="10593"/>
                  </a:cubicBezTo>
                  <a:cubicBezTo>
                    <a:pt x="8938" y="10103"/>
                    <a:pt x="8884" y="9585"/>
                    <a:pt x="8965" y="9095"/>
                  </a:cubicBezTo>
                  <a:cubicBezTo>
                    <a:pt x="9047" y="8114"/>
                    <a:pt x="9456" y="7215"/>
                    <a:pt x="10137" y="6506"/>
                  </a:cubicBezTo>
                  <a:cubicBezTo>
                    <a:pt x="10822" y="5848"/>
                    <a:pt x="11736" y="5469"/>
                    <a:pt x="12706" y="5469"/>
                  </a:cubicBezTo>
                  <a:cubicBezTo>
                    <a:pt x="12740" y="5469"/>
                    <a:pt x="12774" y="5470"/>
                    <a:pt x="12807" y="5471"/>
                  </a:cubicBezTo>
                  <a:cubicBezTo>
                    <a:pt x="13243" y="5471"/>
                    <a:pt x="13707" y="5634"/>
                    <a:pt x="14061" y="5934"/>
                  </a:cubicBezTo>
                  <a:cubicBezTo>
                    <a:pt x="14415" y="6261"/>
                    <a:pt x="14606" y="6697"/>
                    <a:pt x="14578" y="7187"/>
                  </a:cubicBezTo>
                  <a:cubicBezTo>
                    <a:pt x="14551" y="7324"/>
                    <a:pt x="14633" y="7487"/>
                    <a:pt x="14796" y="7514"/>
                  </a:cubicBezTo>
                  <a:cubicBezTo>
                    <a:pt x="14831" y="7526"/>
                    <a:pt x="14865" y="7531"/>
                    <a:pt x="14898" y="7531"/>
                  </a:cubicBezTo>
                  <a:cubicBezTo>
                    <a:pt x="15023" y="7531"/>
                    <a:pt x="15135" y="7453"/>
                    <a:pt x="15178" y="7324"/>
                  </a:cubicBezTo>
                  <a:cubicBezTo>
                    <a:pt x="15369" y="6615"/>
                    <a:pt x="15232" y="5880"/>
                    <a:pt x="14742" y="5307"/>
                  </a:cubicBezTo>
                  <a:cubicBezTo>
                    <a:pt x="14306" y="4762"/>
                    <a:pt x="13652" y="4408"/>
                    <a:pt x="12944" y="4299"/>
                  </a:cubicBezTo>
                  <a:cubicBezTo>
                    <a:pt x="12724" y="4268"/>
                    <a:pt x="12505" y="4253"/>
                    <a:pt x="12286" y="4253"/>
                  </a:cubicBezTo>
                  <a:cubicBezTo>
                    <a:pt x="11143" y="4253"/>
                    <a:pt x="10025" y="4666"/>
                    <a:pt x="9156" y="5444"/>
                  </a:cubicBezTo>
                  <a:cubicBezTo>
                    <a:pt x="8638" y="5907"/>
                    <a:pt x="8230" y="6452"/>
                    <a:pt x="7930" y="7078"/>
                  </a:cubicBezTo>
                  <a:cubicBezTo>
                    <a:pt x="7657" y="7705"/>
                    <a:pt x="7548" y="8414"/>
                    <a:pt x="7603" y="9095"/>
                  </a:cubicBezTo>
                  <a:cubicBezTo>
                    <a:pt x="7685" y="10430"/>
                    <a:pt x="8284" y="11683"/>
                    <a:pt x="9238" y="12610"/>
                  </a:cubicBezTo>
                  <a:cubicBezTo>
                    <a:pt x="10192" y="13509"/>
                    <a:pt x="11418" y="14054"/>
                    <a:pt x="12726" y="14190"/>
                  </a:cubicBezTo>
                  <a:cubicBezTo>
                    <a:pt x="12857" y="14198"/>
                    <a:pt x="12989" y="14202"/>
                    <a:pt x="13120" y="14202"/>
                  </a:cubicBezTo>
                  <a:cubicBezTo>
                    <a:pt x="14295" y="14202"/>
                    <a:pt x="15454" y="13876"/>
                    <a:pt x="16459" y="13264"/>
                  </a:cubicBezTo>
                  <a:cubicBezTo>
                    <a:pt x="17031" y="12937"/>
                    <a:pt x="17521" y="12501"/>
                    <a:pt x="17903" y="11983"/>
                  </a:cubicBezTo>
                  <a:cubicBezTo>
                    <a:pt x="18938" y="10403"/>
                    <a:pt x="19565" y="8550"/>
                    <a:pt x="19674" y="6670"/>
                  </a:cubicBezTo>
                  <a:cubicBezTo>
                    <a:pt x="19701" y="5362"/>
                    <a:pt x="19292" y="4108"/>
                    <a:pt x="18557" y="3046"/>
                  </a:cubicBezTo>
                  <a:cubicBezTo>
                    <a:pt x="17065" y="1124"/>
                    <a:pt x="14776" y="1"/>
                    <a:pt x="12364" y="1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4"/>
            <p:cNvSpPr/>
            <p:nvPr/>
          </p:nvSpPr>
          <p:spPr>
            <a:xfrm rot="-2700000">
              <a:off x="4235720" y="4203999"/>
              <a:ext cx="216241" cy="230180"/>
            </a:xfrm>
            <a:custGeom>
              <a:avLst/>
              <a:gdLst/>
              <a:ahLst/>
              <a:cxnLst/>
              <a:rect l="l" t="t" r="r" b="b"/>
              <a:pathLst>
                <a:path w="5259" h="5598" extrusionOk="0">
                  <a:moveTo>
                    <a:pt x="4064" y="0"/>
                  </a:moveTo>
                  <a:cubicBezTo>
                    <a:pt x="3973" y="0"/>
                    <a:pt x="3880" y="11"/>
                    <a:pt x="3787" y="33"/>
                  </a:cubicBezTo>
                  <a:cubicBezTo>
                    <a:pt x="2425" y="306"/>
                    <a:pt x="1308" y="1232"/>
                    <a:pt x="736" y="2513"/>
                  </a:cubicBezTo>
                  <a:cubicBezTo>
                    <a:pt x="327" y="3412"/>
                    <a:pt x="82" y="4393"/>
                    <a:pt x="0" y="5374"/>
                  </a:cubicBezTo>
                  <a:cubicBezTo>
                    <a:pt x="55" y="5428"/>
                    <a:pt x="109" y="5537"/>
                    <a:pt x="136" y="5592"/>
                  </a:cubicBezTo>
                  <a:cubicBezTo>
                    <a:pt x="167" y="5596"/>
                    <a:pt x="197" y="5598"/>
                    <a:pt x="226" y="5598"/>
                  </a:cubicBezTo>
                  <a:cubicBezTo>
                    <a:pt x="582" y="5598"/>
                    <a:pt x="813" y="5307"/>
                    <a:pt x="1090" y="5156"/>
                  </a:cubicBezTo>
                  <a:cubicBezTo>
                    <a:pt x="2371" y="4338"/>
                    <a:pt x="3815" y="3739"/>
                    <a:pt x="4768" y="2513"/>
                  </a:cubicBezTo>
                  <a:cubicBezTo>
                    <a:pt x="5150" y="1995"/>
                    <a:pt x="5259" y="1368"/>
                    <a:pt x="5123" y="742"/>
                  </a:cubicBezTo>
                  <a:cubicBezTo>
                    <a:pt x="4963" y="285"/>
                    <a:pt x="4535" y="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78;p14"/>
          <p:cNvGrpSpPr/>
          <p:nvPr/>
        </p:nvGrpSpPr>
        <p:grpSpPr>
          <a:xfrm rot="2036659">
            <a:off x="8048736" y="79877"/>
            <a:ext cx="1235429" cy="681241"/>
            <a:chOff x="6342400" y="2605738"/>
            <a:chExt cx="1235400" cy="681225"/>
          </a:xfrm>
        </p:grpSpPr>
        <p:sp>
          <p:nvSpPr>
            <p:cNvPr id="279" name="Google Shape;279;p14"/>
            <p:cNvSpPr/>
            <p:nvPr/>
          </p:nvSpPr>
          <p:spPr>
            <a:xfrm>
              <a:off x="6342400" y="2605738"/>
              <a:ext cx="1235400" cy="681225"/>
            </a:xfrm>
            <a:custGeom>
              <a:avLst/>
              <a:gdLst/>
              <a:ahLst/>
              <a:cxnLst/>
              <a:rect l="l" t="t" r="r" b="b"/>
              <a:pathLst>
                <a:path w="49416" h="27249" extrusionOk="0">
                  <a:moveTo>
                    <a:pt x="28757" y="0"/>
                  </a:moveTo>
                  <a:cubicBezTo>
                    <a:pt x="28649" y="0"/>
                    <a:pt x="28536" y="17"/>
                    <a:pt x="28435" y="34"/>
                  </a:cubicBezTo>
                  <a:cubicBezTo>
                    <a:pt x="27578" y="82"/>
                    <a:pt x="26696" y="463"/>
                    <a:pt x="25887" y="844"/>
                  </a:cubicBezTo>
                  <a:lnTo>
                    <a:pt x="19886" y="3701"/>
                  </a:lnTo>
                  <a:cubicBezTo>
                    <a:pt x="13718" y="6631"/>
                    <a:pt x="7478" y="9607"/>
                    <a:pt x="2025" y="13704"/>
                  </a:cubicBezTo>
                  <a:cubicBezTo>
                    <a:pt x="1048" y="14442"/>
                    <a:pt x="0" y="15609"/>
                    <a:pt x="548" y="16704"/>
                  </a:cubicBezTo>
                  <a:cubicBezTo>
                    <a:pt x="715" y="17038"/>
                    <a:pt x="1001" y="17323"/>
                    <a:pt x="1334" y="17490"/>
                  </a:cubicBezTo>
                  <a:cubicBezTo>
                    <a:pt x="1916" y="17820"/>
                    <a:pt x="2553" y="17951"/>
                    <a:pt x="3210" y="17951"/>
                  </a:cubicBezTo>
                  <a:cubicBezTo>
                    <a:pt x="4352" y="17951"/>
                    <a:pt x="5556" y="17556"/>
                    <a:pt x="6645" y="17133"/>
                  </a:cubicBezTo>
                  <a:cubicBezTo>
                    <a:pt x="14384" y="13989"/>
                    <a:pt x="21386" y="9322"/>
                    <a:pt x="28173" y="4464"/>
                  </a:cubicBezTo>
                  <a:cubicBezTo>
                    <a:pt x="32388" y="11655"/>
                    <a:pt x="36937" y="18752"/>
                    <a:pt x="42747" y="24730"/>
                  </a:cubicBezTo>
                  <a:cubicBezTo>
                    <a:pt x="43952" y="25978"/>
                    <a:pt x="45427" y="27248"/>
                    <a:pt x="47116" y="27248"/>
                  </a:cubicBezTo>
                  <a:cubicBezTo>
                    <a:pt x="47230" y="27248"/>
                    <a:pt x="47346" y="27242"/>
                    <a:pt x="47463" y="27230"/>
                  </a:cubicBezTo>
                  <a:cubicBezTo>
                    <a:pt x="47844" y="27182"/>
                    <a:pt x="48201" y="27063"/>
                    <a:pt x="48511" y="26825"/>
                  </a:cubicBezTo>
                  <a:cubicBezTo>
                    <a:pt x="49415" y="26016"/>
                    <a:pt x="48915" y="24515"/>
                    <a:pt x="48344" y="23444"/>
                  </a:cubicBezTo>
                  <a:cubicBezTo>
                    <a:pt x="44986" y="17490"/>
                    <a:pt x="40509" y="12251"/>
                    <a:pt x="36032" y="7083"/>
                  </a:cubicBezTo>
                  <a:lnTo>
                    <a:pt x="31698" y="2058"/>
                  </a:lnTo>
                  <a:cubicBezTo>
                    <a:pt x="31126" y="1368"/>
                    <a:pt x="30459" y="653"/>
                    <a:pt x="29697" y="272"/>
                  </a:cubicBezTo>
                  <a:cubicBezTo>
                    <a:pt x="29578" y="177"/>
                    <a:pt x="29435" y="129"/>
                    <a:pt x="29292" y="82"/>
                  </a:cubicBezTo>
                  <a:lnTo>
                    <a:pt x="29292" y="82"/>
                  </a:lnTo>
                  <a:lnTo>
                    <a:pt x="29483" y="177"/>
                  </a:lnTo>
                  <a:cubicBezTo>
                    <a:pt x="29364" y="129"/>
                    <a:pt x="29268" y="106"/>
                    <a:pt x="29149" y="82"/>
                  </a:cubicBezTo>
                  <a:lnTo>
                    <a:pt x="29078" y="58"/>
                  </a:lnTo>
                  <a:lnTo>
                    <a:pt x="29006" y="58"/>
                  </a:lnTo>
                  <a:cubicBezTo>
                    <a:pt x="28911" y="34"/>
                    <a:pt x="28792" y="34"/>
                    <a:pt x="28673" y="10"/>
                  </a:cubicBezTo>
                  <a:lnTo>
                    <a:pt x="28887" y="10"/>
                  </a:lnTo>
                  <a:cubicBezTo>
                    <a:pt x="28846" y="3"/>
                    <a:pt x="28802" y="0"/>
                    <a:pt x="287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4"/>
            <p:cNvSpPr/>
            <p:nvPr/>
          </p:nvSpPr>
          <p:spPr>
            <a:xfrm>
              <a:off x="7069325" y="2658513"/>
              <a:ext cx="45275" cy="42800"/>
            </a:xfrm>
            <a:custGeom>
              <a:avLst/>
              <a:gdLst/>
              <a:ahLst/>
              <a:cxnLst/>
              <a:rect l="l" t="t" r="r" b="b"/>
              <a:pathLst>
                <a:path w="1811" h="1712" extrusionOk="0">
                  <a:moveTo>
                    <a:pt x="1438" y="0"/>
                  </a:moveTo>
                  <a:cubicBezTo>
                    <a:pt x="1404" y="0"/>
                    <a:pt x="1369" y="6"/>
                    <a:pt x="1335" y="19"/>
                  </a:cubicBezTo>
                  <a:cubicBezTo>
                    <a:pt x="1192" y="43"/>
                    <a:pt x="1025" y="114"/>
                    <a:pt x="906" y="185"/>
                  </a:cubicBezTo>
                  <a:cubicBezTo>
                    <a:pt x="787" y="257"/>
                    <a:pt x="668" y="352"/>
                    <a:pt x="549" y="447"/>
                  </a:cubicBezTo>
                  <a:cubicBezTo>
                    <a:pt x="453" y="519"/>
                    <a:pt x="334" y="638"/>
                    <a:pt x="263" y="733"/>
                  </a:cubicBezTo>
                  <a:cubicBezTo>
                    <a:pt x="168" y="852"/>
                    <a:pt x="72" y="995"/>
                    <a:pt x="25" y="1138"/>
                  </a:cubicBezTo>
                  <a:lnTo>
                    <a:pt x="25" y="1162"/>
                  </a:lnTo>
                  <a:cubicBezTo>
                    <a:pt x="1" y="1209"/>
                    <a:pt x="1" y="1281"/>
                    <a:pt x="1" y="1329"/>
                  </a:cubicBezTo>
                  <a:cubicBezTo>
                    <a:pt x="23" y="1551"/>
                    <a:pt x="212" y="1712"/>
                    <a:pt x="412" y="1712"/>
                  </a:cubicBezTo>
                  <a:cubicBezTo>
                    <a:pt x="426" y="1712"/>
                    <a:pt x="440" y="1711"/>
                    <a:pt x="453" y="1710"/>
                  </a:cubicBezTo>
                  <a:cubicBezTo>
                    <a:pt x="620" y="1686"/>
                    <a:pt x="787" y="1614"/>
                    <a:pt x="930" y="1543"/>
                  </a:cubicBezTo>
                  <a:cubicBezTo>
                    <a:pt x="1073" y="1471"/>
                    <a:pt x="1192" y="1376"/>
                    <a:pt x="1311" y="1257"/>
                  </a:cubicBezTo>
                  <a:cubicBezTo>
                    <a:pt x="1430" y="1162"/>
                    <a:pt x="1525" y="1043"/>
                    <a:pt x="1620" y="900"/>
                  </a:cubicBezTo>
                  <a:cubicBezTo>
                    <a:pt x="1692" y="757"/>
                    <a:pt x="1763" y="590"/>
                    <a:pt x="1811" y="447"/>
                  </a:cubicBezTo>
                  <a:cubicBezTo>
                    <a:pt x="1811" y="376"/>
                    <a:pt x="1811" y="328"/>
                    <a:pt x="1787" y="281"/>
                  </a:cubicBezTo>
                  <a:cubicBezTo>
                    <a:pt x="1748" y="124"/>
                    <a:pt x="1596" y="0"/>
                    <a:pt x="14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4"/>
            <p:cNvSpPr/>
            <p:nvPr/>
          </p:nvSpPr>
          <p:spPr>
            <a:xfrm>
              <a:off x="7099700" y="2697913"/>
              <a:ext cx="38650" cy="41075"/>
            </a:xfrm>
            <a:custGeom>
              <a:avLst/>
              <a:gdLst/>
              <a:ahLst/>
              <a:cxnLst/>
              <a:rect l="l" t="t" r="r" b="b"/>
              <a:pathLst>
                <a:path w="1546" h="1643" extrusionOk="0">
                  <a:moveTo>
                    <a:pt x="1150" y="1"/>
                  </a:moveTo>
                  <a:cubicBezTo>
                    <a:pt x="1117" y="1"/>
                    <a:pt x="1083" y="5"/>
                    <a:pt x="1048" y="14"/>
                  </a:cubicBezTo>
                  <a:cubicBezTo>
                    <a:pt x="905" y="38"/>
                    <a:pt x="763" y="110"/>
                    <a:pt x="643" y="181"/>
                  </a:cubicBezTo>
                  <a:cubicBezTo>
                    <a:pt x="548" y="253"/>
                    <a:pt x="429" y="348"/>
                    <a:pt x="358" y="443"/>
                  </a:cubicBezTo>
                  <a:cubicBezTo>
                    <a:pt x="262" y="538"/>
                    <a:pt x="191" y="657"/>
                    <a:pt x="143" y="777"/>
                  </a:cubicBezTo>
                  <a:cubicBezTo>
                    <a:pt x="72" y="896"/>
                    <a:pt x="24" y="1038"/>
                    <a:pt x="24" y="1181"/>
                  </a:cubicBezTo>
                  <a:cubicBezTo>
                    <a:pt x="0" y="1205"/>
                    <a:pt x="0" y="1253"/>
                    <a:pt x="24" y="1300"/>
                  </a:cubicBezTo>
                  <a:cubicBezTo>
                    <a:pt x="66" y="1508"/>
                    <a:pt x="252" y="1643"/>
                    <a:pt x="456" y="1643"/>
                  </a:cubicBezTo>
                  <a:cubicBezTo>
                    <a:pt x="487" y="1643"/>
                    <a:pt x="517" y="1640"/>
                    <a:pt x="548" y="1634"/>
                  </a:cubicBezTo>
                  <a:cubicBezTo>
                    <a:pt x="691" y="1586"/>
                    <a:pt x="810" y="1515"/>
                    <a:pt x="929" y="1443"/>
                  </a:cubicBezTo>
                  <a:cubicBezTo>
                    <a:pt x="1024" y="1372"/>
                    <a:pt x="1120" y="1277"/>
                    <a:pt x="1215" y="1158"/>
                  </a:cubicBezTo>
                  <a:cubicBezTo>
                    <a:pt x="1286" y="1062"/>
                    <a:pt x="1358" y="943"/>
                    <a:pt x="1406" y="824"/>
                  </a:cubicBezTo>
                  <a:cubicBezTo>
                    <a:pt x="1477" y="705"/>
                    <a:pt x="1501" y="562"/>
                    <a:pt x="1525" y="419"/>
                  </a:cubicBezTo>
                  <a:cubicBezTo>
                    <a:pt x="1545" y="192"/>
                    <a:pt x="1369" y="1"/>
                    <a:pt x="1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14"/>
            <p:cNvSpPr/>
            <p:nvPr/>
          </p:nvSpPr>
          <p:spPr>
            <a:xfrm>
              <a:off x="7127675" y="2745238"/>
              <a:ext cx="38725" cy="38975"/>
            </a:xfrm>
            <a:custGeom>
              <a:avLst/>
              <a:gdLst/>
              <a:ahLst/>
              <a:cxnLst/>
              <a:rect l="l" t="t" r="r" b="b"/>
              <a:pathLst>
                <a:path w="1549" h="1559" extrusionOk="0">
                  <a:moveTo>
                    <a:pt x="1118" y="1"/>
                  </a:moveTo>
                  <a:cubicBezTo>
                    <a:pt x="1103" y="1"/>
                    <a:pt x="1088" y="1"/>
                    <a:pt x="1072" y="3"/>
                  </a:cubicBezTo>
                  <a:cubicBezTo>
                    <a:pt x="929" y="27"/>
                    <a:pt x="810" y="74"/>
                    <a:pt x="691" y="146"/>
                  </a:cubicBezTo>
                  <a:cubicBezTo>
                    <a:pt x="572" y="217"/>
                    <a:pt x="477" y="289"/>
                    <a:pt x="382" y="384"/>
                  </a:cubicBezTo>
                  <a:cubicBezTo>
                    <a:pt x="287" y="455"/>
                    <a:pt x="215" y="574"/>
                    <a:pt x="144" y="670"/>
                  </a:cubicBezTo>
                  <a:cubicBezTo>
                    <a:pt x="72" y="789"/>
                    <a:pt x="25" y="932"/>
                    <a:pt x="1" y="1051"/>
                  </a:cubicBezTo>
                  <a:cubicBezTo>
                    <a:pt x="1" y="1098"/>
                    <a:pt x="1" y="1146"/>
                    <a:pt x="1" y="1194"/>
                  </a:cubicBezTo>
                  <a:cubicBezTo>
                    <a:pt x="43" y="1404"/>
                    <a:pt x="215" y="1559"/>
                    <a:pt x="419" y="1559"/>
                  </a:cubicBezTo>
                  <a:cubicBezTo>
                    <a:pt x="446" y="1559"/>
                    <a:pt x="473" y="1556"/>
                    <a:pt x="501" y="1551"/>
                  </a:cubicBezTo>
                  <a:cubicBezTo>
                    <a:pt x="644" y="1527"/>
                    <a:pt x="787" y="1479"/>
                    <a:pt x="906" y="1408"/>
                  </a:cubicBezTo>
                  <a:cubicBezTo>
                    <a:pt x="1001" y="1336"/>
                    <a:pt x="1096" y="1265"/>
                    <a:pt x="1191" y="1170"/>
                  </a:cubicBezTo>
                  <a:cubicBezTo>
                    <a:pt x="1287" y="1074"/>
                    <a:pt x="1358" y="979"/>
                    <a:pt x="1406" y="884"/>
                  </a:cubicBezTo>
                  <a:cubicBezTo>
                    <a:pt x="1477" y="741"/>
                    <a:pt x="1525" y="622"/>
                    <a:pt x="1549" y="479"/>
                  </a:cubicBezTo>
                  <a:cubicBezTo>
                    <a:pt x="1549" y="431"/>
                    <a:pt x="1549" y="408"/>
                    <a:pt x="1525" y="360"/>
                  </a:cubicBezTo>
                  <a:cubicBezTo>
                    <a:pt x="1503" y="159"/>
                    <a:pt x="1334" y="1"/>
                    <a:pt x="1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14"/>
            <p:cNvSpPr/>
            <p:nvPr/>
          </p:nvSpPr>
          <p:spPr>
            <a:xfrm>
              <a:off x="7149700" y="2788488"/>
              <a:ext cx="51225" cy="48150"/>
            </a:xfrm>
            <a:custGeom>
              <a:avLst/>
              <a:gdLst/>
              <a:ahLst/>
              <a:cxnLst/>
              <a:rect l="l" t="t" r="r" b="b"/>
              <a:pathLst>
                <a:path w="2049" h="1926" extrusionOk="0">
                  <a:moveTo>
                    <a:pt x="1683" y="1"/>
                  </a:moveTo>
                  <a:cubicBezTo>
                    <a:pt x="1654" y="1"/>
                    <a:pt x="1625" y="4"/>
                    <a:pt x="1596" y="11"/>
                  </a:cubicBezTo>
                  <a:cubicBezTo>
                    <a:pt x="1406" y="59"/>
                    <a:pt x="1239" y="130"/>
                    <a:pt x="1096" y="226"/>
                  </a:cubicBezTo>
                  <a:cubicBezTo>
                    <a:pt x="930" y="321"/>
                    <a:pt x="787" y="416"/>
                    <a:pt x="668" y="511"/>
                  </a:cubicBezTo>
                  <a:cubicBezTo>
                    <a:pt x="525" y="630"/>
                    <a:pt x="406" y="773"/>
                    <a:pt x="287" y="892"/>
                  </a:cubicBezTo>
                  <a:cubicBezTo>
                    <a:pt x="191" y="1035"/>
                    <a:pt x="96" y="1202"/>
                    <a:pt x="25" y="1392"/>
                  </a:cubicBezTo>
                  <a:cubicBezTo>
                    <a:pt x="1" y="1464"/>
                    <a:pt x="1" y="1535"/>
                    <a:pt x="25" y="1607"/>
                  </a:cubicBezTo>
                  <a:cubicBezTo>
                    <a:pt x="66" y="1793"/>
                    <a:pt x="234" y="1926"/>
                    <a:pt x="418" y="1926"/>
                  </a:cubicBezTo>
                  <a:cubicBezTo>
                    <a:pt x="445" y="1926"/>
                    <a:pt x="473" y="1923"/>
                    <a:pt x="501" y="1916"/>
                  </a:cubicBezTo>
                  <a:cubicBezTo>
                    <a:pt x="691" y="1869"/>
                    <a:pt x="858" y="1774"/>
                    <a:pt x="1025" y="1678"/>
                  </a:cubicBezTo>
                  <a:cubicBezTo>
                    <a:pt x="1168" y="1583"/>
                    <a:pt x="1311" y="1488"/>
                    <a:pt x="1430" y="1369"/>
                  </a:cubicBezTo>
                  <a:cubicBezTo>
                    <a:pt x="1549" y="1250"/>
                    <a:pt x="1668" y="1107"/>
                    <a:pt x="1787" y="964"/>
                  </a:cubicBezTo>
                  <a:cubicBezTo>
                    <a:pt x="1882" y="821"/>
                    <a:pt x="1977" y="654"/>
                    <a:pt x="2049" y="488"/>
                  </a:cubicBezTo>
                  <a:cubicBezTo>
                    <a:pt x="2049" y="416"/>
                    <a:pt x="2049" y="345"/>
                    <a:pt x="2049" y="273"/>
                  </a:cubicBezTo>
                  <a:cubicBezTo>
                    <a:pt x="2008" y="111"/>
                    <a:pt x="1847" y="1"/>
                    <a:pt x="16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4"/>
            <p:cNvSpPr/>
            <p:nvPr/>
          </p:nvSpPr>
          <p:spPr>
            <a:xfrm>
              <a:off x="7184250" y="2831313"/>
              <a:ext cx="51225" cy="59275"/>
            </a:xfrm>
            <a:custGeom>
              <a:avLst/>
              <a:gdLst/>
              <a:ahLst/>
              <a:cxnLst/>
              <a:rect l="l" t="t" r="r" b="b"/>
              <a:pathLst>
                <a:path w="2049" h="2371" extrusionOk="0">
                  <a:moveTo>
                    <a:pt x="1687" y="0"/>
                  </a:moveTo>
                  <a:cubicBezTo>
                    <a:pt x="1623" y="0"/>
                    <a:pt x="1559" y="19"/>
                    <a:pt x="1500" y="61"/>
                  </a:cubicBezTo>
                  <a:cubicBezTo>
                    <a:pt x="1334" y="156"/>
                    <a:pt x="1167" y="299"/>
                    <a:pt x="1024" y="442"/>
                  </a:cubicBezTo>
                  <a:cubicBezTo>
                    <a:pt x="881" y="561"/>
                    <a:pt x="762" y="704"/>
                    <a:pt x="643" y="846"/>
                  </a:cubicBezTo>
                  <a:cubicBezTo>
                    <a:pt x="524" y="1013"/>
                    <a:pt x="405" y="1156"/>
                    <a:pt x="310" y="1323"/>
                  </a:cubicBezTo>
                  <a:cubicBezTo>
                    <a:pt x="191" y="1489"/>
                    <a:pt x="95" y="1680"/>
                    <a:pt x="48" y="1847"/>
                  </a:cubicBezTo>
                  <a:cubicBezTo>
                    <a:pt x="0" y="1942"/>
                    <a:pt x="0" y="2037"/>
                    <a:pt x="48" y="2109"/>
                  </a:cubicBezTo>
                  <a:cubicBezTo>
                    <a:pt x="103" y="2275"/>
                    <a:pt x="246" y="2370"/>
                    <a:pt x="396" y="2370"/>
                  </a:cubicBezTo>
                  <a:cubicBezTo>
                    <a:pt x="439" y="2370"/>
                    <a:pt x="482" y="2363"/>
                    <a:pt x="524" y="2347"/>
                  </a:cubicBezTo>
                  <a:cubicBezTo>
                    <a:pt x="738" y="2251"/>
                    <a:pt x="929" y="2156"/>
                    <a:pt x="1096" y="2013"/>
                  </a:cubicBezTo>
                  <a:cubicBezTo>
                    <a:pt x="1262" y="1870"/>
                    <a:pt x="1405" y="1704"/>
                    <a:pt x="1524" y="1537"/>
                  </a:cubicBezTo>
                  <a:cubicBezTo>
                    <a:pt x="1643" y="1370"/>
                    <a:pt x="1762" y="1204"/>
                    <a:pt x="1858" y="1013"/>
                  </a:cubicBezTo>
                  <a:cubicBezTo>
                    <a:pt x="1953" y="799"/>
                    <a:pt x="2024" y="608"/>
                    <a:pt x="2048" y="394"/>
                  </a:cubicBezTo>
                  <a:cubicBezTo>
                    <a:pt x="2048" y="299"/>
                    <a:pt x="2024" y="227"/>
                    <a:pt x="2001" y="156"/>
                  </a:cubicBezTo>
                  <a:cubicBezTo>
                    <a:pt x="1923" y="63"/>
                    <a:pt x="1806" y="0"/>
                    <a:pt x="16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4"/>
            <p:cNvSpPr/>
            <p:nvPr/>
          </p:nvSpPr>
          <p:spPr>
            <a:xfrm>
              <a:off x="7225925" y="2882963"/>
              <a:ext cx="42875" cy="51425"/>
            </a:xfrm>
            <a:custGeom>
              <a:avLst/>
              <a:gdLst/>
              <a:ahLst/>
              <a:cxnLst/>
              <a:rect l="l" t="t" r="r" b="b"/>
              <a:pathLst>
                <a:path w="1715" h="2057" extrusionOk="0">
                  <a:moveTo>
                    <a:pt x="1330" y="1"/>
                  </a:moveTo>
                  <a:cubicBezTo>
                    <a:pt x="1273" y="1"/>
                    <a:pt x="1217" y="14"/>
                    <a:pt x="1167" y="43"/>
                  </a:cubicBezTo>
                  <a:cubicBezTo>
                    <a:pt x="1000" y="138"/>
                    <a:pt x="857" y="233"/>
                    <a:pt x="738" y="352"/>
                  </a:cubicBezTo>
                  <a:cubicBezTo>
                    <a:pt x="619" y="447"/>
                    <a:pt x="524" y="566"/>
                    <a:pt x="429" y="709"/>
                  </a:cubicBezTo>
                  <a:cubicBezTo>
                    <a:pt x="334" y="828"/>
                    <a:pt x="238" y="971"/>
                    <a:pt x="167" y="1114"/>
                  </a:cubicBezTo>
                  <a:cubicBezTo>
                    <a:pt x="95" y="1257"/>
                    <a:pt x="48" y="1424"/>
                    <a:pt x="24" y="1590"/>
                  </a:cubicBezTo>
                  <a:cubicBezTo>
                    <a:pt x="0" y="1662"/>
                    <a:pt x="0" y="1733"/>
                    <a:pt x="48" y="1805"/>
                  </a:cubicBezTo>
                  <a:cubicBezTo>
                    <a:pt x="100" y="1963"/>
                    <a:pt x="244" y="2056"/>
                    <a:pt x="401" y="2056"/>
                  </a:cubicBezTo>
                  <a:cubicBezTo>
                    <a:pt x="457" y="2056"/>
                    <a:pt x="515" y="2044"/>
                    <a:pt x="572" y="2019"/>
                  </a:cubicBezTo>
                  <a:cubicBezTo>
                    <a:pt x="715" y="1948"/>
                    <a:pt x="881" y="1852"/>
                    <a:pt x="1024" y="1733"/>
                  </a:cubicBezTo>
                  <a:cubicBezTo>
                    <a:pt x="1143" y="1614"/>
                    <a:pt x="1262" y="1495"/>
                    <a:pt x="1358" y="1352"/>
                  </a:cubicBezTo>
                  <a:cubicBezTo>
                    <a:pt x="1453" y="1209"/>
                    <a:pt x="1524" y="1043"/>
                    <a:pt x="1596" y="900"/>
                  </a:cubicBezTo>
                  <a:cubicBezTo>
                    <a:pt x="1667" y="733"/>
                    <a:pt x="1691" y="543"/>
                    <a:pt x="1715" y="376"/>
                  </a:cubicBezTo>
                  <a:cubicBezTo>
                    <a:pt x="1715" y="305"/>
                    <a:pt x="1691" y="257"/>
                    <a:pt x="1667" y="209"/>
                  </a:cubicBezTo>
                  <a:cubicBezTo>
                    <a:pt x="1600" y="76"/>
                    <a:pt x="1463" y="1"/>
                    <a:pt x="13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4"/>
            <p:cNvSpPr/>
            <p:nvPr/>
          </p:nvSpPr>
          <p:spPr>
            <a:xfrm>
              <a:off x="7258075" y="2931163"/>
              <a:ext cx="44675" cy="56925"/>
            </a:xfrm>
            <a:custGeom>
              <a:avLst/>
              <a:gdLst/>
              <a:ahLst/>
              <a:cxnLst/>
              <a:rect l="l" t="t" r="r" b="b"/>
              <a:pathLst>
                <a:path w="1787" h="2277" extrusionOk="0">
                  <a:moveTo>
                    <a:pt x="1405" y="1"/>
                  </a:moveTo>
                  <a:cubicBezTo>
                    <a:pt x="1347" y="1"/>
                    <a:pt x="1289" y="14"/>
                    <a:pt x="1238" y="44"/>
                  </a:cubicBezTo>
                  <a:cubicBezTo>
                    <a:pt x="1072" y="139"/>
                    <a:pt x="929" y="258"/>
                    <a:pt x="786" y="401"/>
                  </a:cubicBezTo>
                  <a:cubicBezTo>
                    <a:pt x="643" y="520"/>
                    <a:pt x="548" y="663"/>
                    <a:pt x="429" y="806"/>
                  </a:cubicBezTo>
                  <a:cubicBezTo>
                    <a:pt x="334" y="948"/>
                    <a:pt x="238" y="1115"/>
                    <a:pt x="167" y="1282"/>
                  </a:cubicBezTo>
                  <a:cubicBezTo>
                    <a:pt x="72" y="1449"/>
                    <a:pt x="24" y="1639"/>
                    <a:pt x="0" y="1830"/>
                  </a:cubicBezTo>
                  <a:cubicBezTo>
                    <a:pt x="0" y="1925"/>
                    <a:pt x="0" y="1996"/>
                    <a:pt x="48" y="2068"/>
                  </a:cubicBezTo>
                  <a:cubicBezTo>
                    <a:pt x="115" y="2201"/>
                    <a:pt x="252" y="2276"/>
                    <a:pt x="402" y="2276"/>
                  </a:cubicBezTo>
                  <a:cubicBezTo>
                    <a:pt x="465" y="2276"/>
                    <a:pt x="532" y="2263"/>
                    <a:pt x="595" y="2234"/>
                  </a:cubicBezTo>
                  <a:cubicBezTo>
                    <a:pt x="738" y="2139"/>
                    <a:pt x="905" y="2020"/>
                    <a:pt x="1024" y="1877"/>
                  </a:cubicBezTo>
                  <a:cubicBezTo>
                    <a:pt x="1167" y="1734"/>
                    <a:pt x="1262" y="1591"/>
                    <a:pt x="1358" y="1449"/>
                  </a:cubicBezTo>
                  <a:cubicBezTo>
                    <a:pt x="1477" y="1282"/>
                    <a:pt x="1548" y="1115"/>
                    <a:pt x="1619" y="948"/>
                  </a:cubicBezTo>
                  <a:cubicBezTo>
                    <a:pt x="1691" y="782"/>
                    <a:pt x="1739" y="591"/>
                    <a:pt x="1786" y="401"/>
                  </a:cubicBezTo>
                  <a:cubicBezTo>
                    <a:pt x="1786" y="329"/>
                    <a:pt x="1762" y="258"/>
                    <a:pt x="1739" y="186"/>
                  </a:cubicBezTo>
                  <a:cubicBezTo>
                    <a:pt x="1672" y="71"/>
                    <a:pt x="1537" y="1"/>
                    <a:pt x="14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4"/>
            <p:cNvSpPr/>
            <p:nvPr/>
          </p:nvSpPr>
          <p:spPr>
            <a:xfrm>
              <a:off x="7303900" y="2976213"/>
              <a:ext cx="39925" cy="43025"/>
            </a:xfrm>
            <a:custGeom>
              <a:avLst/>
              <a:gdLst/>
              <a:ahLst/>
              <a:cxnLst/>
              <a:rect l="l" t="t" r="r" b="b"/>
              <a:pathLst>
                <a:path w="1597" h="1721" extrusionOk="0">
                  <a:moveTo>
                    <a:pt x="1177" y="0"/>
                  </a:moveTo>
                  <a:cubicBezTo>
                    <a:pt x="1125" y="0"/>
                    <a:pt x="1074" y="9"/>
                    <a:pt x="1025" y="28"/>
                  </a:cubicBezTo>
                  <a:lnTo>
                    <a:pt x="1001" y="51"/>
                  </a:lnTo>
                  <a:cubicBezTo>
                    <a:pt x="882" y="123"/>
                    <a:pt x="763" y="194"/>
                    <a:pt x="668" y="290"/>
                  </a:cubicBezTo>
                  <a:cubicBezTo>
                    <a:pt x="572" y="361"/>
                    <a:pt x="501" y="432"/>
                    <a:pt x="406" y="528"/>
                  </a:cubicBezTo>
                  <a:cubicBezTo>
                    <a:pt x="334" y="599"/>
                    <a:pt x="263" y="694"/>
                    <a:pt x="215" y="790"/>
                  </a:cubicBezTo>
                  <a:cubicBezTo>
                    <a:pt x="144" y="909"/>
                    <a:pt x="72" y="1028"/>
                    <a:pt x="48" y="1147"/>
                  </a:cubicBezTo>
                  <a:lnTo>
                    <a:pt x="25" y="1195"/>
                  </a:lnTo>
                  <a:cubicBezTo>
                    <a:pt x="1" y="1242"/>
                    <a:pt x="1" y="1290"/>
                    <a:pt x="1" y="1337"/>
                  </a:cubicBezTo>
                  <a:cubicBezTo>
                    <a:pt x="1" y="1540"/>
                    <a:pt x="170" y="1720"/>
                    <a:pt x="389" y="1720"/>
                  </a:cubicBezTo>
                  <a:cubicBezTo>
                    <a:pt x="402" y="1720"/>
                    <a:pt x="416" y="1720"/>
                    <a:pt x="429" y="1718"/>
                  </a:cubicBezTo>
                  <a:cubicBezTo>
                    <a:pt x="596" y="1718"/>
                    <a:pt x="763" y="1671"/>
                    <a:pt x="906" y="1576"/>
                  </a:cubicBezTo>
                  <a:cubicBezTo>
                    <a:pt x="1049" y="1480"/>
                    <a:pt x="1168" y="1385"/>
                    <a:pt x="1263" y="1242"/>
                  </a:cubicBezTo>
                  <a:cubicBezTo>
                    <a:pt x="1382" y="1123"/>
                    <a:pt x="1454" y="980"/>
                    <a:pt x="1525" y="837"/>
                  </a:cubicBezTo>
                  <a:cubicBezTo>
                    <a:pt x="1573" y="671"/>
                    <a:pt x="1596" y="504"/>
                    <a:pt x="1573" y="337"/>
                  </a:cubicBezTo>
                  <a:cubicBezTo>
                    <a:pt x="1573" y="290"/>
                    <a:pt x="1573" y="242"/>
                    <a:pt x="1549" y="218"/>
                  </a:cubicBezTo>
                  <a:cubicBezTo>
                    <a:pt x="1478" y="76"/>
                    <a:pt x="1328" y="0"/>
                    <a:pt x="11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4"/>
            <p:cNvSpPr/>
            <p:nvPr/>
          </p:nvSpPr>
          <p:spPr>
            <a:xfrm>
              <a:off x="7331900" y="3019313"/>
              <a:ext cx="49425" cy="54950"/>
            </a:xfrm>
            <a:custGeom>
              <a:avLst/>
              <a:gdLst/>
              <a:ahLst/>
              <a:cxnLst/>
              <a:rect l="l" t="t" r="r" b="b"/>
              <a:pathLst>
                <a:path w="1977" h="2198" extrusionOk="0">
                  <a:moveTo>
                    <a:pt x="1610" y="0"/>
                  </a:moveTo>
                  <a:cubicBezTo>
                    <a:pt x="1557" y="0"/>
                    <a:pt x="1503" y="14"/>
                    <a:pt x="1453" y="42"/>
                  </a:cubicBezTo>
                  <a:cubicBezTo>
                    <a:pt x="1286" y="137"/>
                    <a:pt x="1119" y="233"/>
                    <a:pt x="976" y="375"/>
                  </a:cubicBezTo>
                  <a:cubicBezTo>
                    <a:pt x="834" y="495"/>
                    <a:pt x="715" y="614"/>
                    <a:pt x="595" y="756"/>
                  </a:cubicBezTo>
                  <a:cubicBezTo>
                    <a:pt x="476" y="876"/>
                    <a:pt x="357" y="1018"/>
                    <a:pt x="262" y="1185"/>
                  </a:cubicBezTo>
                  <a:cubicBezTo>
                    <a:pt x="167" y="1328"/>
                    <a:pt x="72" y="1495"/>
                    <a:pt x="24" y="1685"/>
                  </a:cubicBezTo>
                  <a:cubicBezTo>
                    <a:pt x="0" y="1757"/>
                    <a:pt x="0" y="1852"/>
                    <a:pt x="24" y="1923"/>
                  </a:cubicBezTo>
                  <a:cubicBezTo>
                    <a:pt x="83" y="2101"/>
                    <a:pt x="241" y="2197"/>
                    <a:pt x="416" y="2197"/>
                  </a:cubicBezTo>
                  <a:cubicBezTo>
                    <a:pt x="452" y="2197"/>
                    <a:pt x="488" y="2193"/>
                    <a:pt x="524" y="2185"/>
                  </a:cubicBezTo>
                  <a:cubicBezTo>
                    <a:pt x="715" y="2114"/>
                    <a:pt x="881" y="1995"/>
                    <a:pt x="1048" y="1876"/>
                  </a:cubicBezTo>
                  <a:cubicBezTo>
                    <a:pt x="1191" y="1757"/>
                    <a:pt x="1334" y="1614"/>
                    <a:pt x="1453" y="1471"/>
                  </a:cubicBezTo>
                  <a:cubicBezTo>
                    <a:pt x="1572" y="1304"/>
                    <a:pt x="1691" y="1161"/>
                    <a:pt x="1786" y="971"/>
                  </a:cubicBezTo>
                  <a:cubicBezTo>
                    <a:pt x="1858" y="804"/>
                    <a:pt x="1929" y="614"/>
                    <a:pt x="1977" y="399"/>
                  </a:cubicBezTo>
                  <a:cubicBezTo>
                    <a:pt x="1977" y="328"/>
                    <a:pt x="1953" y="256"/>
                    <a:pt x="1929" y="209"/>
                  </a:cubicBezTo>
                  <a:cubicBezTo>
                    <a:pt x="1862" y="75"/>
                    <a:pt x="1737" y="0"/>
                    <a:pt x="1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4"/>
            <p:cNvSpPr/>
            <p:nvPr/>
          </p:nvSpPr>
          <p:spPr>
            <a:xfrm>
              <a:off x="7372975" y="3065738"/>
              <a:ext cx="39900" cy="42625"/>
            </a:xfrm>
            <a:custGeom>
              <a:avLst/>
              <a:gdLst/>
              <a:ahLst/>
              <a:cxnLst/>
              <a:rect l="l" t="t" r="r" b="b"/>
              <a:pathLst>
                <a:path w="1596" h="1705" extrusionOk="0">
                  <a:moveTo>
                    <a:pt x="1233" y="0"/>
                  </a:moveTo>
                  <a:cubicBezTo>
                    <a:pt x="1196" y="0"/>
                    <a:pt x="1158" y="6"/>
                    <a:pt x="1120" y="19"/>
                  </a:cubicBezTo>
                  <a:cubicBezTo>
                    <a:pt x="977" y="43"/>
                    <a:pt x="834" y="114"/>
                    <a:pt x="715" y="209"/>
                  </a:cubicBezTo>
                  <a:cubicBezTo>
                    <a:pt x="596" y="281"/>
                    <a:pt x="500" y="376"/>
                    <a:pt x="405" y="471"/>
                  </a:cubicBezTo>
                  <a:cubicBezTo>
                    <a:pt x="310" y="566"/>
                    <a:pt x="215" y="686"/>
                    <a:pt x="143" y="805"/>
                  </a:cubicBezTo>
                  <a:cubicBezTo>
                    <a:pt x="72" y="948"/>
                    <a:pt x="24" y="1090"/>
                    <a:pt x="0" y="1233"/>
                  </a:cubicBezTo>
                  <a:cubicBezTo>
                    <a:pt x="0" y="1281"/>
                    <a:pt x="0" y="1352"/>
                    <a:pt x="0" y="1400"/>
                  </a:cubicBezTo>
                  <a:cubicBezTo>
                    <a:pt x="59" y="1576"/>
                    <a:pt x="215" y="1704"/>
                    <a:pt x="401" y="1704"/>
                  </a:cubicBezTo>
                  <a:cubicBezTo>
                    <a:pt x="441" y="1704"/>
                    <a:pt x="482" y="1698"/>
                    <a:pt x="524" y="1686"/>
                  </a:cubicBezTo>
                  <a:cubicBezTo>
                    <a:pt x="667" y="1662"/>
                    <a:pt x="810" y="1591"/>
                    <a:pt x="929" y="1495"/>
                  </a:cubicBezTo>
                  <a:cubicBezTo>
                    <a:pt x="1048" y="1400"/>
                    <a:pt x="1143" y="1305"/>
                    <a:pt x="1215" y="1209"/>
                  </a:cubicBezTo>
                  <a:cubicBezTo>
                    <a:pt x="1310" y="1090"/>
                    <a:pt x="1382" y="971"/>
                    <a:pt x="1453" y="852"/>
                  </a:cubicBezTo>
                  <a:cubicBezTo>
                    <a:pt x="1524" y="709"/>
                    <a:pt x="1572" y="566"/>
                    <a:pt x="1596" y="424"/>
                  </a:cubicBezTo>
                  <a:cubicBezTo>
                    <a:pt x="1596" y="376"/>
                    <a:pt x="1596" y="352"/>
                    <a:pt x="1596" y="305"/>
                  </a:cubicBezTo>
                  <a:cubicBezTo>
                    <a:pt x="1557" y="128"/>
                    <a:pt x="1405" y="0"/>
                    <a:pt x="12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4"/>
            <p:cNvSpPr/>
            <p:nvPr/>
          </p:nvSpPr>
          <p:spPr>
            <a:xfrm>
              <a:off x="7403325" y="3107788"/>
              <a:ext cx="44675" cy="50950"/>
            </a:xfrm>
            <a:custGeom>
              <a:avLst/>
              <a:gdLst/>
              <a:ahLst/>
              <a:cxnLst/>
              <a:rect l="l" t="t" r="r" b="b"/>
              <a:pathLst>
                <a:path w="1787" h="2038" extrusionOk="0">
                  <a:moveTo>
                    <a:pt x="1408" y="1"/>
                  </a:moveTo>
                  <a:cubicBezTo>
                    <a:pt x="1360" y="1"/>
                    <a:pt x="1311" y="10"/>
                    <a:pt x="1263" y="28"/>
                  </a:cubicBezTo>
                  <a:cubicBezTo>
                    <a:pt x="1096" y="99"/>
                    <a:pt x="953" y="194"/>
                    <a:pt x="811" y="313"/>
                  </a:cubicBezTo>
                  <a:cubicBezTo>
                    <a:pt x="691" y="409"/>
                    <a:pt x="572" y="528"/>
                    <a:pt x="453" y="647"/>
                  </a:cubicBezTo>
                  <a:cubicBezTo>
                    <a:pt x="358" y="790"/>
                    <a:pt x="263" y="933"/>
                    <a:pt x="191" y="1075"/>
                  </a:cubicBezTo>
                  <a:cubicBezTo>
                    <a:pt x="96" y="1218"/>
                    <a:pt x="48" y="1385"/>
                    <a:pt x="1" y="1576"/>
                  </a:cubicBezTo>
                  <a:cubicBezTo>
                    <a:pt x="1" y="1647"/>
                    <a:pt x="1" y="1718"/>
                    <a:pt x="48" y="1790"/>
                  </a:cubicBezTo>
                  <a:cubicBezTo>
                    <a:pt x="103" y="1934"/>
                    <a:pt x="253" y="2038"/>
                    <a:pt x="415" y="2038"/>
                  </a:cubicBezTo>
                  <a:cubicBezTo>
                    <a:pt x="467" y="2038"/>
                    <a:pt x="521" y="2027"/>
                    <a:pt x="572" y="2004"/>
                  </a:cubicBezTo>
                  <a:cubicBezTo>
                    <a:pt x="715" y="1933"/>
                    <a:pt x="882" y="1837"/>
                    <a:pt x="1001" y="1718"/>
                  </a:cubicBezTo>
                  <a:cubicBezTo>
                    <a:pt x="1144" y="1623"/>
                    <a:pt x="1239" y="1480"/>
                    <a:pt x="1358" y="1361"/>
                  </a:cubicBezTo>
                  <a:cubicBezTo>
                    <a:pt x="1454" y="1218"/>
                    <a:pt x="1549" y="1075"/>
                    <a:pt x="1620" y="933"/>
                  </a:cubicBezTo>
                  <a:cubicBezTo>
                    <a:pt x="1692" y="766"/>
                    <a:pt x="1739" y="599"/>
                    <a:pt x="1787" y="432"/>
                  </a:cubicBezTo>
                  <a:cubicBezTo>
                    <a:pt x="1787" y="361"/>
                    <a:pt x="1787" y="290"/>
                    <a:pt x="1763" y="242"/>
                  </a:cubicBezTo>
                  <a:cubicBezTo>
                    <a:pt x="1692" y="81"/>
                    <a:pt x="1553" y="1"/>
                    <a:pt x="14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4"/>
            <p:cNvSpPr/>
            <p:nvPr/>
          </p:nvSpPr>
          <p:spPr>
            <a:xfrm>
              <a:off x="7446525" y="3153113"/>
              <a:ext cx="46125" cy="51100"/>
            </a:xfrm>
            <a:custGeom>
              <a:avLst/>
              <a:gdLst/>
              <a:ahLst/>
              <a:cxnLst/>
              <a:rect l="l" t="t" r="r" b="b"/>
              <a:pathLst>
                <a:path w="1845" h="2044" extrusionOk="0">
                  <a:moveTo>
                    <a:pt x="1467" y="1"/>
                  </a:moveTo>
                  <a:cubicBezTo>
                    <a:pt x="1403" y="1"/>
                    <a:pt x="1337" y="17"/>
                    <a:pt x="1273" y="48"/>
                  </a:cubicBezTo>
                  <a:cubicBezTo>
                    <a:pt x="1131" y="144"/>
                    <a:pt x="988" y="239"/>
                    <a:pt x="869" y="358"/>
                  </a:cubicBezTo>
                  <a:cubicBezTo>
                    <a:pt x="750" y="453"/>
                    <a:pt x="654" y="572"/>
                    <a:pt x="535" y="691"/>
                  </a:cubicBezTo>
                  <a:cubicBezTo>
                    <a:pt x="440" y="810"/>
                    <a:pt x="369" y="929"/>
                    <a:pt x="273" y="1072"/>
                  </a:cubicBezTo>
                  <a:cubicBezTo>
                    <a:pt x="202" y="1215"/>
                    <a:pt x="130" y="1358"/>
                    <a:pt x="83" y="1525"/>
                  </a:cubicBezTo>
                  <a:lnTo>
                    <a:pt x="83" y="1549"/>
                  </a:lnTo>
                  <a:cubicBezTo>
                    <a:pt x="0" y="1796"/>
                    <a:pt x="186" y="2044"/>
                    <a:pt x="438" y="2044"/>
                  </a:cubicBezTo>
                  <a:cubicBezTo>
                    <a:pt x="477" y="2044"/>
                    <a:pt x="518" y="2038"/>
                    <a:pt x="559" y="2025"/>
                  </a:cubicBezTo>
                  <a:cubicBezTo>
                    <a:pt x="750" y="1977"/>
                    <a:pt x="916" y="1906"/>
                    <a:pt x="1059" y="1787"/>
                  </a:cubicBezTo>
                  <a:cubicBezTo>
                    <a:pt x="1202" y="1668"/>
                    <a:pt x="1321" y="1525"/>
                    <a:pt x="1440" y="1382"/>
                  </a:cubicBezTo>
                  <a:cubicBezTo>
                    <a:pt x="1559" y="1239"/>
                    <a:pt x="1631" y="1072"/>
                    <a:pt x="1702" y="906"/>
                  </a:cubicBezTo>
                  <a:cubicBezTo>
                    <a:pt x="1774" y="739"/>
                    <a:pt x="1821" y="548"/>
                    <a:pt x="1845" y="358"/>
                  </a:cubicBezTo>
                  <a:cubicBezTo>
                    <a:pt x="1821" y="286"/>
                    <a:pt x="1821" y="239"/>
                    <a:pt x="1774" y="191"/>
                  </a:cubicBezTo>
                  <a:cubicBezTo>
                    <a:pt x="1710" y="64"/>
                    <a:pt x="1594" y="1"/>
                    <a:pt x="14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4"/>
            <p:cNvSpPr/>
            <p:nvPr/>
          </p:nvSpPr>
          <p:spPr>
            <a:xfrm>
              <a:off x="6993125" y="2655938"/>
              <a:ext cx="39925" cy="47700"/>
            </a:xfrm>
            <a:custGeom>
              <a:avLst/>
              <a:gdLst/>
              <a:ahLst/>
              <a:cxnLst/>
              <a:rect l="l" t="t" r="r" b="b"/>
              <a:pathLst>
                <a:path w="1597" h="1908" extrusionOk="0">
                  <a:moveTo>
                    <a:pt x="393" y="1"/>
                  </a:moveTo>
                  <a:cubicBezTo>
                    <a:pt x="194" y="1"/>
                    <a:pt x="24" y="183"/>
                    <a:pt x="24" y="408"/>
                  </a:cubicBezTo>
                  <a:cubicBezTo>
                    <a:pt x="1" y="574"/>
                    <a:pt x="48" y="717"/>
                    <a:pt x="96" y="884"/>
                  </a:cubicBezTo>
                  <a:cubicBezTo>
                    <a:pt x="167" y="1027"/>
                    <a:pt x="239" y="1170"/>
                    <a:pt x="334" y="1289"/>
                  </a:cubicBezTo>
                  <a:cubicBezTo>
                    <a:pt x="429" y="1432"/>
                    <a:pt x="525" y="1551"/>
                    <a:pt x="644" y="1646"/>
                  </a:cubicBezTo>
                  <a:cubicBezTo>
                    <a:pt x="787" y="1741"/>
                    <a:pt x="929" y="1836"/>
                    <a:pt x="1072" y="1884"/>
                  </a:cubicBezTo>
                  <a:cubicBezTo>
                    <a:pt x="1120" y="1908"/>
                    <a:pt x="1191" y="1908"/>
                    <a:pt x="1239" y="1908"/>
                  </a:cubicBezTo>
                  <a:cubicBezTo>
                    <a:pt x="1430" y="1884"/>
                    <a:pt x="1596" y="1693"/>
                    <a:pt x="1572" y="1479"/>
                  </a:cubicBezTo>
                  <a:cubicBezTo>
                    <a:pt x="1549" y="1336"/>
                    <a:pt x="1501" y="1170"/>
                    <a:pt x="1453" y="1027"/>
                  </a:cubicBezTo>
                  <a:cubicBezTo>
                    <a:pt x="1382" y="908"/>
                    <a:pt x="1334" y="765"/>
                    <a:pt x="1239" y="646"/>
                  </a:cubicBezTo>
                  <a:cubicBezTo>
                    <a:pt x="1168" y="527"/>
                    <a:pt x="1072" y="431"/>
                    <a:pt x="977" y="312"/>
                  </a:cubicBezTo>
                  <a:cubicBezTo>
                    <a:pt x="882" y="217"/>
                    <a:pt x="739" y="122"/>
                    <a:pt x="620" y="50"/>
                  </a:cubicBezTo>
                  <a:cubicBezTo>
                    <a:pt x="548" y="3"/>
                    <a:pt x="501" y="3"/>
                    <a:pt x="429" y="3"/>
                  </a:cubicBezTo>
                  <a:cubicBezTo>
                    <a:pt x="417" y="1"/>
                    <a:pt x="405" y="1"/>
                    <a:pt x="3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4"/>
            <p:cNvSpPr/>
            <p:nvPr/>
          </p:nvSpPr>
          <p:spPr>
            <a:xfrm>
              <a:off x="6951450" y="2680988"/>
              <a:ext cx="39925" cy="40525"/>
            </a:xfrm>
            <a:custGeom>
              <a:avLst/>
              <a:gdLst/>
              <a:ahLst/>
              <a:cxnLst/>
              <a:rect l="l" t="t" r="r" b="b"/>
              <a:pathLst>
                <a:path w="1597" h="1621" extrusionOk="0">
                  <a:moveTo>
                    <a:pt x="405" y="1"/>
                  </a:moveTo>
                  <a:cubicBezTo>
                    <a:pt x="167" y="25"/>
                    <a:pt x="1" y="239"/>
                    <a:pt x="24" y="477"/>
                  </a:cubicBezTo>
                  <a:cubicBezTo>
                    <a:pt x="48" y="620"/>
                    <a:pt x="72" y="763"/>
                    <a:pt x="144" y="882"/>
                  </a:cubicBezTo>
                  <a:cubicBezTo>
                    <a:pt x="215" y="1001"/>
                    <a:pt x="286" y="1096"/>
                    <a:pt x="382" y="1192"/>
                  </a:cubicBezTo>
                  <a:cubicBezTo>
                    <a:pt x="477" y="1287"/>
                    <a:pt x="572" y="1382"/>
                    <a:pt x="691" y="1454"/>
                  </a:cubicBezTo>
                  <a:cubicBezTo>
                    <a:pt x="810" y="1525"/>
                    <a:pt x="929" y="1573"/>
                    <a:pt x="1072" y="1620"/>
                  </a:cubicBezTo>
                  <a:lnTo>
                    <a:pt x="1215" y="1620"/>
                  </a:lnTo>
                  <a:cubicBezTo>
                    <a:pt x="1430" y="1596"/>
                    <a:pt x="1596" y="1382"/>
                    <a:pt x="1572" y="1168"/>
                  </a:cubicBezTo>
                  <a:cubicBezTo>
                    <a:pt x="1549" y="1025"/>
                    <a:pt x="1501" y="882"/>
                    <a:pt x="1453" y="763"/>
                  </a:cubicBezTo>
                  <a:cubicBezTo>
                    <a:pt x="1382" y="644"/>
                    <a:pt x="1310" y="525"/>
                    <a:pt x="1239" y="430"/>
                  </a:cubicBezTo>
                  <a:cubicBezTo>
                    <a:pt x="1144" y="334"/>
                    <a:pt x="1048" y="239"/>
                    <a:pt x="929" y="168"/>
                  </a:cubicBezTo>
                  <a:cubicBezTo>
                    <a:pt x="810" y="96"/>
                    <a:pt x="691" y="25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4"/>
            <p:cNvSpPr/>
            <p:nvPr/>
          </p:nvSpPr>
          <p:spPr>
            <a:xfrm>
              <a:off x="6902625" y="2702438"/>
              <a:ext cx="36350" cy="41100"/>
            </a:xfrm>
            <a:custGeom>
              <a:avLst/>
              <a:gdLst/>
              <a:ahLst/>
              <a:cxnLst/>
              <a:rect l="l" t="t" r="r" b="b"/>
              <a:pathLst>
                <a:path w="1454" h="1644" extrusionOk="0">
                  <a:moveTo>
                    <a:pt x="430" y="0"/>
                  </a:moveTo>
                  <a:cubicBezTo>
                    <a:pt x="191" y="0"/>
                    <a:pt x="1" y="215"/>
                    <a:pt x="1" y="453"/>
                  </a:cubicBezTo>
                  <a:cubicBezTo>
                    <a:pt x="1" y="596"/>
                    <a:pt x="25" y="738"/>
                    <a:pt x="96" y="857"/>
                  </a:cubicBezTo>
                  <a:cubicBezTo>
                    <a:pt x="144" y="977"/>
                    <a:pt x="215" y="1072"/>
                    <a:pt x="287" y="1191"/>
                  </a:cubicBezTo>
                  <a:cubicBezTo>
                    <a:pt x="382" y="1286"/>
                    <a:pt x="453" y="1358"/>
                    <a:pt x="572" y="1453"/>
                  </a:cubicBezTo>
                  <a:cubicBezTo>
                    <a:pt x="668" y="1524"/>
                    <a:pt x="811" y="1596"/>
                    <a:pt x="953" y="1620"/>
                  </a:cubicBezTo>
                  <a:cubicBezTo>
                    <a:pt x="977" y="1643"/>
                    <a:pt x="1001" y="1643"/>
                    <a:pt x="1049" y="1643"/>
                  </a:cubicBezTo>
                  <a:cubicBezTo>
                    <a:pt x="1263" y="1643"/>
                    <a:pt x="1454" y="1453"/>
                    <a:pt x="1454" y="1239"/>
                  </a:cubicBezTo>
                  <a:cubicBezTo>
                    <a:pt x="1454" y="1096"/>
                    <a:pt x="1430" y="953"/>
                    <a:pt x="1382" y="834"/>
                  </a:cubicBezTo>
                  <a:cubicBezTo>
                    <a:pt x="1334" y="715"/>
                    <a:pt x="1263" y="596"/>
                    <a:pt x="1192" y="500"/>
                  </a:cubicBezTo>
                  <a:cubicBezTo>
                    <a:pt x="1120" y="381"/>
                    <a:pt x="1025" y="286"/>
                    <a:pt x="930" y="215"/>
                  </a:cubicBezTo>
                  <a:cubicBezTo>
                    <a:pt x="811" y="119"/>
                    <a:pt x="691" y="72"/>
                    <a:pt x="549" y="24"/>
                  </a:cubicBezTo>
                  <a:cubicBezTo>
                    <a:pt x="525" y="0"/>
                    <a:pt x="477" y="0"/>
                    <a:pt x="4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4"/>
            <p:cNvSpPr/>
            <p:nvPr/>
          </p:nvSpPr>
          <p:spPr>
            <a:xfrm>
              <a:off x="6847850" y="2717688"/>
              <a:ext cx="44675" cy="55025"/>
            </a:xfrm>
            <a:custGeom>
              <a:avLst/>
              <a:gdLst/>
              <a:ahLst/>
              <a:cxnLst/>
              <a:rect l="l" t="t" r="r" b="b"/>
              <a:pathLst>
                <a:path w="1787" h="2201" extrusionOk="0">
                  <a:moveTo>
                    <a:pt x="443" y="0"/>
                  </a:moveTo>
                  <a:cubicBezTo>
                    <a:pt x="422" y="0"/>
                    <a:pt x="401" y="3"/>
                    <a:pt x="382" y="9"/>
                  </a:cubicBezTo>
                  <a:cubicBezTo>
                    <a:pt x="168" y="33"/>
                    <a:pt x="1" y="224"/>
                    <a:pt x="25" y="438"/>
                  </a:cubicBezTo>
                  <a:cubicBezTo>
                    <a:pt x="49" y="629"/>
                    <a:pt x="96" y="795"/>
                    <a:pt x="191" y="986"/>
                  </a:cubicBezTo>
                  <a:cubicBezTo>
                    <a:pt x="263" y="1129"/>
                    <a:pt x="334" y="1295"/>
                    <a:pt x="453" y="1438"/>
                  </a:cubicBezTo>
                  <a:cubicBezTo>
                    <a:pt x="549" y="1557"/>
                    <a:pt x="668" y="1700"/>
                    <a:pt x="787" y="1819"/>
                  </a:cubicBezTo>
                  <a:cubicBezTo>
                    <a:pt x="930" y="1962"/>
                    <a:pt x="1073" y="2057"/>
                    <a:pt x="1239" y="2153"/>
                  </a:cubicBezTo>
                  <a:cubicBezTo>
                    <a:pt x="1311" y="2176"/>
                    <a:pt x="1382" y="2200"/>
                    <a:pt x="1454" y="2200"/>
                  </a:cubicBezTo>
                  <a:cubicBezTo>
                    <a:pt x="1644" y="2176"/>
                    <a:pt x="1787" y="1986"/>
                    <a:pt x="1763" y="1795"/>
                  </a:cubicBezTo>
                  <a:cubicBezTo>
                    <a:pt x="1739" y="1605"/>
                    <a:pt x="1692" y="1414"/>
                    <a:pt x="1620" y="1248"/>
                  </a:cubicBezTo>
                  <a:cubicBezTo>
                    <a:pt x="1549" y="1081"/>
                    <a:pt x="1477" y="938"/>
                    <a:pt x="1382" y="795"/>
                  </a:cubicBezTo>
                  <a:cubicBezTo>
                    <a:pt x="1287" y="629"/>
                    <a:pt x="1168" y="509"/>
                    <a:pt x="1049" y="390"/>
                  </a:cubicBezTo>
                  <a:cubicBezTo>
                    <a:pt x="906" y="247"/>
                    <a:pt x="763" y="128"/>
                    <a:pt x="596" y="57"/>
                  </a:cubicBezTo>
                  <a:cubicBezTo>
                    <a:pt x="561" y="22"/>
                    <a:pt x="501" y="0"/>
                    <a:pt x="4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4"/>
            <p:cNvSpPr/>
            <p:nvPr/>
          </p:nvSpPr>
          <p:spPr>
            <a:xfrm>
              <a:off x="6788675" y="2744288"/>
              <a:ext cx="57425" cy="56050"/>
            </a:xfrm>
            <a:custGeom>
              <a:avLst/>
              <a:gdLst/>
              <a:ahLst/>
              <a:cxnLst/>
              <a:rect l="l" t="t" r="r" b="b"/>
              <a:pathLst>
                <a:path w="2297" h="2242" extrusionOk="0">
                  <a:moveTo>
                    <a:pt x="451" y="1"/>
                  </a:moveTo>
                  <a:cubicBezTo>
                    <a:pt x="206" y="1"/>
                    <a:pt x="0" y="220"/>
                    <a:pt x="58" y="469"/>
                  </a:cubicBezTo>
                  <a:cubicBezTo>
                    <a:pt x="129" y="684"/>
                    <a:pt x="201" y="898"/>
                    <a:pt x="320" y="1065"/>
                  </a:cubicBezTo>
                  <a:cubicBezTo>
                    <a:pt x="439" y="1255"/>
                    <a:pt x="582" y="1422"/>
                    <a:pt x="725" y="1565"/>
                  </a:cubicBezTo>
                  <a:cubicBezTo>
                    <a:pt x="868" y="1708"/>
                    <a:pt x="1034" y="1851"/>
                    <a:pt x="1225" y="1970"/>
                  </a:cubicBezTo>
                  <a:cubicBezTo>
                    <a:pt x="1392" y="2089"/>
                    <a:pt x="1606" y="2184"/>
                    <a:pt x="1820" y="2232"/>
                  </a:cubicBezTo>
                  <a:cubicBezTo>
                    <a:pt x="1841" y="2239"/>
                    <a:pt x="1862" y="2242"/>
                    <a:pt x="1883" y="2242"/>
                  </a:cubicBezTo>
                  <a:cubicBezTo>
                    <a:pt x="1933" y="2242"/>
                    <a:pt x="1984" y="2225"/>
                    <a:pt x="2035" y="2208"/>
                  </a:cubicBezTo>
                  <a:cubicBezTo>
                    <a:pt x="2201" y="2136"/>
                    <a:pt x="2296" y="1922"/>
                    <a:pt x="2201" y="1732"/>
                  </a:cubicBezTo>
                  <a:cubicBezTo>
                    <a:pt x="2130" y="1565"/>
                    <a:pt x="2011" y="1374"/>
                    <a:pt x="1892" y="1232"/>
                  </a:cubicBezTo>
                  <a:cubicBezTo>
                    <a:pt x="1773" y="1065"/>
                    <a:pt x="1653" y="922"/>
                    <a:pt x="1534" y="779"/>
                  </a:cubicBezTo>
                  <a:cubicBezTo>
                    <a:pt x="1392" y="636"/>
                    <a:pt x="1272" y="493"/>
                    <a:pt x="1106" y="374"/>
                  </a:cubicBezTo>
                  <a:cubicBezTo>
                    <a:pt x="963" y="255"/>
                    <a:pt x="796" y="136"/>
                    <a:pt x="629" y="41"/>
                  </a:cubicBezTo>
                  <a:cubicBezTo>
                    <a:pt x="570" y="13"/>
                    <a:pt x="509" y="1"/>
                    <a:pt x="4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4"/>
            <p:cNvSpPr/>
            <p:nvPr/>
          </p:nvSpPr>
          <p:spPr>
            <a:xfrm>
              <a:off x="6740100" y="2779988"/>
              <a:ext cx="51025" cy="46300"/>
            </a:xfrm>
            <a:custGeom>
              <a:avLst/>
              <a:gdLst/>
              <a:ahLst/>
              <a:cxnLst/>
              <a:rect l="l" t="t" r="r" b="b"/>
              <a:pathLst>
                <a:path w="2041" h="1852" extrusionOk="0">
                  <a:moveTo>
                    <a:pt x="465" y="0"/>
                  </a:moveTo>
                  <a:cubicBezTo>
                    <a:pt x="429" y="0"/>
                    <a:pt x="393" y="6"/>
                    <a:pt x="358" y="18"/>
                  </a:cubicBezTo>
                  <a:cubicBezTo>
                    <a:pt x="143" y="65"/>
                    <a:pt x="0" y="280"/>
                    <a:pt x="72" y="494"/>
                  </a:cubicBezTo>
                  <a:cubicBezTo>
                    <a:pt x="96" y="661"/>
                    <a:pt x="191" y="828"/>
                    <a:pt x="286" y="994"/>
                  </a:cubicBezTo>
                  <a:cubicBezTo>
                    <a:pt x="382" y="1113"/>
                    <a:pt x="501" y="1256"/>
                    <a:pt x="620" y="1375"/>
                  </a:cubicBezTo>
                  <a:cubicBezTo>
                    <a:pt x="763" y="1471"/>
                    <a:pt x="905" y="1590"/>
                    <a:pt x="1048" y="1661"/>
                  </a:cubicBezTo>
                  <a:cubicBezTo>
                    <a:pt x="1191" y="1756"/>
                    <a:pt x="1382" y="1828"/>
                    <a:pt x="1548" y="1852"/>
                  </a:cubicBezTo>
                  <a:lnTo>
                    <a:pt x="1548" y="1828"/>
                  </a:lnTo>
                  <a:cubicBezTo>
                    <a:pt x="1569" y="1832"/>
                    <a:pt x="1590" y="1833"/>
                    <a:pt x="1611" y="1833"/>
                  </a:cubicBezTo>
                  <a:cubicBezTo>
                    <a:pt x="1846" y="1833"/>
                    <a:pt x="2041" y="1592"/>
                    <a:pt x="1953" y="1351"/>
                  </a:cubicBezTo>
                  <a:cubicBezTo>
                    <a:pt x="1882" y="1185"/>
                    <a:pt x="1810" y="1042"/>
                    <a:pt x="1715" y="899"/>
                  </a:cubicBezTo>
                  <a:cubicBezTo>
                    <a:pt x="1620" y="756"/>
                    <a:pt x="1501" y="637"/>
                    <a:pt x="1382" y="542"/>
                  </a:cubicBezTo>
                  <a:cubicBezTo>
                    <a:pt x="1286" y="423"/>
                    <a:pt x="1144" y="327"/>
                    <a:pt x="1025" y="232"/>
                  </a:cubicBezTo>
                  <a:cubicBezTo>
                    <a:pt x="882" y="137"/>
                    <a:pt x="739" y="65"/>
                    <a:pt x="572" y="18"/>
                  </a:cubicBezTo>
                  <a:cubicBezTo>
                    <a:pt x="536" y="6"/>
                    <a:pt x="501" y="0"/>
                    <a:pt x="4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4"/>
            <p:cNvSpPr/>
            <p:nvPr/>
          </p:nvSpPr>
          <p:spPr>
            <a:xfrm>
              <a:off x="6682950" y="2803788"/>
              <a:ext cx="55975" cy="49750"/>
            </a:xfrm>
            <a:custGeom>
              <a:avLst/>
              <a:gdLst/>
              <a:ahLst/>
              <a:cxnLst/>
              <a:rect l="l" t="t" r="r" b="b"/>
              <a:pathLst>
                <a:path w="2239" h="1990" extrusionOk="0">
                  <a:moveTo>
                    <a:pt x="420" y="1"/>
                  </a:moveTo>
                  <a:cubicBezTo>
                    <a:pt x="381" y="1"/>
                    <a:pt x="346" y="7"/>
                    <a:pt x="310" y="18"/>
                  </a:cubicBezTo>
                  <a:cubicBezTo>
                    <a:pt x="96" y="114"/>
                    <a:pt x="0" y="328"/>
                    <a:pt x="72" y="542"/>
                  </a:cubicBezTo>
                  <a:cubicBezTo>
                    <a:pt x="143" y="709"/>
                    <a:pt x="238" y="876"/>
                    <a:pt x="381" y="1042"/>
                  </a:cubicBezTo>
                  <a:cubicBezTo>
                    <a:pt x="477" y="1162"/>
                    <a:pt x="596" y="1304"/>
                    <a:pt x="739" y="1423"/>
                  </a:cubicBezTo>
                  <a:cubicBezTo>
                    <a:pt x="881" y="1543"/>
                    <a:pt x="1024" y="1638"/>
                    <a:pt x="1191" y="1733"/>
                  </a:cubicBezTo>
                  <a:cubicBezTo>
                    <a:pt x="1358" y="1828"/>
                    <a:pt x="1524" y="1924"/>
                    <a:pt x="1715" y="1971"/>
                  </a:cubicBezTo>
                  <a:cubicBezTo>
                    <a:pt x="1751" y="1983"/>
                    <a:pt x="1792" y="1989"/>
                    <a:pt x="1834" y="1989"/>
                  </a:cubicBezTo>
                  <a:cubicBezTo>
                    <a:pt x="1876" y="1989"/>
                    <a:pt x="1917" y="1983"/>
                    <a:pt x="1953" y="1971"/>
                  </a:cubicBezTo>
                  <a:cubicBezTo>
                    <a:pt x="2144" y="1900"/>
                    <a:pt x="2239" y="1685"/>
                    <a:pt x="2167" y="1495"/>
                  </a:cubicBezTo>
                  <a:cubicBezTo>
                    <a:pt x="2096" y="1304"/>
                    <a:pt x="1977" y="1138"/>
                    <a:pt x="1858" y="995"/>
                  </a:cubicBezTo>
                  <a:cubicBezTo>
                    <a:pt x="1763" y="852"/>
                    <a:pt x="1644" y="709"/>
                    <a:pt x="1501" y="590"/>
                  </a:cubicBezTo>
                  <a:cubicBezTo>
                    <a:pt x="1358" y="471"/>
                    <a:pt x="1215" y="352"/>
                    <a:pt x="1072" y="257"/>
                  </a:cubicBezTo>
                  <a:cubicBezTo>
                    <a:pt x="905" y="161"/>
                    <a:pt x="715" y="66"/>
                    <a:pt x="548" y="18"/>
                  </a:cubicBezTo>
                  <a:cubicBezTo>
                    <a:pt x="500" y="7"/>
                    <a:pt x="459" y="1"/>
                    <a:pt x="4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4"/>
            <p:cNvSpPr/>
            <p:nvPr/>
          </p:nvSpPr>
          <p:spPr>
            <a:xfrm>
              <a:off x="6646025" y="2845263"/>
              <a:ext cx="41700" cy="42950"/>
            </a:xfrm>
            <a:custGeom>
              <a:avLst/>
              <a:gdLst/>
              <a:ahLst/>
              <a:cxnLst/>
              <a:rect l="l" t="t" r="r" b="b"/>
              <a:pathLst>
                <a:path w="1668" h="1718" extrusionOk="0">
                  <a:moveTo>
                    <a:pt x="432" y="0"/>
                  </a:moveTo>
                  <a:cubicBezTo>
                    <a:pt x="215" y="0"/>
                    <a:pt x="47" y="161"/>
                    <a:pt x="25" y="384"/>
                  </a:cubicBezTo>
                  <a:cubicBezTo>
                    <a:pt x="1" y="550"/>
                    <a:pt x="48" y="717"/>
                    <a:pt x="120" y="884"/>
                  </a:cubicBezTo>
                  <a:cubicBezTo>
                    <a:pt x="191" y="1027"/>
                    <a:pt x="263" y="1170"/>
                    <a:pt x="382" y="1289"/>
                  </a:cubicBezTo>
                  <a:cubicBezTo>
                    <a:pt x="501" y="1408"/>
                    <a:pt x="620" y="1503"/>
                    <a:pt x="763" y="1574"/>
                  </a:cubicBezTo>
                  <a:cubicBezTo>
                    <a:pt x="930" y="1670"/>
                    <a:pt x="1072" y="1693"/>
                    <a:pt x="1263" y="1717"/>
                  </a:cubicBezTo>
                  <a:cubicBezTo>
                    <a:pt x="1287" y="1717"/>
                    <a:pt x="1334" y="1693"/>
                    <a:pt x="1358" y="1693"/>
                  </a:cubicBezTo>
                  <a:cubicBezTo>
                    <a:pt x="1573" y="1622"/>
                    <a:pt x="1668" y="1408"/>
                    <a:pt x="1596" y="1217"/>
                  </a:cubicBezTo>
                  <a:lnTo>
                    <a:pt x="1596" y="1170"/>
                  </a:lnTo>
                  <a:cubicBezTo>
                    <a:pt x="1573" y="1050"/>
                    <a:pt x="1501" y="931"/>
                    <a:pt x="1430" y="812"/>
                  </a:cubicBezTo>
                  <a:cubicBezTo>
                    <a:pt x="1358" y="717"/>
                    <a:pt x="1311" y="622"/>
                    <a:pt x="1215" y="527"/>
                  </a:cubicBezTo>
                  <a:cubicBezTo>
                    <a:pt x="1144" y="431"/>
                    <a:pt x="1072" y="360"/>
                    <a:pt x="977" y="288"/>
                  </a:cubicBezTo>
                  <a:cubicBezTo>
                    <a:pt x="882" y="193"/>
                    <a:pt x="787" y="122"/>
                    <a:pt x="668" y="74"/>
                  </a:cubicBezTo>
                  <a:lnTo>
                    <a:pt x="596" y="50"/>
                  </a:lnTo>
                  <a:cubicBezTo>
                    <a:pt x="572" y="26"/>
                    <a:pt x="525" y="3"/>
                    <a:pt x="477" y="3"/>
                  </a:cubicBezTo>
                  <a:cubicBezTo>
                    <a:pt x="462" y="1"/>
                    <a:pt x="447" y="0"/>
                    <a:pt x="4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4"/>
            <p:cNvSpPr/>
            <p:nvPr/>
          </p:nvSpPr>
          <p:spPr>
            <a:xfrm>
              <a:off x="6587675" y="2865913"/>
              <a:ext cx="51825" cy="53700"/>
            </a:xfrm>
            <a:custGeom>
              <a:avLst/>
              <a:gdLst/>
              <a:ahLst/>
              <a:cxnLst/>
              <a:rect l="l" t="t" r="r" b="b"/>
              <a:pathLst>
                <a:path w="2073" h="2148" extrusionOk="0">
                  <a:moveTo>
                    <a:pt x="413" y="0"/>
                  </a:moveTo>
                  <a:cubicBezTo>
                    <a:pt x="388" y="0"/>
                    <a:pt x="362" y="3"/>
                    <a:pt x="334" y="10"/>
                  </a:cubicBezTo>
                  <a:cubicBezTo>
                    <a:pt x="120" y="58"/>
                    <a:pt x="1" y="248"/>
                    <a:pt x="49" y="463"/>
                  </a:cubicBezTo>
                  <a:cubicBezTo>
                    <a:pt x="72" y="653"/>
                    <a:pt x="168" y="844"/>
                    <a:pt x="263" y="1034"/>
                  </a:cubicBezTo>
                  <a:cubicBezTo>
                    <a:pt x="358" y="1177"/>
                    <a:pt x="477" y="1344"/>
                    <a:pt x="620" y="1487"/>
                  </a:cubicBezTo>
                  <a:cubicBezTo>
                    <a:pt x="739" y="1630"/>
                    <a:pt x="906" y="1749"/>
                    <a:pt x="1049" y="1868"/>
                  </a:cubicBezTo>
                  <a:cubicBezTo>
                    <a:pt x="1216" y="1987"/>
                    <a:pt x="1406" y="2082"/>
                    <a:pt x="1597" y="2130"/>
                  </a:cubicBezTo>
                  <a:cubicBezTo>
                    <a:pt x="1632" y="2142"/>
                    <a:pt x="1662" y="2147"/>
                    <a:pt x="1692" y="2147"/>
                  </a:cubicBezTo>
                  <a:cubicBezTo>
                    <a:pt x="1722" y="2147"/>
                    <a:pt x="1751" y="2142"/>
                    <a:pt x="1787" y="2130"/>
                  </a:cubicBezTo>
                  <a:cubicBezTo>
                    <a:pt x="1978" y="2058"/>
                    <a:pt x="2073" y="1844"/>
                    <a:pt x="2001" y="1677"/>
                  </a:cubicBezTo>
                  <a:cubicBezTo>
                    <a:pt x="1954" y="1487"/>
                    <a:pt x="1859" y="1320"/>
                    <a:pt x="1763" y="1153"/>
                  </a:cubicBezTo>
                  <a:cubicBezTo>
                    <a:pt x="1668" y="1010"/>
                    <a:pt x="1549" y="867"/>
                    <a:pt x="1430" y="725"/>
                  </a:cubicBezTo>
                  <a:cubicBezTo>
                    <a:pt x="1311" y="582"/>
                    <a:pt x="1192" y="463"/>
                    <a:pt x="1049" y="344"/>
                  </a:cubicBezTo>
                  <a:cubicBezTo>
                    <a:pt x="906" y="224"/>
                    <a:pt x="739" y="105"/>
                    <a:pt x="573" y="34"/>
                  </a:cubicBezTo>
                  <a:cubicBezTo>
                    <a:pt x="522" y="17"/>
                    <a:pt x="472" y="0"/>
                    <a:pt x="4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4"/>
            <p:cNvSpPr/>
            <p:nvPr/>
          </p:nvSpPr>
          <p:spPr>
            <a:xfrm>
              <a:off x="6549000" y="2901438"/>
              <a:ext cx="41100" cy="43325"/>
            </a:xfrm>
            <a:custGeom>
              <a:avLst/>
              <a:gdLst/>
              <a:ahLst/>
              <a:cxnLst/>
              <a:rect l="l" t="t" r="r" b="b"/>
              <a:pathLst>
                <a:path w="1644" h="1733" extrusionOk="0">
                  <a:moveTo>
                    <a:pt x="464" y="0"/>
                  </a:moveTo>
                  <a:cubicBezTo>
                    <a:pt x="435" y="0"/>
                    <a:pt x="405" y="6"/>
                    <a:pt x="381" y="18"/>
                  </a:cubicBezTo>
                  <a:cubicBezTo>
                    <a:pt x="167" y="42"/>
                    <a:pt x="0" y="256"/>
                    <a:pt x="24" y="470"/>
                  </a:cubicBezTo>
                  <a:cubicBezTo>
                    <a:pt x="24" y="637"/>
                    <a:pt x="71" y="780"/>
                    <a:pt x="167" y="899"/>
                  </a:cubicBezTo>
                  <a:cubicBezTo>
                    <a:pt x="214" y="1042"/>
                    <a:pt x="310" y="1137"/>
                    <a:pt x="405" y="1256"/>
                  </a:cubicBezTo>
                  <a:cubicBezTo>
                    <a:pt x="500" y="1352"/>
                    <a:pt x="595" y="1447"/>
                    <a:pt x="714" y="1518"/>
                  </a:cubicBezTo>
                  <a:cubicBezTo>
                    <a:pt x="834" y="1614"/>
                    <a:pt x="976" y="1685"/>
                    <a:pt x="1119" y="1733"/>
                  </a:cubicBezTo>
                  <a:lnTo>
                    <a:pt x="1262" y="1733"/>
                  </a:lnTo>
                  <a:cubicBezTo>
                    <a:pt x="1477" y="1709"/>
                    <a:pt x="1643" y="1518"/>
                    <a:pt x="1619" y="1304"/>
                  </a:cubicBezTo>
                  <a:cubicBezTo>
                    <a:pt x="1596" y="1137"/>
                    <a:pt x="1548" y="994"/>
                    <a:pt x="1477" y="875"/>
                  </a:cubicBezTo>
                  <a:cubicBezTo>
                    <a:pt x="1405" y="732"/>
                    <a:pt x="1334" y="613"/>
                    <a:pt x="1238" y="518"/>
                  </a:cubicBezTo>
                  <a:cubicBezTo>
                    <a:pt x="1167" y="399"/>
                    <a:pt x="1072" y="304"/>
                    <a:pt x="953" y="209"/>
                  </a:cubicBezTo>
                  <a:cubicBezTo>
                    <a:pt x="834" y="113"/>
                    <a:pt x="691" y="42"/>
                    <a:pt x="548" y="18"/>
                  </a:cubicBezTo>
                  <a:cubicBezTo>
                    <a:pt x="524" y="6"/>
                    <a:pt x="494" y="0"/>
                    <a:pt x="4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4"/>
            <p:cNvSpPr/>
            <p:nvPr/>
          </p:nvSpPr>
          <p:spPr>
            <a:xfrm>
              <a:off x="6494225" y="2925238"/>
              <a:ext cx="49425" cy="48550"/>
            </a:xfrm>
            <a:custGeom>
              <a:avLst/>
              <a:gdLst/>
              <a:ahLst/>
              <a:cxnLst/>
              <a:rect l="l" t="t" r="r" b="b"/>
              <a:pathLst>
                <a:path w="1977" h="1942" extrusionOk="0">
                  <a:moveTo>
                    <a:pt x="456" y="1"/>
                  </a:moveTo>
                  <a:cubicBezTo>
                    <a:pt x="417" y="1"/>
                    <a:pt x="381" y="7"/>
                    <a:pt x="357" y="19"/>
                  </a:cubicBezTo>
                  <a:cubicBezTo>
                    <a:pt x="119" y="66"/>
                    <a:pt x="0" y="304"/>
                    <a:pt x="48" y="519"/>
                  </a:cubicBezTo>
                  <a:cubicBezTo>
                    <a:pt x="95" y="685"/>
                    <a:pt x="167" y="852"/>
                    <a:pt x="262" y="995"/>
                  </a:cubicBezTo>
                  <a:cubicBezTo>
                    <a:pt x="357" y="1138"/>
                    <a:pt x="476" y="1257"/>
                    <a:pt x="595" y="1376"/>
                  </a:cubicBezTo>
                  <a:cubicBezTo>
                    <a:pt x="715" y="1495"/>
                    <a:pt x="834" y="1590"/>
                    <a:pt x="977" y="1686"/>
                  </a:cubicBezTo>
                  <a:cubicBezTo>
                    <a:pt x="1119" y="1805"/>
                    <a:pt x="1286" y="1876"/>
                    <a:pt x="1453" y="1924"/>
                  </a:cubicBezTo>
                  <a:cubicBezTo>
                    <a:pt x="1489" y="1936"/>
                    <a:pt x="1518" y="1942"/>
                    <a:pt x="1548" y="1942"/>
                  </a:cubicBezTo>
                  <a:cubicBezTo>
                    <a:pt x="1578" y="1942"/>
                    <a:pt x="1608" y="1936"/>
                    <a:pt x="1643" y="1924"/>
                  </a:cubicBezTo>
                  <a:cubicBezTo>
                    <a:pt x="1834" y="1876"/>
                    <a:pt x="1977" y="1686"/>
                    <a:pt x="1929" y="1471"/>
                  </a:cubicBezTo>
                  <a:cubicBezTo>
                    <a:pt x="1858" y="1305"/>
                    <a:pt x="1786" y="1138"/>
                    <a:pt x="1715" y="995"/>
                  </a:cubicBezTo>
                  <a:cubicBezTo>
                    <a:pt x="1620" y="852"/>
                    <a:pt x="1524" y="709"/>
                    <a:pt x="1405" y="590"/>
                  </a:cubicBezTo>
                  <a:cubicBezTo>
                    <a:pt x="1286" y="471"/>
                    <a:pt x="1167" y="352"/>
                    <a:pt x="1024" y="257"/>
                  </a:cubicBezTo>
                  <a:cubicBezTo>
                    <a:pt x="881" y="161"/>
                    <a:pt x="738" y="66"/>
                    <a:pt x="572" y="19"/>
                  </a:cubicBezTo>
                  <a:cubicBezTo>
                    <a:pt x="536" y="7"/>
                    <a:pt x="494" y="1"/>
                    <a:pt x="4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4"/>
            <p:cNvSpPr/>
            <p:nvPr/>
          </p:nvSpPr>
          <p:spPr>
            <a:xfrm>
              <a:off x="6443600" y="2963188"/>
              <a:ext cx="49450" cy="48850"/>
            </a:xfrm>
            <a:custGeom>
              <a:avLst/>
              <a:gdLst/>
              <a:ahLst/>
              <a:cxnLst/>
              <a:rect l="l" t="t" r="r" b="b"/>
              <a:pathLst>
                <a:path w="1978" h="1954" extrusionOk="0">
                  <a:moveTo>
                    <a:pt x="358" y="1"/>
                  </a:moveTo>
                  <a:cubicBezTo>
                    <a:pt x="144" y="49"/>
                    <a:pt x="1" y="239"/>
                    <a:pt x="25" y="453"/>
                  </a:cubicBezTo>
                  <a:cubicBezTo>
                    <a:pt x="49" y="644"/>
                    <a:pt x="96" y="834"/>
                    <a:pt x="215" y="977"/>
                  </a:cubicBezTo>
                  <a:cubicBezTo>
                    <a:pt x="287" y="1144"/>
                    <a:pt x="406" y="1287"/>
                    <a:pt x="549" y="1430"/>
                  </a:cubicBezTo>
                  <a:cubicBezTo>
                    <a:pt x="668" y="1549"/>
                    <a:pt x="811" y="1668"/>
                    <a:pt x="977" y="1739"/>
                  </a:cubicBezTo>
                  <a:cubicBezTo>
                    <a:pt x="1144" y="1835"/>
                    <a:pt x="1311" y="1906"/>
                    <a:pt x="1501" y="1954"/>
                  </a:cubicBezTo>
                  <a:cubicBezTo>
                    <a:pt x="1573" y="1954"/>
                    <a:pt x="1644" y="1930"/>
                    <a:pt x="1692" y="1906"/>
                  </a:cubicBezTo>
                  <a:cubicBezTo>
                    <a:pt x="1882" y="1835"/>
                    <a:pt x="1977" y="1620"/>
                    <a:pt x="1906" y="1430"/>
                  </a:cubicBezTo>
                  <a:cubicBezTo>
                    <a:pt x="1835" y="1263"/>
                    <a:pt x="1739" y="1120"/>
                    <a:pt x="1644" y="977"/>
                  </a:cubicBezTo>
                  <a:cubicBezTo>
                    <a:pt x="1549" y="858"/>
                    <a:pt x="1454" y="739"/>
                    <a:pt x="1358" y="620"/>
                  </a:cubicBezTo>
                  <a:cubicBezTo>
                    <a:pt x="1239" y="501"/>
                    <a:pt x="1144" y="406"/>
                    <a:pt x="1025" y="310"/>
                  </a:cubicBezTo>
                  <a:cubicBezTo>
                    <a:pt x="882" y="191"/>
                    <a:pt x="739" y="120"/>
                    <a:pt x="596" y="49"/>
                  </a:cubicBezTo>
                  <a:lnTo>
                    <a:pt x="572" y="49"/>
                  </a:lnTo>
                  <a:cubicBezTo>
                    <a:pt x="501" y="1"/>
                    <a:pt x="430" y="1"/>
                    <a:pt x="3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4" name="Google Shape;304;p14"/>
          <p:cNvGrpSpPr/>
          <p:nvPr/>
        </p:nvGrpSpPr>
        <p:grpSpPr>
          <a:xfrm rot="-2036659" flipH="1">
            <a:off x="-140164" y="79877"/>
            <a:ext cx="1235429" cy="681241"/>
            <a:chOff x="6342400" y="2605738"/>
            <a:chExt cx="1235400" cy="681225"/>
          </a:xfrm>
        </p:grpSpPr>
        <p:sp>
          <p:nvSpPr>
            <p:cNvPr id="305" name="Google Shape;305;p14"/>
            <p:cNvSpPr/>
            <p:nvPr/>
          </p:nvSpPr>
          <p:spPr>
            <a:xfrm>
              <a:off x="6342400" y="2605738"/>
              <a:ext cx="1235400" cy="681225"/>
            </a:xfrm>
            <a:custGeom>
              <a:avLst/>
              <a:gdLst/>
              <a:ahLst/>
              <a:cxnLst/>
              <a:rect l="l" t="t" r="r" b="b"/>
              <a:pathLst>
                <a:path w="49416" h="27249" extrusionOk="0">
                  <a:moveTo>
                    <a:pt x="28757" y="0"/>
                  </a:moveTo>
                  <a:cubicBezTo>
                    <a:pt x="28649" y="0"/>
                    <a:pt x="28536" y="17"/>
                    <a:pt x="28435" y="34"/>
                  </a:cubicBezTo>
                  <a:cubicBezTo>
                    <a:pt x="27578" y="82"/>
                    <a:pt x="26696" y="463"/>
                    <a:pt x="25887" y="844"/>
                  </a:cubicBezTo>
                  <a:lnTo>
                    <a:pt x="19886" y="3701"/>
                  </a:lnTo>
                  <a:cubicBezTo>
                    <a:pt x="13718" y="6631"/>
                    <a:pt x="7478" y="9607"/>
                    <a:pt x="2025" y="13704"/>
                  </a:cubicBezTo>
                  <a:cubicBezTo>
                    <a:pt x="1048" y="14442"/>
                    <a:pt x="0" y="15609"/>
                    <a:pt x="548" y="16704"/>
                  </a:cubicBezTo>
                  <a:cubicBezTo>
                    <a:pt x="715" y="17038"/>
                    <a:pt x="1001" y="17323"/>
                    <a:pt x="1334" y="17490"/>
                  </a:cubicBezTo>
                  <a:cubicBezTo>
                    <a:pt x="1916" y="17820"/>
                    <a:pt x="2553" y="17951"/>
                    <a:pt x="3210" y="17951"/>
                  </a:cubicBezTo>
                  <a:cubicBezTo>
                    <a:pt x="4352" y="17951"/>
                    <a:pt x="5556" y="17556"/>
                    <a:pt x="6645" y="17133"/>
                  </a:cubicBezTo>
                  <a:cubicBezTo>
                    <a:pt x="14384" y="13989"/>
                    <a:pt x="21386" y="9322"/>
                    <a:pt x="28173" y="4464"/>
                  </a:cubicBezTo>
                  <a:cubicBezTo>
                    <a:pt x="32388" y="11655"/>
                    <a:pt x="36937" y="18752"/>
                    <a:pt x="42747" y="24730"/>
                  </a:cubicBezTo>
                  <a:cubicBezTo>
                    <a:pt x="43952" y="25978"/>
                    <a:pt x="45427" y="27248"/>
                    <a:pt x="47116" y="27248"/>
                  </a:cubicBezTo>
                  <a:cubicBezTo>
                    <a:pt x="47230" y="27248"/>
                    <a:pt x="47346" y="27242"/>
                    <a:pt x="47463" y="27230"/>
                  </a:cubicBezTo>
                  <a:cubicBezTo>
                    <a:pt x="47844" y="27182"/>
                    <a:pt x="48201" y="27063"/>
                    <a:pt x="48511" y="26825"/>
                  </a:cubicBezTo>
                  <a:cubicBezTo>
                    <a:pt x="49415" y="26016"/>
                    <a:pt x="48915" y="24515"/>
                    <a:pt x="48344" y="23444"/>
                  </a:cubicBezTo>
                  <a:cubicBezTo>
                    <a:pt x="44986" y="17490"/>
                    <a:pt x="40509" y="12251"/>
                    <a:pt x="36032" y="7083"/>
                  </a:cubicBezTo>
                  <a:lnTo>
                    <a:pt x="31698" y="2058"/>
                  </a:lnTo>
                  <a:cubicBezTo>
                    <a:pt x="31126" y="1368"/>
                    <a:pt x="30459" y="653"/>
                    <a:pt x="29697" y="272"/>
                  </a:cubicBezTo>
                  <a:cubicBezTo>
                    <a:pt x="29578" y="177"/>
                    <a:pt x="29435" y="129"/>
                    <a:pt x="29292" y="82"/>
                  </a:cubicBezTo>
                  <a:lnTo>
                    <a:pt x="29292" y="82"/>
                  </a:lnTo>
                  <a:lnTo>
                    <a:pt x="29483" y="177"/>
                  </a:lnTo>
                  <a:cubicBezTo>
                    <a:pt x="29364" y="129"/>
                    <a:pt x="29268" y="106"/>
                    <a:pt x="29149" y="82"/>
                  </a:cubicBezTo>
                  <a:lnTo>
                    <a:pt x="29078" y="58"/>
                  </a:lnTo>
                  <a:lnTo>
                    <a:pt x="29006" y="58"/>
                  </a:lnTo>
                  <a:cubicBezTo>
                    <a:pt x="28911" y="34"/>
                    <a:pt x="28792" y="34"/>
                    <a:pt x="28673" y="10"/>
                  </a:cubicBezTo>
                  <a:lnTo>
                    <a:pt x="28887" y="10"/>
                  </a:lnTo>
                  <a:cubicBezTo>
                    <a:pt x="28846" y="3"/>
                    <a:pt x="28802" y="0"/>
                    <a:pt x="287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4"/>
            <p:cNvSpPr/>
            <p:nvPr/>
          </p:nvSpPr>
          <p:spPr>
            <a:xfrm>
              <a:off x="7069325" y="2658513"/>
              <a:ext cx="45275" cy="42800"/>
            </a:xfrm>
            <a:custGeom>
              <a:avLst/>
              <a:gdLst/>
              <a:ahLst/>
              <a:cxnLst/>
              <a:rect l="l" t="t" r="r" b="b"/>
              <a:pathLst>
                <a:path w="1811" h="1712" extrusionOk="0">
                  <a:moveTo>
                    <a:pt x="1438" y="0"/>
                  </a:moveTo>
                  <a:cubicBezTo>
                    <a:pt x="1404" y="0"/>
                    <a:pt x="1369" y="6"/>
                    <a:pt x="1335" y="19"/>
                  </a:cubicBezTo>
                  <a:cubicBezTo>
                    <a:pt x="1192" y="43"/>
                    <a:pt x="1025" y="114"/>
                    <a:pt x="906" y="185"/>
                  </a:cubicBezTo>
                  <a:cubicBezTo>
                    <a:pt x="787" y="257"/>
                    <a:pt x="668" y="352"/>
                    <a:pt x="549" y="447"/>
                  </a:cubicBezTo>
                  <a:cubicBezTo>
                    <a:pt x="453" y="519"/>
                    <a:pt x="334" y="638"/>
                    <a:pt x="263" y="733"/>
                  </a:cubicBezTo>
                  <a:cubicBezTo>
                    <a:pt x="168" y="852"/>
                    <a:pt x="72" y="995"/>
                    <a:pt x="25" y="1138"/>
                  </a:cubicBezTo>
                  <a:lnTo>
                    <a:pt x="25" y="1162"/>
                  </a:lnTo>
                  <a:cubicBezTo>
                    <a:pt x="1" y="1209"/>
                    <a:pt x="1" y="1281"/>
                    <a:pt x="1" y="1329"/>
                  </a:cubicBezTo>
                  <a:cubicBezTo>
                    <a:pt x="23" y="1551"/>
                    <a:pt x="212" y="1712"/>
                    <a:pt x="412" y="1712"/>
                  </a:cubicBezTo>
                  <a:cubicBezTo>
                    <a:pt x="426" y="1712"/>
                    <a:pt x="440" y="1711"/>
                    <a:pt x="453" y="1710"/>
                  </a:cubicBezTo>
                  <a:cubicBezTo>
                    <a:pt x="620" y="1686"/>
                    <a:pt x="787" y="1614"/>
                    <a:pt x="930" y="1543"/>
                  </a:cubicBezTo>
                  <a:cubicBezTo>
                    <a:pt x="1073" y="1471"/>
                    <a:pt x="1192" y="1376"/>
                    <a:pt x="1311" y="1257"/>
                  </a:cubicBezTo>
                  <a:cubicBezTo>
                    <a:pt x="1430" y="1162"/>
                    <a:pt x="1525" y="1043"/>
                    <a:pt x="1620" y="900"/>
                  </a:cubicBezTo>
                  <a:cubicBezTo>
                    <a:pt x="1692" y="757"/>
                    <a:pt x="1763" y="590"/>
                    <a:pt x="1811" y="447"/>
                  </a:cubicBezTo>
                  <a:cubicBezTo>
                    <a:pt x="1811" y="376"/>
                    <a:pt x="1811" y="328"/>
                    <a:pt x="1787" y="281"/>
                  </a:cubicBezTo>
                  <a:cubicBezTo>
                    <a:pt x="1748" y="124"/>
                    <a:pt x="1596" y="0"/>
                    <a:pt x="14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4"/>
            <p:cNvSpPr/>
            <p:nvPr/>
          </p:nvSpPr>
          <p:spPr>
            <a:xfrm>
              <a:off x="7099700" y="2697913"/>
              <a:ext cx="38650" cy="41075"/>
            </a:xfrm>
            <a:custGeom>
              <a:avLst/>
              <a:gdLst/>
              <a:ahLst/>
              <a:cxnLst/>
              <a:rect l="l" t="t" r="r" b="b"/>
              <a:pathLst>
                <a:path w="1546" h="1643" extrusionOk="0">
                  <a:moveTo>
                    <a:pt x="1150" y="1"/>
                  </a:moveTo>
                  <a:cubicBezTo>
                    <a:pt x="1117" y="1"/>
                    <a:pt x="1083" y="5"/>
                    <a:pt x="1048" y="14"/>
                  </a:cubicBezTo>
                  <a:cubicBezTo>
                    <a:pt x="905" y="38"/>
                    <a:pt x="763" y="110"/>
                    <a:pt x="643" y="181"/>
                  </a:cubicBezTo>
                  <a:cubicBezTo>
                    <a:pt x="548" y="253"/>
                    <a:pt x="429" y="348"/>
                    <a:pt x="358" y="443"/>
                  </a:cubicBezTo>
                  <a:cubicBezTo>
                    <a:pt x="262" y="538"/>
                    <a:pt x="191" y="657"/>
                    <a:pt x="143" y="777"/>
                  </a:cubicBezTo>
                  <a:cubicBezTo>
                    <a:pt x="72" y="896"/>
                    <a:pt x="24" y="1038"/>
                    <a:pt x="24" y="1181"/>
                  </a:cubicBezTo>
                  <a:cubicBezTo>
                    <a:pt x="0" y="1205"/>
                    <a:pt x="0" y="1253"/>
                    <a:pt x="24" y="1300"/>
                  </a:cubicBezTo>
                  <a:cubicBezTo>
                    <a:pt x="66" y="1508"/>
                    <a:pt x="252" y="1643"/>
                    <a:pt x="456" y="1643"/>
                  </a:cubicBezTo>
                  <a:cubicBezTo>
                    <a:pt x="487" y="1643"/>
                    <a:pt x="517" y="1640"/>
                    <a:pt x="548" y="1634"/>
                  </a:cubicBezTo>
                  <a:cubicBezTo>
                    <a:pt x="691" y="1586"/>
                    <a:pt x="810" y="1515"/>
                    <a:pt x="929" y="1443"/>
                  </a:cubicBezTo>
                  <a:cubicBezTo>
                    <a:pt x="1024" y="1372"/>
                    <a:pt x="1120" y="1277"/>
                    <a:pt x="1215" y="1158"/>
                  </a:cubicBezTo>
                  <a:cubicBezTo>
                    <a:pt x="1286" y="1062"/>
                    <a:pt x="1358" y="943"/>
                    <a:pt x="1406" y="824"/>
                  </a:cubicBezTo>
                  <a:cubicBezTo>
                    <a:pt x="1477" y="705"/>
                    <a:pt x="1501" y="562"/>
                    <a:pt x="1525" y="419"/>
                  </a:cubicBezTo>
                  <a:cubicBezTo>
                    <a:pt x="1545" y="192"/>
                    <a:pt x="1369" y="1"/>
                    <a:pt x="1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4"/>
            <p:cNvSpPr/>
            <p:nvPr/>
          </p:nvSpPr>
          <p:spPr>
            <a:xfrm>
              <a:off x="7127675" y="2745238"/>
              <a:ext cx="38725" cy="38975"/>
            </a:xfrm>
            <a:custGeom>
              <a:avLst/>
              <a:gdLst/>
              <a:ahLst/>
              <a:cxnLst/>
              <a:rect l="l" t="t" r="r" b="b"/>
              <a:pathLst>
                <a:path w="1549" h="1559" extrusionOk="0">
                  <a:moveTo>
                    <a:pt x="1118" y="1"/>
                  </a:moveTo>
                  <a:cubicBezTo>
                    <a:pt x="1103" y="1"/>
                    <a:pt x="1088" y="1"/>
                    <a:pt x="1072" y="3"/>
                  </a:cubicBezTo>
                  <a:cubicBezTo>
                    <a:pt x="929" y="27"/>
                    <a:pt x="810" y="74"/>
                    <a:pt x="691" y="146"/>
                  </a:cubicBezTo>
                  <a:cubicBezTo>
                    <a:pt x="572" y="217"/>
                    <a:pt x="477" y="289"/>
                    <a:pt x="382" y="384"/>
                  </a:cubicBezTo>
                  <a:cubicBezTo>
                    <a:pt x="287" y="455"/>
                    <a:pt x="215" y="574"/>
                    <a:pt x="144" y="670"/>
                  </a:cubicBezTo>
                  <a:cubicBezTo>
                    <a:pt x="72" y="789"/>
                    <a:pt x="25" y="932"/>
                    <a:pt x="1" y="1051"/>
                  </a:cubicBezTo>
                  <a:cubicBezTo>
                    <a:pt x="1" y="1098"/>
                    <a:pt x="1" y="1146"/>
                    <a:pt x="1" y="1194"/>
                  </a:cubicBezTo>
                  <a:cubicBezTo>
                    <a:pt x="43" y="1404"/>
                    <a:pt x="215" y="1559"/>
                    <a:pt x="419" y="1559"/>
                  </a:cubicBezTo>
                  <a:cubicBezTo>
                    <a:pt x="446" y="1559"/>
                    <a:pt x="473" y="1556"/>
                    <a:pt x="501" y="1551"/>
                  </a:cubicBezTo>
                  <a:cubicBezTo>
                    <a:pt x="644" y="1527"/>
                    <a:pt x="787" y="1479"/>
                    <a:pt x="906" y="1408"/>
                  </a:cubicBezTo>
                  <a:cubicBezTo>
                    <a:pt x="1001" y="1336"/>
                    <a:pt x="1096" y="1265"/>
                    <a:pt x="1191" y="1170"/>
                  </a:cubicBezTo>
                  <a:cubicBezTo>
                    <a:pt x="1287" y="1074"/>
                    <a:pt x="1358" y="979"/>
                    <a:pt x="1406" y="884"/>
                  </a:cubicBezTo>
                  <a:cubicBezTo>
                    <a:pt x="1477" y="741"/>
                    <a:pt x="1525" y="622"/>
                    <a:pt x="1549" y="479"/>
                  </a:cubicBezTo>
                  <a:cubicBezTo>
                    <a:pt x="1549" y="431"/>
                    <a:pt x="1549" y="408"/>
                    <a:pt x="1525" y="360"/>
                  </a:cubicBezTo>
                  <a:cubicBezTo>
                    <a:pt x="1503" y="159"/>
                    <a:pt x="1334" y="1"/>
                    <a:pt x="1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4"/>
            <p:cNvSpPr/>
            <p:nvPr/>
          </p:nvSpPr>
          <p:spPr>
            <a:xfrm>
              <a:off x="7149700" y="2788488"/>
              <a:ext cx="51225" cy="48150"/>
            </a:xfrm>
            <a:custGeom>
              <a:avLst/>
              <a:gdLst/>
              <a:ahLst/>
              <a:cxnLst/>
              <a:rect l="l" t="t" r="r" b="b"/>
              <a:pathLst>
                <a:path w="2049" h="1926" extrusionOk="0">
                  <a:moveTo>
                    <a:pt x="1683" y="1"/>
                  </a:moveTo>
                  <a:cubicBezTo>
                    <a:pt x="1654" y="1"/>
                    <a:pt x="1625" y="4"/>
                    <a:pt x="1596" y="11"/>
                  </a:cubicBezTo>
                  <a:cubicBezTo>
                    <a:pt x="1406" y="59"/>
                    <a:pt x="1239" y="130"/>
                    <a:pt x="1096" y="226"/>
                  </a:cubicBezTo>
                  <a:cubicBezTo>
                    <a:pt x="930" y="321"/>
                    <a:pt x="787" y="416"/>
                    <a:pt x="668" y="511"/>
                  </a:cubicBezTo>
                  <a:cubicBezTo>
                    <a:pt x="525" y="630"/>
                    <a:pt x="406" y="773"/>
                    <a:pt x="287" y="892"/>
                  </a:cubicBezTo>
                  <a:cubicBezTo>
                    <a:pt x="191" y="1035"/>
                    <a:pt x="96" y="1202"/>
                    <a:pt x="25" y="1392"/>
                  </a:cubicBezTo>
                  <a:cubicBezTo>
                    <a:pt x="1" y="1464"/>
                    <a:pt x="1" y="1535"/>
                    <a:pt x="25" y="1607"/>
                  </a:cubicBezTo>
                  <a:cubicBezTo>
                    <a:pt x="66" y="1793"/>
                    <a:pt x="234" y="1926"/>
                    <a:pt x="418" y="1926"/>
                  </a:cubicBezTo>
                  <a:cubicBezTo>
                    <a:pt x="445" y="1926"/>
                    <a:pt x="473" y="1923"/>
                    <a:pt x="501" y="1916"/>
                  </a:cubicBezTo>
                  <a:cubicBezTo>
                    <a:pt x="691" y="1869"/>
                    <a:pt x="858" y="1774"/>
                    <a:pt x="1025" y="1678"/>
                  </a:cubicBezTo>
                  <a:cubicBezTo>
                    <a:pt x="1168" y="1583"/>
                    <a:pt x="1311" y="1488"/>
                    <a:pt x="1430" y="1369"/>
                  </a:cubicBezTo>
                  <a:cubicBezTo>
                    <a:pt x="1549" y="1250"/>
                    <a:pt x="1668" y="1107"/>
                    <a:pt x="1787" y="964"/>
                  </a:cubicBezTo>
                  <a:cubicBezTo>
                    <a:pt x="1882" y="821"/>
                    <a:pt x="1977" y="654"/>
                    <a:pt x="2049" y="488"/>
                  </a:cubicBezTo>
                  <a:cubicBezTo>
                    <a:pt x="2049" y="416"/>
                    <a:pt x="2049" y="345"/>
                    <a:pt x="2049" y="273"/>
                  </a:cubicBezTo>
                  <a:cubicBezTo>
                    <a:pt x="2008" y="111"/>
                    <a:pt x="1847" y="1"/>
                    <a:pt x="16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4"/>
            <p:cNvSpPr/>
            <p:nvPr/>
          </p:nvSpPr>
          <p:spPr>
            <a:xfrm>
              <a:off x="7184250" y="2831313"/>
              <a:ext cx="51225" cy="59275"/>
            </a:xfrm>
            <a:custGeom>
              <a:avLst/>
              <a:gdLst/>
              <a:ahLst/>
              <a:cxnLst/>
              <a:rect l="l" t="t" r="r" b="b"/>
              <a:pathLst>
                <a:path w="2049" h="2371" extrusionOk="0">
                  <a:moveTo>
                    <a:pt x="1687" y="0"/>
                  </a:moveTo>
                  <a:cubicBezTo>
                    <a:pt x="1623" y="0"/>
                    <a:pt x="1559" y="19"/>
                    <a:pt x="1500" y="61"/>
                  </a:cubicBezTo>
                  <a:cubicBezTo>
                    <a:pt x="1334" y="156"/>
                    <a:pt x="1167" y="299"/>
                    <a:pt x="1024" y="442"/>
                  </a:cubicBezTo>
                  <a:cubicBezTo>
                    <a:pt x="881" y="561"/>
                    <a:pt x="762" y="704"/>
                    <a:pt x="643" y="846"/>
                  </a:cubicBezTo>
                  <a:cubicBezTo>
                    <a:pt x="524" y="1013"/>
                    <a:pt x="405" y="1156"/>
                    <a:pt x="310" y="1323"/>
                  </a:cubicBezTo>
                  <a:cubicBezTo>
                    <a:pt x="191" y="1489"/>
                    <a:pt x="95" y="1680"/>
                    <a:pt x="48" y="1847"/>
                  </a:cubicBezTo>
                  <a:cubicBezTo>
                    <a:pt x="0" y="1942"/>
                    <a:pt x="0" y="2037"/>
                    <a:pt x="48" y="2109"/>
                  </a:cubicBezTo>
                  <a:cubicBezTo>
                    <a:pt x="103" y="2275"/>
                    <a:pt x="246" y="2370"/>
                    <a:pt x="396" y="2370"/>
                  </a:cubicBezTo>
                  <a:cubicBezTo>
                    <a:pt x="439" y="2370"/>
                    <a:pt x="482" y="2363"/>
                    <a:pt x="524" y="2347"/>
                  </a:cubicBezTo>
                  <a:cubicBezTo>
                    <a:pt x="738" y="2251"/>
                    <a:pt x="929" y="2156"/>
                    <a:pt x="1096" y="2013"/>
                  </a:cubicBezTo>
                  <a:cubicBezTo>
                    <a:pt x="1262" y="1870"/>
                    <a:pt x="1405" y="1704"/>
                    <a:pt x="1524" y="1537"/>
                  </a:cubicBezTo>
                  <a:cubicBezTo>
                    <a:pt x="1643" y="1370"/>
                    <a:pt x="1762" y="1204"/>
                    <a:pt x="1858" y="1013"/>
                  </a:cubicBezTo>
                  <a:cubicBezTo>
                    <a:pt x="1953" y="799"/>
                    <a:pt x="2024" y="608"/>
                    <a:pt x="2048" y="394"/>
                  </a:cubicBezTo>
                  <a:cubicBezTo>
                    <a:pt x="2048" y="299"/>
                    <a:pt x="2024" y="227"/>
                    <a:pt x="2001" y="156"/>
                  </a:cubicBezTo>
                  <a:cubicBezTo>
                    <a:pt x="1923" y="63"/>
                    <a:pt x="1806" y="0"/>
                    <a:pt x="16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4"/>
            <p:cNvSpPr/>
            <p:nvPr/>
          </p:nvSpPr>
          <p:spPr>
            <a:xfrm>
              <a:off x="7225925" y="2882963"/>
              <a:ext cx="42875" cy="51425"/>
            </a:xfrm>
            <a:custGeom>
              <a:avLst/>
              <a:gdLst/>
              <a:ahLst/>
              <a:cxnLst/>
              <a:rect l="l" t="t" r="r" b="b"/>
              <a:pathLst>
                <a:path w="1715" h="2057" extrusionOk="0">
                  <a:moveTo>
                    <a:pt x="1330" y="1"/>
                  </a:moveTo>
                  <a:cubicBezTo>
                    <a:pt x="1273" y="1"/>
                    <a:pt x="1217" y="14"/>
                    <a:pt x="1167" y="43"/>
                  </a:cubicBezTo>
                  <a:cubicBezTo>
                    <a:pt x="1000" y="138"/>
                    <a:pt x="857" y="233"/>
                    <a:pt x="738" y="352"/>
                  </a:cubicBezTo>
                  <a:cubicBezTo>
                    <a:pt x="619" y="447"/>
                    <a:pt x="524" y="566"/>
                    <a:pt x="429" y="709"/>
                  </a:cubicBezTo>
                  <a:cubicBezTo>
                    <a:pt x="334" y="828"/>
                    <a:pt x="238" y="971"/>
                    <a:pt x="167" y="1114"/>
                  </a:cubicBezTo>
                  <a:cubicBezTo>
                    <a:pt x="95" y="1257"/>
                    <a:pt x="48" y="1424"/>
                    <a:pt x="24" y="1590"/>
                  </a:cubicBezTo>
                  <a:cubicBezTo>
                    <a:pt x="0" y="1662"/>
                    <a:pt x="0" y="1733"/>
                    <a:pt x="48" y="1805"/>
                  </a:cubicBezTo>
                  <a:cubicBezTo>
                    <a:pt x="100" y="1963"/>
                    <a:pt x="244" y="2056"/>
                    <a:pt x="401" y="2056"/>
                  </a:cubicBezTo>
                  <a:cubicBezTo>
                    <a:pt x="457" y="2056"/>
                    <a:pt x="515" y="2044"/>
                    <a:pt x="572" y="2019"/>
                  </a:cubicBezTo>
                  <a:cubicBezTo>
                    <a:pt x="715" y="1948"/>
                    <a:pt x="881" y="1852"/>
                    <a:pt x="1024" y="1733"/>
                  </a:cubicBezTo>
                  <a:cubicBezTo>
                    <a:pt x="1143" y="1614"/>
                    <a:pt x="1262" y="1495"/>
                    <a:pt x="1358" y="1352"/>
                  </a:cubicBezTo>
                  <a:cubicBezTo>
                    <a:pt x="1453" y="1209"/>
                    <a:pt x="1524" y="1043"/>
                    <a:pt x="1596" y="900"/>
                  </a:cubicBezTo>
                  <a:cubicBezTo>
                    <a:pt x="1667" y="733"/>
                    <a:pt x="1691" y="543"/>
                    <a:pt x="1715" y="376"/>
                  </a:cubicBezTo>
                  <a:cubicBezTo>
                    <a:pt x="1715" y="305"/>
                    <a:pt x="1691" y="257"/>
                    <a:pt x="1667" y="209"/>
                  </a:cubicBezTo>
                  <a:cubicBezTo>
                    <a:pt x="1600" y="76"/>
                    <a:pt x="1463" y="1"/>
                    <a:pt x="13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4"/>
            <p:cNvSpPr/>
            <p:nvPr/>
          </p:nvSpPr>
          <p:spPr>
            <a:xfrm>
              <a:off x="7258075" y="2931163"/>
              <a:ext cx="44675" cy="56925"/>
            </a:xfrm>
            <a:custGeom>
              <a:avLst/>
              <a:gdLst/>
              <a:ahLst/>
              <a:cxnLst/>
              <a:rect l="l" t="t" r="r" b="b"/>
              <a:pathLst>
                <a:path w="1787" h="2277" extrusionOk="0">
                  <a:moveTo>
                    <a:pt x="1405" y="1"/>
                  </a:moveTo>
                  <a:cubicBezTo>
                    <a:pt x="1347" y="1"/>
                    <a:pt x="1289" y="14"/>
                    <a:pt x="1238" y="44"/>
                  </a:cubicBezTo>
                  <a:cubicBezTo>
                    <a:pt x="1072" y="139"/>
                    <a:pt x="929" y="258"/>
                    <a:pt x="786" y="401"/>
                  </a:cubicBezTo>
                  <a:cubicBezTo>
                    <a:pt x="643" y="520"/>
                    <a:pt x="548" y="663"/>
                    <a:pt x="429" y="806"/>
                  </a:cubicBezTo>
                  <a:cubicBezTo>
                    <a:pt x="334" y="948"/>
                    <a:pt x="238" y="1115"/>
                    <a:pt x="167" y="1282"/>
                  </a:cubicBezTo>
                  <a:cubicBezTo>
                    <a:pt x="72" y="1449"/>
                    <a:pt x="24" y="1639"/>
                    <a:pt x="0" y="1830"/>
                  </a:cubicBezTo>
                  <a:cubicBezTo>
                    <a:pt x="0" y="1925"/>
                    <a:pt x="0" y="1996"/>
                    <a:pt x="48" y="2068"/>
                  </a:cubicBezTo>
                  <a:cubicBezTo>
                    <a:pt x="115" y="2201"/>
                    <a:pt x="252" y="2276"/>
                    <a:pt x="402" y="2276"/>
                  </a:cubicBezTo>
                  <a:cubicBezTo>
                    <a:pt x="465" y="2276"/>
                    <a:pt x="532" y="2263"/>
                    <a:pt x="595" y="2234"/>
                  </a:cubicBezTo>
                  <a:cubicBezTo>
                    <a:pt x="738" y="2139"/>
                    <a:pt x="905" y="2020"/>
                    <a:pt x="1024" y="1877"/>
                  </a:cubicBezTo>
                  <a:cubicBezTo>
                    <a:pt x="1167" y="1734"/>
                    <a:pt x="1262" y="1591"/>
                    <a:pt x="1358" y="1449"/>
                  </a:cubicBezTo>
                  <a:cubicBezTo>
                    <a:pt x="1477" y="1282"/>
                    <a:pt x="1548" y="1115"/>
                    <a:pt x="1619" y="948"/>
                  </a:cubicBezTo>
                  <a:cubicBezTo>
                    <a:pt x="1691" y="782"/>
                    <a:pt x="1739" y="591"/>
                    <a:pt x="1786" y="401"/>
                  </a:cubicBezTo>
                  <a:cubicBezTo>
                    <a:pt x="1786" y="329"/>
                    <a:pt x="1762" y="258"/>
                    <a:pt x="1739" y="186"/>
                  </a:cubicBezTo>
                  <a:cubicBezTo>
                    <a:pt x="1672" y="71"/>
                    <a:pt x="1537" y="1"/>
                    <a:pt x="14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4"/>
            <p:cNvSpPr/>
            <p:nvPr/>
          </p:nvSpPr>
          <p:spPr>
            <a:xfrm>
              <a:off x="7303900" y="2976213"/>
              <a:ext cx="39925" cy="43025"/>
            </a:xfrm>
            <a:custGeom>
              <a:avLst/>
              <a:gdLst/>
              <a:ahLst/>
              <a:cxnLst/>
              <a:rect l="l" t="t" r="r" b="b"/>
              <a:pathLst>
                <a:path w="1597" h="1721" extrusionOk="0">
                  <a:moveTo>
                    <a:pt x="1177" y="0"/>
                  </a:moveTo>
                  <a:cubicBezTo>
                    <a:pt x="1125" y="0"/>
                    <a:pt x="1074" y="9"/>
                    <a:pt x="1025" y="28"/>
                  </a:cubicBezTo>
                  <a:lnTo>
                    <a:pt x="1001" y="51"/>
                  </a:lnTo>
                  <a:cubicBezTo>
                    <a:pt x="882" y="123"/>
                    <a:pt x="763" y="194"/>
                    <a:pt x="668" y="290"/>
                  </a:cubicBezTo>
                  <a:cubicBezTo>
                    <a:pt x="572" y="361"/>
                    <a:pt x="501" y="432"/>
                    <a:pt x="406" y="528"/>
                  </a:cubicBezTo>
                  <a:cubicBezTo>
                    <a:pt x="334" y="599"/>
                    <a:pt x="263" y="694"/>
                    <a:pt x="215" y="790"/>
                  </a:cubicBezTo>
                  <a:cubicBezTo>
                    <a:pt x="144" y="909"/>
                    <a:pt x="72" y="1028"/>
                    <a:pt x="48" y="1147"/>
                  </a:cubicBezTo>
                  <a:lnTo>
                    <a:pt x="25" y="1195"/>
                  </a:lnTo>
                  <a:cubicBezTo>
                    <a:pt x="1" y="1242"/>
                    <a:pt x="1" y="1290"/>
                    <a:pt x="1" y="1337"/>
                  </a:cubicBezTo>
                  <a:cubicBezTo>
                    <a:pt x="1" y="1540"/>
                    <a:pt x="170" y="1720"/>
                    <a:pt x="389" y="1720"/>
                  </a:cubicBezTo>
                  <a:cubicBezTo>
                    <a:pt x="402" y="1720"/>
                    <a:pt x="416" y="1720"/>
                    <a:pt x="429" y="1718"/>
                  </a:cubicBezTo>
                  <a:cubicBezTo>
                    <a:pt x="596" y="1718"/>
                    <a:pt x="763" y="1671"/>
                    <a:pt x="906" y="1576"/>
                  </a:cubicBezTo>
                  <a:cubicBezTo>
                    <a:pt x="1049" y="1480"/>
                    <a:pt x="1168" y="1385"/>
                    <a:pt x="1263" y="1242"/>
                  </a:cubicBezTo>
                  <a:cubicBezTo>
                    <a:pt x="1382" y="1123"/>
                    <a:pt x="1454" y="980"/>
                    <a:pt x="1525" y="837"/>
                  </a:cubicBezTo>
                  <a:cubicBezTo>
                    <a:pt x="1573" y="671"/>
                    <a:pt x="1596" y="504"/>
                    <a:pt x="1573" y="337"/>
                  </a:cubicBezTo>
                  <a:cubicBezTo>
                    <a:pt x="1573" y="290"/>
                    <a:pt x="1573" y="242"/>
                    <a:pt x="1549" y="218"/>
                  </a:cubicBezTo>
                  <a:cubicBezTo>
                    <a:pt x="1478" y="76"/>
                    <a:pt x="1328" y="0"/>
                    <a:pt x="11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4"/>
            <p:cNvSpPr/>
            <p:nvPr/>
          </p:nvSpPr>
          <p:spPr>
            <a:xfrm>
              <a:off x="7331900" y="3019313"/>
              <a:ext cx="49425" cy="54950"/>
            </a:xfrm>
            <a:custGeom>
              <a:avLst/>
              <a:gdLst/>
              <a:ahLst/>
              <a:cxnLst/>
              <a:rect l="l" t="t" r="r" b="b"/>
              <a:pathLst>
                <a:path w="1977" h="2198" extrusionOk="0">
                  <a:moveTo>
                    <a:pt x="1610" y="0"/>
                  </a:moveTo>
                  <a:cubicBezTo>
                    <a:pt x="1557" y="0"/>
                    <a:pt x="1503" y="14"/>
                    <a:pt x="1453" y="42"/>
                  </a:cubicBezTo>
                  <a:cubicBezTo>
                    <a:pt x="1286" y="137"/>
                    <a:pt x="1119" y="233"/>
                    <a:pt x="976" y="375"/>
                  </a:cubicBezTo>
                  <a:cubicBezTo>
                    <a:pt x="834" y="495"/>
                    <a:pt x="715" y="614"/>
                    <a:pt x="595" y="756"/>
                  </a:cubicBezTo>
                  <a:cubicBezTo>
                    <a:pt x="476" y="876"/>
                    <a:pt x="357" y="1018"/>
                    <a:pt x="262" y="1185"/>
                  </a:cubicBezTo>
                  <a:cubicBezTo>
                    <a:pt x="167" y="1328"/>
                    <a:pt x="72" y="1495"/>
                    <a:pt x="24" y="1685"/>
                  </a:cubicBezTo>
                  <a:cubicBezTo>
                    <a:pt x="0" y="1757"/>
                    <a:pt x="0" y="1852"/>
                    <a:pt x="24" y="1923"/>
                  </a:cubicBezTo>
                  <a:cubicBezTo>
                    <a:pt x="83" y="2101"/>
                    <a:pt x="241" y="2197"/>
                    <a:pt x="416" y="2197"/>
                  </a:cubicBezTo>
                  <a:cubicBezTo>
                    <a:pt x="452" y="2197"/>
                    <a:pt x="488" y="2193"/>
                    <a:pt x="524" y="2185"/>
                  </a:cubicBezTo>
                  <a:cubicBezTo>
                    <a:pt x="715" y="2114"/>
                    <a:pt x="881" y="1995"/>
                    <a:pt x="1048" y="1876"/>
                  </a:cubicBezTo>
                  <a:cubicBezTo>
                    <a:pt x="1191" y="1757"/>
                    <a:pt x="1334" y="1614"/>
                    <a:pt x="1453" y="1471"/>
                  </a:cubicBezTo>
                  <a:cubicBezTo>
                    <a:pt x="1572" y="1304"/>
                    <a:pt x="1691" y="1161"/>
                    <a:pt x="1786" y="971"/>
                  </a:cubicBezTo>
                  <a:cubicBezTo>
                    <a:pt x="1858" y="804"/>
                    <a:pt x="1929" y="614"/>
                    <a:pt x="1977" y="399"/>
                  </a:cubicBezTo>
                  <a:cubicBezTo>
                    <a:pt x="1977" y="328"/>
                    <a:pt x="1953" y="256"/>
                    <a:pt x="1929" y="209"/>
                  </a:cubicBezTo>
                  <a:cubicBezTo>
                    <a:pt x="1862" y="75"/>
                    <a:pt x="1737" y="0"/>
                    <a:pt x="1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4"/>
            <p:cNvSpPr/>
            <p:nvPr/>
          </p:nvSpPr>
          <p:spPr>
            <a:xfrm>
              <a:off x="7372975" y="3065738"/>
              <a:ext cx="39900" cy="42625"/>
            </a:xfrm>
            <a:custGeom>
              <a:avLst/>
              <a:gdLst/>
              <a:ahLst/>
              <a:cxnLst/>
              <a:rect l="l" t="t" r="r" b="b"/>
              <a:pathLst>
                <a:path w="1596" h="1705" extrusionOk="0">
                  <a:moveTo>
                    <a:pt x="1233" y="0"/>
                  </a:moveTo>
                  <a:cubicBezTo>
                    <a:pt x="1196" y="0"/>
                    <a:pt x="1158" y="6"/>
                    <a:pt x="1120" y="19"/>
                  </a:cubicBezTo>
                  <a:cubicBezTo>
                    <a:pt x="977" y="43"/>
                    <a:pt x="834" y="114"/>
                    <a:pt x="715" y="209"/>
                  </a:cubicBezTo>
                  <a:cubicBezTo>
                    <a:pt x="596" y="281"/>
                    <a:pt x="500" y="376"/>
                    <a:pt x="405" y="471"/>
                  </a:cubicBezTo>
                  <a:cubicBezTo>
                    <a:pt x="310" y="566"/>
                    <a:pt x="215" y="686"/>
                    <a:pt x="143" y="805"/>
                  </a:cubicBezTo>
                  <a:cubicBezTo>
                    <a:pt x="72" y="948"/>
                    <a:pt x="24" y="1090"/>
                    <a:pt x="0" y="1233"/>
                  </a:cubicBezTo>
                  <a:cubicBezTo>
                    <a:pt x="0" y="1281"/>
                    <a:pt x="0" y="1352"/>
                    <a:pt x="0" y="1400"/>
                  </a:cubicBezTo>
                  <a:cubicBezTo>
                    <a:pt x="59" y="1576"/>
                    <a:pt x="215" y="1704"/>
                    <a:pt x="401" y="1704"/>
                  </a:cubicBezTo>
                  <a:cubicBezTo>
                    <a:pt x="441" y="1704"/>
                    <a:pt x="482" y="1698"/>
                    <a:pt x="524" y="1686"/>
                  </a:cubicBezTo>
                  <a:cubicBezTo>
                    <a:pt x="667" y="1662"/>
                    <a:pt x="810" y="1591"/>
                    <a:pt x="929" y="1495"/>
                  </a:cubicBezTo>
                  <a:cubicBezTo>
                    <a:pt x="1048" y="1400"/>
                    <a:pt x="1143" y="1305"/>
                    <a:pt x="1215" y="1209"/>
                  </a:cubicBezTo>
                  <a:cubicBezTo>
                    <a:pt x="1310" y="1090"/>
                    <a:pt x="1382" y="971"/>
                    <a:pt x="1453" y="852"/>
                  </a:cubicBezTo>
                  <a:cubicBezTo>
                    <a:pt x="1524" y="709"/>
                    <a:pt x="1572" y="566"/>
                    <a:pt x="1596" y="424"/>
                  </a:cubicBezTo>
                  <a:cubicBezTo>
                    <a:pt x="1596" y="376"/>
                    <a:pt x="1596" y="352"/>
                    <a:pt x="1596" y="305"/>
                  </a:cubicBezTo>
                  <a:cubicBezTo>
                    <a:pt x="1557" y="128"/>
                    <a:pt x="1405" y="0"/>
                    <a:pt x="12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4"/>
            <p:cNvSpPr/>
            <p:nvPr/>
          </p:nvSpPr>
          <p:spPr>
            <a:xfrm>
              <a:off x="7403325" y="3107788"/>
              <a:ext cx="44675" cy="50950"/>
            </a:xfrm>
            <a:custGeom>
              <a:avLst/>
              <a:gdLst/>
              <a:ahLst/>
              <a:cxnLst/>
              <a:rect l="l" t="t" r="r" b="b"/>
              <a:pathLst>
                <a:path w="1787" h="2038" extrusionOk="0">
                  <a:moveTo>
                    <a:pt x="1408" y="1"/>
                  </a:moveTo>
                  <a:cubicBezTo>
                    <a:pt x="1360" y="1"/>
                    <a:pt x="1311" y="10"/>
                    <a:pt x="1263" y="28"/>
                  </a:cubicBezTo>
                  <a:cubicBezTo>
                    <a:pt x="1096" y="99"/>
                    <a:pt x="953" y="194"/>
                    <a:pt x="811" y="313"/>
                  </a:cubicBezTo>
                  <a:cubicBezTo>
                    <a:pt x="691" y="409"/>
                    <a:pt x="572" y="528"/>
                    <a:pt x="453" y="647"/>
                  </a:cubicBezTo>
                  <a:cubicBezTo>
                    <a:pt x="358" y="790"/>
                    <a:pt x="263" y="933"/>
                    <a:pt x="191" y="1075"/>
                  </a:cubicBezTo>
                  <a:cubicBezTo>
                    <a:pt x="96" y="1218"/>
                    <a:pt x="48" y="1385"/>
                    <a:pt x="1" y="1576"/>
                  </a:cubicBezTo>
                  <a:cubicBezTo>
                    <a:pt x="1" y="1647"/>
                    <a:pt x="1" y="1718"/>
                    <a:pt x="48" y="1790"/>
                  </a:cubicBezTo>
                  <a:cubicBezTo>
                    <a:pt x="103" y="1934"/>
                    <a:pt x="253" y="2038"/>
                    <a:pt x="415" y="2038"/>
                  </a:cubicBezTo>
                  <a:cubicBezTo>
                    <a:pt x="467" y="2038"/>
                    <a:pt x="521" y="2027"/>
                    <a:pt x="572" y="2004"/>
                  </a:cubicBezTo>
                  <a:cubicBezTo>
                    <a:pt x="715" y="1933"/>
                    <a:pt x="882" y="1837"/>
                    <a:pt x="1001" y="1718"/>
                  </a:cubicBezTo>
                  <a:cubicBezTo>
                    <a:pt x="1144" y="1623"/>
                    <a:pt x="1239" y="1480"/>
                    <a:pt x="1358" y="1361"/>
                  </a:cubicBezTo>
                  <a:cubicBezTo>
                    <a:pt x="1454" y="1218"/>
                    <a:pt x="1549" y="1075"/>
                    <a:pt x="1620" y="933"/>
                  </a:cubicBezTo>
                  <a:cubicBezTo>
                    <a:pt x="1692" y="766"/>
                    <a:pt x="1739" y="599"/>
                    <a:pt x="1787" y="432"/>
                  </a:cubicBezTo>
                  <a:cubicBezTo>
                    <a:pt x="1787" y="361"/>
                    <a:pt x="1787" y="290"/>
                    <a:pt x="1763" y="242"/>
                  </a:cubicBezTo>
                  <a:cubicBezTo>
                    <a:pt x="1692" y="81"/>
                    <a:pt x="1553" y="1"/>
                    <a:pt x="14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4"/>
            <p:cNvSpPr/>
            <p:nvPr/>
          </p:nvSpPr>
          <p:spPr>
            <a:xfrm>
              <a:off x="7446525" y="3153113"/>
              <a:ext cx="46125" cy="51100"/>
            </a:xfrm>
            <a:custGeom>
              <a:avLst/>
              <a:gdLst/>
              <a:ahLst/>
              <a:cxnLst/>
              <a:rect l="l" t="t" r="r" b="b"/>
              <a:pathLst>
                <a:path w="1845" h="2044" extrusionOk="0">
                  <a:moveTo>
                    <a:pt x="1467" y="1"/>
                  </a:moveTo>
                  <a:cubicBezTo>
                    <a:pt x="1403" y="1"/>
                    <a:pt x="1337" y="17"/>
                    <a:pt x="1273" y="48"/>
                  </a:cubicBezTo>
                  <a:cubicBezTo>
                    <a:pt x="1131" y="144"/>
                    <a:pt x="988" y="239"/>
                    <a:pt x="869" y="358"/>
                  </a:cubicBezTo>
                  <a:cubicBezTo>
                    <a:pt x="750" y="453"/>
                    <a:pt x="654" y="572"/>
                    <a:pt x="535" y="691"/>
                  </a:cubicBezTo>
                  <a:cubicBezTo>
                    <a:pt x="440" y="810"/>
                    <a:pt x="369" y="929"/>
                    <a:pt x="273" y="1072"/>
                  </a:cubicBezTo>
                  <a:cubicBezTo>
                    <a:pt x="202" y="1215"/>
                    <a:pt x="130" y="1358"/>
                    <a:pt x="83" y="1525"/>
                  </a:cubicBezTo>
                  <a:lnTo>
                    <a:pt x="83" y="1549"/>
                  </a:lnTo>
                  <a:cubicBezTo>
                    <a:pt x="0" y="1796"/>
                    <a:pt x="186" y="2044"/>
                    <a:pt x="438" y="2044"/>
                  </a:cubicBezTo>
                  <a:cubicBezTo>
                    <a:pt x="477" y="2044"/>
                    <a:pt x="518" y="2038"/>
                    <a:pt x="559" y="2025"/>
                  </a:cubicBezTo>
                  <a:cubicBezTo>
                    <a:pt x="750" y="1977"/>
                    <a:pt x="916" y="1906"/>
                    <a:pt x="1059" y="1787"/>
                  </a:cubicBezTo>
                  <a:cubicBezTo>
                    <a:pt x="1202" y="1668"/>
                    <a:pt x="1321" y="1525"/>
                    <a:pt x="1440" y="1382"/>
                  </a:cubicBezTo>
                  <a:cubicBezTo>
                    <a:pt x="1559" y="1239"/>
                    <a:pt x="1631" y="1072"/>
                    <a:pt x="1702" y="906"/>
                  </a:cubicBezTo>
                  <a:cubicBezTo>
                    <a:pt x="1774" y="739"/>
                    <a:pt x="1821" y="548"/>
                    <a:pt x="1845" y="358"/>
                  </a:cubicBezTo>
                  <a:cubicBezTo>
                    <a:pt x="1821" y="286"/>
                    <a:pt x="1821" y="239"/>
                    <a:pt x="1774" y="191"/>
                  </a:cubicBezTo>
                  <a:cubicBezTo>
                    <a:pt x="1710" y="64"/>
                    <a:pt x="1594" y="1"/>
                    <a:pt x="14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4"/>
            <p:cNvSpPr/>
            <p:nvPr/>
          </p:nvSpPr>
          <p:spPr>
            <a:xfrm>
              <a:off x="6993125" y="2655938"/>
              <a:ext cx="39925" cy="47700"/>
            </a:xfrm>
            <a:custGeom>
              <a:avLst/>
              <a:gdLst/>
              <a:ahLst/>
              <a:cxnLst/>
              <a:rect l="l" t="t" r="r" b="b"/>
              <a:pathLst>
                <a:path w="1597" h="1908" extrusionOk="0">
                  <a:moveTo>
                    <a:pt x="393" y="1"/>
                  </a:moveTo>
                  <a:cubicBezTo>
                    <a:pt x="194" y="1"/>
                    <a:pt x="24" y="183"/>
                    <a:pt x="24" y="408"/>
                  </a:cubicBezTo>
                  <a:cubicBezTo>
                    <a:pt x="1" y="574"/>
                    <a:pt x="48" y="717"/>
                    <a:pt x="96" y="884"/>
                  </a:cubicBezTo>
                  <a:cubicBezTo>
                    <a:pt x="167" y="1027"/>
                    <a:pt x="239" y="1170"/>
                    <a:pt x="334" y="1289"/>
                  </a:cubicBezTo>
                  <a:cubicBezTo>
                    <a:pt x="429" y="1432"/>
                    <a:pt x="525" y="1551"/>
                    <a:pt x="644" y="1646"/>
                  </a:cubicBezTo>
                  <a:cubicBezTo>
                    <a:pt x="787" y="1741"/>
                    <a:pt x="929" y="1836"/>
                    <a:pt x="1072" y="1884"/>
                  </a:cubicBezTo>
                  <a:cubicBezTo>
                    <a:pt x="1120" y="1908"/>
                    <a:pt x="1191" y="1908"/>
                    <a:pt x="1239" y="1908"/>
                  </a:cubicBezTo>
                  <a:cubicBezTo>
                    <a:pt x="1430" y="1884"/>
                    <a:pt x="1596" y="1693"/>
                    <a:pt x="1572" y="1479"/>
                  </a:cubicBezTo>
                  <a:cubicBezTo>
                    <a:pt x="1549" y="1336"/>
                    <a:pt x="1501" y="1170"/>
                    <a:pt x="1453" y="1027"/>
                  </a:cubicBezTo>
                  <a:cubicBezTo>
                    <a:pt x="1382" y="908"/>
                    <a:pt x="1334" y="765"/>
                    <a:pt x="1239" y="646"/>
                  </a:cubicBezTo>
                  <a:cubicBezTo>
                    <a:pt x="1168" y="527"/>
                    <a:pt x="1072" y="431"/>
                    <a:pt x="977" y="312"/>
                  </a:cubicBezTo>
                  <a:cubicBezTo>
                    <a:pt x="882" y="217"/>
                    <a:pt x="739" y="122"/>
                    <a:pt x="620" y="50"/>
                  </a:cubicBezTo>
                  <a:cubicBezTo>
                    <a:pt x="548" y="3"/>
                    <a:pt x="501" y="3"/>
                    <a:pt x="429" y="3"/>
                  </a:cubicBezTo>
                  <a:cubicBezTo>
                    <a:pt x="417" y="1"/>
                    <a:pt x="405" y="1"/>
                    <a:pt x="3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14"/>
            <p:cNvSpPr/>
            <p:nvPr/>
          </p:nvSpPr>
          <p:spPr>
            <a:xfrm>
              <a:off x="6951450" y="2680988"/>
              <a:ext cx="39925" cy="40525"/>
            </a:xfrm>
            <a:custGeom>
              <a:avLst/>
              <a:gdLst/>
              <a:ahLst/>
              <a:cxnLst/>
              <a:rect l="l" t="t" r="r" b="b"/>
              <a:pathLst>
                <a:path w="1597" h="1621" extrusionOk="0">
                  <a:moveTo>
                    <a:pt x="405" y="1"/>
                  </a:moveTo>
                  <a:cubicBezTo>
                    <a:pt x="167" y="25"/>
                    <a:pt x="1" y="239"/>
                    <a:pt x="24" y="477"/>
                  </a:cubicBezTo>
                  <a:cubicBezTo>
                    <a:pt x="48" y="620"/>
                    <a:pt x="72" y="763"/>
                    <a:pt x="144" y="882"/>
                  </a:cubicBezTo>
                  <a:cubicBezTo>
                    <a:pt x="215" y="1001"/>
                    <a:pt x="286" y="1096"/>
                    <a:pt x="382" y="1192"/>
                  </a:cubicBezTo>
                  <a:cubicBezTo>
                    <a:pt x="477" y="1287"/>
                    <a:pt x="572" y="1382"/>
                    <a:pt x="691" y="1454"/>
                  </a:cubicBezTo>
                  <a:cubicBezTo>
                    <a:pt x="810" y="1525"/>
                    <a:pt x="929" y="1573"/>
                    <a:pt x="1072" y="1620"/>
                  </a:cubicBezTo>
                  <a:lnTo>
                    <a:pt x="1215" y="1620"/>
                  </a:lnTo>
                  <a:cubicBezTo>
                    <a:pt x="1430" y="1596"/>
                    <a:pt x="1596" y="1382"/>
                    <a:pt x="1572" y="1168"/>
                  </a:cubicBezTo>
                  <a:cubicBezTo>
                    <a:pt x="1549" y="1025"/>
                    <a:pt x="1501" y="882"/>
                    <a:pt x="1453" y="763"/>
                  </a:cubicBezTo>
                  <a:cubicBezTo>
                    <a:pt x="1382" y="644"/>
                    <a:pt x="1310" y="525"/>
                    <a:pt x="1239" y="430"/>
                  </a:cubicBezTo>
                  <a:cubicBezTo>
                    <a:pt x="1144" y="334"/>
                    <a:pt x="1048" y="239"/>
                    <a:pt x="929" y="168"/>
                  </a:cubicBezTo>
                  <a:cubicBezTo>
                    <a:pt x="810" y="96"/>
                    <a:pt x="691" y="25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4"/>
            <p:cNvSpPr/>
            <p:nvPr/>
          </p:nvSpPr>
          <p:spPr>
            <a:xfrm>
              <a:off x="6902625" y="2702438"/>
              <a:ext cx="36350" cy="41100"/>
            </a:xfrm>
            <a:custGeom>
              <a:avLst/>
              <a:gdLst/>
              <a:ahLst/>
              <a:cxnLst/>
              <a:rect l="l" t="t" r="r" b="b"/>
              <a:pathLst>
                <a:path w="1454" h="1644" extrusionOk="0">
                  <a:moveTo>
                    <a:pt x="430" y="0"/>
                  </a:moveTo>
                  <a:cubicBezTo>
                    <a:pt x="191" y="0"/>
                    <a:pt x="1" y="215"/>
                    <a:pt x="1" y="453"/>
                  </a:cubicBezTo>
                  <a:cubicBezTo>
                    <a:pt x="1" y="596"/>
                    <a:pt x="25" y="738"/>
                    <a:pt x="96" y="857"/>
                  </a:cubicBezTo>
                  <a:cubicBezTo>
                    <a:pt x="144" y="977"/>
                    <a:pt x="215" y="1072"/>
                    <a:pt x="287" y="1191"/>
                  </a:cubicBezTo>
                  <a:cubicBezTo>
                    <a:pt x="382" y="1286"/>
                    <a:pt x="453" y="1358"/>
                    <a:pt x="572" y="1453"/>
                  </a:cubicBezTo>
                  <a:cubicBezTo>
                    <a:pt x="668" y="1524"/>
                    <a:pt x="811" y="1596"/>
                    <a:pt x="953" y="1620"/>
                  </a:cubicBezTo>
                  <a:cubicBezTo>
                    <a:pt x="977" y="1643"/>
                    <a:pt x="1001" y="1643"/>
                    <a:pt x="1049" y="1643"/>
                  </a:cubicBezTo>
                  <a:cubicBezTo>
                    <a:pt x="1263" y="1643"/>
                    <a:pt x="1454" y="1453"/>
                    <a:pt x="1454" y="1239"/>
                  </a:cubicBezTo>
                  <a:cubicBezTo>
                    <a:pt x="1454" y="1096"/>
                    <a:pt x="1430" y="953"/>
                    <a:pt x="1382" y="834"/>
                  </a:cubicBezTo>
                  <a:cubicBezTo>
                    <a:pt x="1334" y="715"/>
                    <a:pt x="1263" y="596"/>
                    <a:pt x="1192" y="500"/>
                  </a:cubicBezTo>
                  <a:cubicBezTo>
                    <a:pt x="1120" y="381"/>
                    <a:pt x="1025" y="286"/>
                    <a:pt x="930" y="215"/>
                  </a:cubicBezTo>
                  <a:cubicBezTo>
                    <a:pt x="811" y="119"/>
                    <a:pt x="691" y="72"/>
                    <a:pt x="549" y="24"/>
                  </a:cubicBezTo>
                  <a:cubicBezTo>
                    <a:pt x="525" y="0"/>
                    <a:pt x="477" y="0"/>
                    <a:pt x="4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4"/>
            <p:cNvSpPr/>
            <p:nvPr/>
          </p:nvSpPr>
          <p:spPr>
            <a:xfrm>
              <a:off x="6847850" y="2717688"/>
              <a:ext cx="44675" cy="55025"/>
            </a:xfrm>
            <a:custGeom>
              <a:avLst/>
              <a:gdLst/>
              <a:ahLst/>
              <a:cxnLst/>
              <a:rect l="l" t="t" r="r" b="b"/>
              <a:pathLst>
                <a:path w="1787" h="2201" extrusionOk="0">
                  <a:moveTo>
                    <a:pt x="443" y="0"/>
                  </a:moveTo>
                  <a:cubicBezTo>
                    <a:pt x="422" y="0"/>
                    <a:pt x="401" y="3"/>
                    <a:pt x="382" y="9"/>
                  </a:cubicBezTo>
                  <a:cubicBezTo>
                    <a:pt x="168" y="33"/>
                    <a:pt x="1" y="224"/>
                    <a:pt x="25" y="438"/>
                  </a:cubicBezTo>
                  <a:cubicBezTo>
                    <a:pt x="49" y="629"/>
                    <a:pt x="96" y="795"/>
                    <a:pt x="191" y="986"/>
                  </a:cubicBezTo>
                  <a:cubicBezTo>
                    <a:pt x="263" y="1129"/>
                    <a:pt x="334" y="1295"/>
                    <a:pt x="453" y="1438"/>
                  </a:cubicBezTo>
                  <a:cubicBezTo>
                    <a:pt x="549" y="1557"/>
                    <a:pt x="668" y="1700"/>
                    <a:pt x="787" y="1819"/>
                  </a:cubicBezTo>
                  <a:cubicBezTo>
                    <a:pt x="930" y="1962"/>
                    <a:pt x="1073" y="2057"/>
                    <a:pt x="1239" y="2153"/>
                  </a:cubicBezTo>
                  <a:cubicBezTo>
                    <a:pt x="1311" y="2176"/>
                    <a:pt x="1382" y="2200"/>
                    <a:pt x="1454" y="2200"/>
                  </a:cubicBezTo>
                  <a:cubicBezTo>
                    <a:pt x="1644" y="2176"/>
                    <a:pt x="1787" y="1986"/>
                    <a:pt x="1763" y="1795"/>
                  </a:cubicBezTo>
                  <a:cubicBezTo>
                    <a:pt x="1739" y="1605"/>
                    <a:pt x="1692" y="1414"/>
                    <a:pt x="1620" y="1248"/>
                  </a:cubicBezTo>
                  <a:cubicBezTo>
                    <a:pt x="1549" y="1081"/>
                    <a:pt x="1477" y="938"/>
                    <a:pt x="1382" y="795"/>
                  </a:cubicBezTo>
                  <a:cubicBezTo>
                    <a:pt x="1287" y="629"/>
                    <a:pt x="1168" y="509"/>
                    <a:pt x="1049" y="390"/>
                  </a:cubicBezTo>
                  <a:cubicBezTo>
                    <a:pt x="906" y="247"/>
                    <a:pt x="763" y="128"/>
                    <a:pt x="596" y="57"/>
                  </a:cubicBezTo>
                  <a:cubicBezTo>
                    <a:pt x="561" y="22"/>
                    <a:pt x="501" y="0"/>
                    <a:pt x="4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4"/>
            <p:cNvSpPr/>
            <p:nvPr/>
          </p:nvSpPr>
          <p:spPr>
            <a:xfrm>
              <a:off x="6788675" y="2744288"/>
              <a:ext cx="57425" cy="56050"/>
            </a:xfrm>
            <a:custGeom>
              <a:avLst/>
              <a:gdLst/>
              <a:ahLst/>
              <a:cxnLst/>
              <a:rect l="l" t="t" r="r" b="b"/>
              <a:pathLst>
                <a:path w="2297" h="2242" extrusionOk="0">
                  <a:moveTo>
                    <a:pt x="451" y="1"/>
                  </a:moveTo>
                  <a:cubicBezTo>
                    <a:pt x="206" y="1"/>
                    <a:pt x="0" y="220"/>
                    <a:pt x="58" y="469"/>
                  </a:cubicBezTo>
                  <a:cubicBezTo>
                    <a:pt x="129" y="684"/>
                    <a:pt x="201" y="898"/>
                    <a:pt x="320" y="1065"/>
                  </a:cubicBezTo>
                  <a:cubicBezTo>
                    <a:pt x="439" y="1255"/>
                    <a:pt x="582" y="1422"/>
                    <a:pt x="725" y="1565"/>
                  </a:cubicBezTo>
                  <a:cubicBezTo>
                    <a:pt x="868" y="1708"/>
                    <a:pt x="1034" y="1851"/>
                    <a:pt x="1225" y="1970"/>
                  </a:cubicBezTo>
                  <a:cubicBezTo>
                    <a:pt x="1392" y="2089"/>
                    <a:pt x="1606" y="2184"/>
                    <a:pt x="1820" y="2232"/>
                  </a:cubicBezTo>
                  <a:cubicBezTo>
                    <a:pt x="1841" y="2239"/>
                    <a:pt x="1862" y="2242"/>
                    <a:pt x="1883" y="2242"/>
                  </a:cubicBezTo>
                  <a:cubicBezTo>
                    <a:pt x="1933" y="2242"/>
                    <a:pt x="1984" y="2225"/>
                    <a:pt x="2035" y="2208"/>
                  </a:cubicBezTo>
                  <a:cubicBezTo>
                    <a:pt x="2201" y="2136"/>
                    <a:pt x="2296" y="1922"/>
                    <a:pt x="2201" y="1732"/>
                  </a:cubicBezTo>
                  <a:cubicBezTo>
                    <a:pt x="2130" y="1565"/>
                    <a:pt x="2011" y="1374"/>
                    <a:pt x="1892" y="1232"/>
                  </a:cubicBezTo>
                  <a:cubicBezTo>
                    <a:pt x="1773" y="1065"/>
                    <a:pt x="1653" y="922"/>
                    <a:pt x="1534" y="779"/>
                  </a:cubicBezTo>
                  <a:cubicBezTo>
                    <a:pt x="1392" y="636"/>
                    <a:pt x="1272" y="493"/>
                    <a:pt x="1106" y="374"/>
                  </a:cubicBezTo>
                  <a:cubicBezTo>
                    <a:pt x="963" y="255"/>
                    <a:pt x="796" y="136"/>
                    <a:pt x="629" y="41"/>
                  </a:cubicBezTo>
                  <a:cubicBezTo>
                    <a:pt x="570" y="13"/>
                    <a:pt x="509" y="1"/>
                    <a:pt x="4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4"/>
            <p:cNvSpPr/>
            <p:nvPr/>
          </p:nvSpPr>
          <p:spPr>
            <a:xfrm>
              <a:off x="6740100" y="2779988"/>
              <a:ext cx="51025" cy="46300"/>
            </a:xfrm>
            <a:custGeom>
              <a:avLst/>
              <a:gdLst/>
              <a:ahLst/>
              <a:cxnLst/>
              <a:rect l="l" t="t" r="r" b="b"/>
              <a:pathLst>
                <a:path w="2041" h="1852" extrusionOk="0">
                  <a:moveTo>
                    <a:pt x="465" y="0"/>
                  </a:moveTo>
                  <a:cubicBezTo>
                    <a:pt x="429" y="0"/>
                    <a:pt x="393" y="6"/>
                    <a:pt x="358" y="18"/>
                  </a:cubicBezTo>
                  <a:cubicBezTo>
                    <a:pt x="143" y="65"/>
                    <a:pt x="0" y="280"/>
                    <a:pt x="72" y="494"/>
                  </a:cubicBezTo>
                  <a:cubicBezTo>
                    <a:pt x="96" y="661"/>
                    <a:pt x="191" y="828"/>
                    <a:pt x="286" y="994"/>
                  </a:cubicBezTo>
                  <a:cubicBezTo>
                    <a:pt x="382" y="1113"/>
                    <a:pt x="501" y="1256"/>
                    <a:pt x="620" y="1375"/>
                  </a:cubicBezTo>
                  <a:cubicBezTo>
                    <a:pt x="763" y="1471"/>
                    <a:pt x="905" y="1590"/>
                    <a:pt x="1048" y="1661"/>
                  </a:cubicBezTo>
                  <a:cubicBezTo>
                    <a:pt x="1191" y="1756"/>
                    <a:pt x="1382" y="1828"/>
                    <a:pt x="1548" y="1852"/>
                  </a:cubicBezTo>
                  <a:lnTo>
                    <a:pt x="1548" y="1828"/>
                  </a:lnTo>
                  <a:cubicBezTo>
                    <a:pt x="1569" y="1832"/>
                    <a:pt x="1590" y="1833"/>
                    <a:pt x="1611" y="1833"/>
                  </a:cubicBezTo>
                  <a:cubicBezTo>
                    <a:pt x="1846" y="1833"/>
                    <a:pt x="2041" y="1592"/>
                    <a:pt x="1953" y="1351"/>
                  </a:cubicBezTo>
                  <a:cubicBezTo>
                    <a:pt x="1882" y="1185"/>
                    <a:pt x="1810" y="1042"/>
                    <a:pt x="1715" y="899"/>
                  </a:cubicBezTo>
                  <a:cubicBezTo>
                    <a:pt x="1620" y="756"/>
                    <a:pt x="1501" y="637"/>
                    <a:pt x="1382" y="542"/>
                  </a:cubicBezTo>
                  <a:cubicBezTo>
                    <a:pt x="1286" y="423"/>
                    <a:pt x="1144" y="327"/>
                    <a:pt x="1025" y="232"/>
                  </a:cubicBezTo>
                  <a:cubicBezTo>
                    <a:pt x="882" y="137"/>
                    <a:pt x="739" y="65"/>
                    <a:pt x="572" y="18"/>
                  </a:cubicBezTo>
                  <a:cubicBezTo>
                    <a:pt x="536" y="6"/>
                    <a:pt x="501" y="0"/>
                    <a:pt x="4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6682950" y="2803788"/>
              <a:ext cx="55975" cy="49750"/>
            </a:xfrm>
            <a:custGeom>
              <a:avLst/>
              <a:gdLst/>
              <a:ahLst/>
              <a:cxnLst/>
              <a:rect l="l" t="t" r="r" b="b"/>
              <a:pathLst>
                <a:path w="2239" h="1990" extrusionOk="0">
                  <a:moveTo>
                    <a:pt x="420" y="1"/>
                  </a:moveTo>
                  <a:cubicBezTo>
                    <a:pt x="381" y="1"/>
                    <a:pt x="346" y="7"/>
                    <a:pt x="310" y="18"/>
                  </a:cubicBezTo>
                  <a:cubicBezTo>
                    <a:pt x="96" y="114"/>
                    <a:pt x="0" y="328"/>
                    <a:pt x="72" y="542"/>
                  </a:cubicBezTo>
                  <a:cubicBezTo>
                    <a:pt x="143" y="709"/>
                    <a:pt x="238" y="876"/>
                    <a:pt x="381" y="1042"/>
                  </a:cubicBezTo>
                  <a:cubicBezTo>
                    <a:pt x="477" y="1162"/>
                    <a:pt x="596" y="1304"/>
                    <a:pt x="739" y="1423"/>
                  </a:cubicBezTo>
                  <a:cubicBezTo>
                    <a:pt x="881" y="1543"/>
                    <a:pt x="1024" y="1638"/>
                    <a:pt x="1191" y="1733"/>
                  </a:cubicBezTo>
                  <a:cubicBezTo>
                    <a:pt x="1358" y="1828"/>
                    <a:pt x="1524" y="1924"/>
                    <a:pt x="1715" y="1971"/>
                  </a:cubicBezTo>
                  <a:cubicBezTo>
                    <a:pt x="1751" y="1983"/>
                    <a:pt x="1792" y="1989"/>
                    <a:pt x="1834" y="1989"/>
                  </a:cubicBezTo>
                  <a:cubicBezTo>
                    <a:pt x="1876" y="1989"/>
                    <a:pt x="1917" y="1983"/>
                    <a:pt x="1953" y="1971"/>
                  </a:cubicBezTo>
                  <a:cubicBezTo>
                    <a:pt x="2144" y="1900"/>
                    <a:pt x="2239" y="1685"/>
                    <a:pt x="2167" y="1495"/>
                  </a:cubicBezTo>
                  <a:cubicBezTo>
                    <a:pt x="2096" y="1304"/>
                    <a:pt x="1977" y="1138"/>
                    <a:pt x="1858" y="995"/>
                  </a:cubicBezTo>
                  <a:cubicBezTo>
                    <a:pt x="1763" y="852"/>
                    <a:pt x="1644" y="709"/>
                    <a:pt x="1501" y="590"/>
                  </a:cubicBezTo>
                  <a:cubicBezTo>
                    <a:pt x="1358" y="471"/>
                    <a:pt x="1215" y="352"/>
                    <a:pt x="1072" y="257"/>
                  </a:cubicBezTo>
                  <a:cubicBezTo>
                    <a:pt x="905" y="161"/>
                    <a:pt x="715" y="66"/>
                    <a:pt x="548" y="18"/>
                  </a:cubicBezTo>
                  <a:cubicBezTo>
                    <a:pt x="500" y="7"/>
                    <a:pt x="459" y="1"/>
                    <a:pt x="4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4"/>
            <p:cNvSpPr/>
            <p:nvPr/>
          </p:nvSpPr>
          <p:spPr>
            <a:xfrm>
              <a:off x="6646025" y="2845263"/>
              <a:ext cx="41700" cy="42950"/>
            </a:xfrm>
            <a:custGeom>
              <a:avLst/>
              <a:gdLst/>
              <a:ahLst/>
              <a:cxnLst/>
              <a:rect l="l" t="t" r="r" b="b"/>
              <a:pathLst>
                <a:path w="1668" h="1718" extrusionOk="0">
                  <a:moveTo>
                    <a:pt x="432" y="0"/>
                  </a:moveTo>
                  <a:cubicBezTo>
                    <a:pt x="215" y="0"/>
                    <a:pt x="47" y="161"/>
                    <a:pt x="25" y="384"/>
                  </a:cubicBezTo>
                  <a:cubicBezTo>
                    <a:pt x="1" y="550"/>
                    <a:pt x="48" y="717"/>
                    <a:pt x="120" y="884"/>
                  </a:cubicBezTo>
                  <a:cubicBezTo>
                    <a:pt x="191" y="1027"/>
                    <a:pt x="263" y="1170"/>
                    <a:pt x="382" y="1289"/>
                  </a:cubicBezTo>
                  <a:cubicBezTo>
                    <a:pt x="501" y="1408"/>
                    <a:pt x="620" y="1503"/>
                    <a:pt x="763" y="1574"/>
                  </a:cubicBezTo>
                  <a:cubicBezTo>
                    <a:pt x="930" y="1670"/>
                    <a:pt x="1072" y="1693"/>
                    <a:pt x="1263" y="1717"/>
                  </a:cubicBezTo>
                  <a:cubicBezTo>
                    <a:pt x="1287" y="1717"/>
                    <a:pt x="1334" y="1693"/>
                    <a:pt x="1358" y="1693"/>
                  </a:cubicBezTo>
                  <a:cubicBezTo>
                    <a:pt x="1573" y="1622"/>
                    <a:pt x="1668" y="1408"/>
                    <a:pt x="1596" y="1217"/>
                  </a:cubicBezTo>
                  <a:lnTo>
                    <a:pt x="1596" y="1170"/>
                  </a:lnTo>
                  <a:cubicBezTo>
                    <a:pt x="1573" y="1050"/>
                    <a:pt x="1501" y="931"/>
                    <a:pt x="1430" y="812"/>
                  </a:cubicBezTo>
                  <a:cubicBezTo>
                    <a:pt x="1358" y="717"/>
                    <a:pt x="1311" y="622"/>
                    <a:pt x="1215" y="527"/>
                  </a:cubicBezTo>
                  <a:cubicBezTo>
                    <a:pt x="1144" y="431"/>
                    <a:pt x="1072" y="360"/>
                    <a:pt x="977" y="288"/>
                  </a:cubicBezTo>
                  <a:cubicBezTo>
                    <a:pt x="882" y="193"/>
                    <a:pt x="787" y="122"/>
                    <a:pt x="668" y="74"/>
                  </a:cubicBezTo>
                  <a:lnTo>
                    <a:pt x="596" y="50"/>
                  </a:lnTo>
                  <a:cubicBezTo>
                    <a:pt x="572" y="26"/>
                    <a:pt x="525" y="3"/>
                    <a:pt x="477" y="3"/>
                  </a:cubicBezTo>
                  <a:cubicBezTo>
                    <a:pt x="462" y="1"/>
                    <a:pt x="447" y="0"/>
                    <a:pt x="4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4"/>
            <p:cNvSpPr/>
            <p:nvPr/>
          </p:nvSpPr>
          <p:spPr>
            <a:xfrm>
              <a:off x="6587675" y="2865913"/>
              <a:ext cx="51825" cy="53700"/>
            </a:xfrm>
            <a:custGeom>
              <a:avLst/>
              <a:gdLst/>
              <a:ahLst/>
              <a:cxnLst/>
              <a:rect l="l" t="t" r="r" b="b"/>
              <a:pathLst>
                <a:path w="2073" h="2148" extrusionOk="0">
                  <a:moveTo>
                    <a:pt x="413" y="0"/>
                  </a:moveTo>
                  <a:cubicBezTo>
                    <a:pt x="388" y="0"/>
                    <a:pt x="362" y="3"/>
                    <a:pt x="334" y="10"/>
                  </a:cubicBezTo>
                  <a:cubicBezTo>
                    <a:pt x="120" y="58"/>
                    <a:pt x="1" y="248"/>
                    <a:pt x="49" y="463"/>
                  </a:cubicBezTo>
                  <a:cubicBezTo>
                    <a:pt x="72" y="653"/>
                    <a:pt x="168" y="844"/>
                    <a:pt x="263" y="1034"/>
                  </a:cubicBezTo>
                  <a:cubicBezTo>
                    <a:pt x="358" y="1177"/>
                    <a:pt x="477" y="1344"/>
                    <a:pt x="620" y="1487"/>
                  </a:cubicBezTo>
                  <a:cubicBezTo>
                    <a:pt x="739" y="1630"/>
                    <a:pt x="906" y="1749"/>
                    <a:pt x="1049" y="1868"/>
                  </a:cubicBezTo>
                  <a:cubicBezTo>
                    <a:pt x="1216" y="1987"/>
                    <a:pt x="1406" y="2082"/>
                    <a:pt x="1597" y="2130"/>
                  </a:cubicBezTo>
                  <a:cubicBezTo>
                    <a:pt x="1632" y="2142"/>
                    <a:pt x="1662" y="2147"/>
                    <a:pt x="1692" y="2147"/>
                  </a:cubicBezTo>
                  <a:cubicBezTo>
                    <a:pt x="1722" y="2147"/>
                    <a:pt x="1751" y="2142"/>
                    <a:pt x="1787" y="2130"/>
                  </a:cubicBezTo>
                  <a:cubicBezTo>
                    <a:pt x="1978" y="2058"/>
                    <a:pt x="2073" y="1844"/>
                    <a:pt x="2001" y="1677"/>
                  </a:cubicBezTo>
                  <a:cubicBezTo>
                    <a:pt x="1954" y="1487"/>
                    <a:pt x="1859" y="1320"/>
                    <a:pt x="1763" y="1153"/>
                  </a:cubicBezTo>
                  <a:cubicBezTo>
                    <a:pt x="1668" y="1010"/>
                    <a:pt x="1549" y="867"/>
                    <a:pt x="1430" y="725"/>
                  </a:cubicBezTo>
                  <a:cubicBezTo>
                    <a:pt x="1311" y="582"/>
                    <a:pt x="1192" y="463"/>
                    <a:pt x="1049" y="344"/>
                  </a:cubicBezTo>
                  <a:cubicBezTo>
                    <a:pt x="906" y="224"/>
                    <a:pt x="739" y="105"/>
                    <a:pt x="573" y="34"/>
                  </a:cubicBezTo>
                  <a:cubicBezTo>
                    <a:pt x="522" y="17"/>
                    <a:pt x="472" y="0"/>
                    <a:pt x="4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4"/>
            <p:cNvSpPr/>
            <p:nvPr/>
          </p:nvSpPr>
          <p:spPr>
            <a:xfrm>
              <a:off x="6549000" y="2901438"/>
              <a:ext cx="41100" cy="43325"/>
            </a:xfrm>
            <a:custGeom>
              <a:avLst/>
              <a:gdLst/>
              <a:ahLst/>
              <a:cxnLst/>
              <a:rect l="l" t="t" r="r" b="b"/>
              <a:pathLst>
                <a:path w="1644" h="1733" extrusionOk="0">
                  <a:moveTo>
                    <a:pt x="464" y="0"/>
                  </a:moveTo>
                  <a:cubicBezTo>
                    <a:pt x="435" y="0"/>
                    <a:pt x="405" y="6"/>
                    <a:pt x="381" y="18"/>
                  </a:cubicBezTo>
                  <a:cubicBezTo>
                    <a:pt x="167" y="42"/>
                    <a:pt x="0" y="256"/>
                    <a:pt x="24" y="470"/>
                  </a:cubicBezTo>
                  <a:cubicBezTo>
                    <a:pt x="24" y="637"/>
                    <a:pt x="71" y="780"/>
                    <a:pt x="167" y="899"/>
                  </a:cubicBezTo>
                  <a:cubicBezTo>
                    <a:pt x="214" y="1042"/>
                    <a:pt x="310" y="1137"/>
                    <a:pt x="405" y="1256"/>
                  </a:cubicBezTo>
                  <a:cubicBezTo>
                    <a:pt x="500" y="1352"/>
                    <a:pt x="595" y="1447"/>
                    <a:pt x="714" y="1518"/>
                  </a:cubicBezTo>
                  <a:cubicBezTo>
                    <a:pt x="834" y="1614"/>
                    <a:pt x="976" y="1685"/>
                    <a:pt x="1119" y="1733"/>
                  </a:cubicBezTo>
                  <a:lnTo>
                    <a:pt x="1262" y="1733"/>
                  </a:lnTo>
                  <a:cubicBezTo>
                    <a:pt x="1477" y="1709"/>
                    <a:pt x="1643" y="1518"/>
                    <a:pt x="1619" y="1304"/>
                  </a:cubicBezTo>
                  <a:cubicBezTo>
                    <a:pt x="1596" y="1137"/>
                    <a:pt x="1548" y="994"/>
                    <a:pt x="1477" y="875"/>
                  </a:cubicBezTo>
                  <a:cubicBezTo>
                    <a:pt x="1405" y="732"/>
                    <a:pt x="1334" y="613"/>
                    <a:pt x="1238" y="518"/>
                  </a:cubicBezTo>
                  <a:cubicBezTo>
                    <a:pt x="1167" y="399"/>
                    <a:pt x="1072" y="304"/>
                    <a:pt x="953" y="209"/>
                  </a:cubicBezTo>
                  <a:cubicBezTo>
                    <a:pt x="834" y="113"/>
                    <a:pt x="691" y="42"/>
                    <a:pt x="548" y="18"/>
                  </a:cubicBezTo>
                  <a:cubicBezTo>
                    <a:pt x="524" y="6"/>
                    <a:pt x="494" y="0"/>
                    <a:pt x="4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14"/>
            <p:cNvSpPr/>
            <p:nvPr/>
          </p:nvSpPr>
          <p:spPr>
            <a:xfrm>
              <a:off x="6494225" y="2925238"/>
              <a:ext cx="49425" cy="48550"/>
            </a:xfrm>
            <a:custGeom>
              <a:avLst/>
              <a:gdLst/>
              <a:ahLst/>
              <a:cxnLst/>
              <a:rect l="l" t="t" r="r" b="b"/>
              <a:pathLst>
                <a:path w="1977" h="1942" extrusionOk="0">
                  <a:moveTo>
                    <a:pt x="456" y="1"/>
                  </a:moveTo>
                  <a:cubicBezTo>
                    <a:pt x="417" y="1"/>
                    <a:pt x="381" y="7"/>
                    <a:pt x="357" y="19"/>
                  </a:cubicBezTo>
                  <a:cubicBezTo>
                    <a:pt x="119" y="66"/>
                    <a:pt x="0" y="304"/>
                    <a:pt x="48" y="519"/>
                  </a:cubicBezTo>
                  <a:cubicBezTo>
                    <a:pt x="95" y="685"/>
                    <a:pt x="167" y="852"/>
                    <a:pt x="262" y="995"/>
                  </a:cubicBezTo>
                  <a:cubicBezTo>
                    <a:pt x="357" y="1138"/>
                    <a:pt x="476" y="1257"/>
                    <a:pt x="595" y="1376"/>
                  </a:cubicBezTo>
                  <a:cubicBezTo>
                    <a:pt x="715" y="1495"/>
                    <a:pt x="834" y="1590"/>
                    <a:pt x="977" y="1686"/>
                  </a:cubicBezTo>
                  <a:cubicBezTo>
                    <a:pt x="1119" y="1805"/>
                    <a:pt x="1286" y="1876"/>
                    <a:pt x="1453" y="1924"/>
                  </a:cubicBezTo>
                  <a:cubicBezTo>
                    <a:pt x="1489" y="1936"/>
                    <a:pt x="1518" y="1942"/>
                    <a:pt x="1548" y="1942"/>
                  </a:cubicBezTo>
                  <a:cubicBezTo>
                    <a:pt x="1578" y="1942"/>
                    <a:pt x="1608" y="1936"/>
                    <a:pt x="1643" y="1924"/>
                  </a:cubicBezTo>
                  <a:cubicBezTo>
                    <a:pt x="1834" y="1876"/>
                    <a:pt x="1977" y="1686"/>
                    <a:pt x="1929" y="1471"/>
                  </a:cubicBezTo>
                  <a:cubicBezTo>
                    <a:pt x="1858" y="1305"/>
                    <a:pt x="1786" y="1138"/>
                    <a:pt x="1715" y="995"/>
                  </a:cubicBezTo>
                  <a:cubicBezTo>
                    <a:pt x="1620" y="852"/>
                    <a:pt x="1524" y="709"/>
                    <a:pt x="1405" y="590"/>
                  </a:cubicBezTo>
                  <a:cubicBezTo>
                    <a:pt x="1286" y="471"/>
                    <a:pt x="1167" y="352"/>
                    <a:pt x="1024" y="257"/>
                  </a:cubicBezTo>
                  <a:cubicBezTo>
                    <a:pt x="881" y="161"/>
                    <a:pt x="738" y="66"/>
                    <a:pt x="572" y="19"/>
                  </a:cubicBezTo>
                  <a:cubicBezTo>
                    <a:pt x="536" y="7"/>
                    <a:pt x="494" y="1"/>
                    <a:pt x="4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6443600" y="2963188"/>
              <a:ext cx="49450" cy="48850"/>
            </a:xfrm>
            <a:custGeom>
              <a:avLst/>
              <a:gdLst/>
              <a:ahLst/>
              <a:cxnLst/>
              <a:rect l="l" t="t" r="r" b="b"/>
              <a:pathLst>
                <a:path w="1978" h="1954" extrusionOk="0">
                  <a:moveTo>
                    <a:pt x="358" y="1"/>
                  </a:moveTo>
                  <a:cubicBezTo>
                    <a:pt x="144" y="49"/>
                    <a:pt x="1" y="239"/>
                    <a:pt x="25" y="453"/>
                  </a:cubicBezTo>
                  <a:cubicBezTo>
                    <a:pt x="49" y="644"/>
                    <a:pt x="96" y="834"/>
                    <a:pt x="215" y="977"/>
                  </a:cubicBezTo>
                  <a:cubicBezTo>
                    <a:pt x="287" y="1144"/>
                    <a:pt x="406" y="1287"/>
                    <a:pt x="549" y="1430"/>
                  </a:cubicBezTo>
                  <a:cubicBezTo>
                    <a:pt x="668" y="1549"/>
                    <a:pt x="811" y="1668"/>
                    <a:pt x="977" y="1739"/>
                  </a:cubicBezTo>
                  <a:cubicBezTo>
                    <a:pt x="1144" y="1835"/>
                    <a:pt x="1311" y="1906"/>
                    <a:pt x="1501" y="1954"/>
                  </a:cubicBezTo>
                  <a:cubicBezTo>
                    <a:pt x="1573" y="1954"/>
                    <a:pt x="1644" y="1930"/>
                    <a:pt x="1692" y="1906"/>
                  </a:cubicBezTo>
                  <a:cubicBezTo>
                    <a:pt x="1882" y="1835"/>
                    <a:pt x="1977" y="1620"/>
                    <a:pt x="1906" y="1430"/>
                  </a:cubicBezTo>
                  <a:cubicBezTo>
                    <a:pt x="1835" y="1263"/>
                    <a:pt x="1739" y="1120"/>
                    <a:pt x="1644" y="977"/>
                  </a:cubicBezTo>
                  <a:cubicBezTo>
                    <a:pt x="1549" y="858"/>
                    <a:pt x="1454" y="739"/>
                    <a:pt x="1358" y="620"/>
                  </a:cubicBezTo>
                  <a:cubicBezTo>
                    <a:pt x="1239" y="501"/>
                    <a:pt x="1144" y="406"/>
                    <a:pt x="1025" y="310"/>
                  </a:cubicBezTo>
                  <a:cubicBezTo>
                    <a:pt x="882" y="191"/>
                    <a:pt x="739" y="120"/>
                    <a:pt x="596" y="49"/>
                  </a:cubicBezTo>
                  <a:lnTo>
                    <a:pt x="572" y="49"/>
                  </a:lnTo>
                  <a:cubicBezTo>
                    <a:pt x="501" y="1"/>
                    <a:pt x="430" y="1"/>
                    <a:pt x="3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Miltonian Tattoo"/>
              <a:buNone/>
              <a:defRPr sz="3400">
                <a:solidFill>
                  <a:schemeClr val="dk1"/>
                </a:solidFill>
                <a:latin typeface="Miltonian Tattoo"/>
                <a:ea typeface="Miltonian Tattoo"/>
                <a:cs typeface="Miltonian Tattoo"/>
                <a:sym typeface="Miltonian Tatto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Miltonian Tattoo"/>
              <a:buNone/>
              <a:defRPr sz="3400">
                <a:solidFill>
                  <a:schemeClr val="dk1"/>
                </a:solidFill>
                <a:latin typeface="Miltonian Tattoo"/>
                <a:ea typeface="Miltonian Tattoo"/>
                <a:cs typeface="Miltonian Tattoo"/>
                <a:sym typeface="Miltonian Tatto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Miltonian Tattoo"/>
              <a:buNone/>
              <a:defRPr sz="3400">
                <a:solidFill>
                  <a:schemeClr val="dk1"/>
                </a:solidFill>
                <a:latin typeface="Miltonian Tattoo"/>
                <a:ea typeface="Miltonian Tattoo"/>
                <a:cs typeface="Miltonian Tattoo"/>
                <a:sym typeface="Miltonian Tatto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Miltonian Tattoo"/>
              <a:buNone/>
              <a:defRPr sz="3400">
                <a:solidFill>
                  <a:schemeClr val="dk1"/>
                </a:solidFill>
                <a:latin typeface="Miltonian Tattoo"/>
                <a:ea typeface="Miltonian Tattoo"/>
                <a:cs typeface="Miltonian Tattoo"/>
                <a:sym typeface="Miltonian Tatto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Miltonian Tattoo"/>
              <a:buNone/>
              <a:defRPr sz="3400">
                <a:solidFill>
                  <a:schemeClr val="dk1"/>
                </a:solidFill>
                <a:latin typeface="Miltonian Tattoo"/>
                <a:ea typeface="Miltonian Tattoo"/>
                <a:cs typeface="Miltonian Tattoo"/>
                <a:sym typeface="Miltonian Tatto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Miltonian Tattoo"/>
              <a:buNone/>
              <a:defRPr sz="3400">
                <a:solidFill>
                  <a:schemeClr val="dk1"/>
                </a:solidFill>
                <a:latin typeface="Miltonian Tattoo"/>
                <a:ea typeface="Miltonian Tattoo"/>
                <a:cs typeface="Miltonian Tattoo"/>
                <a:sym typeface="Miltonian Tatto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Miltonian Tattoo"/>
              <a:buNone/>
              <a:defRPr sz="3400">
                <a:solidFill>
                  <a:schemeClr val="dk1"/>
                </a:solidFill>
                <a:latin typeface="Miltonian Tattoo"/>
                <a:ea typeface="Miltonian Tattoo"/>
                <a:cs typeface="Miltonian Tattoo"/>
                <a:sym typeface="Miltonian Tatto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Miltonian Tattoo"/>
              <a:buNone/>
              <a:defRPr sz="3400">
                <a:solidFill>
                  <a:schemeClr val="dk1"/>
                </a:solidFill>
                <a:latin typeface="Miltonian Tattoo"/>
                <a:ea typeface="Miltonian Tattoo"/>
                <a:cs typeface="Miltonian Tattoo"/>
                <a:sym typeface="Miltonian Tatto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Miltonian Tattoo"/>
              <a:buNone/>
              <a:defRPr sz="3400">
                <a:solidFill>
                  <a:schemeClr val="dk1"/>
                </a:solidFill>
                <a:latin typeface="Miltonian Tattoo"/>
                <a:ea typeface="Miltonian Tattoo"/>
                <a:cs typeface="Miltonian Tattoo"/>
                <a:sym typeface="Miltonian Tatto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Char char="●"/>
              <a:defRPr sz="16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lvl="1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Char char="○"/>
              <a:defRPr sz="16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Char char="■"/>
              <a:defRPr sz="16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lvl="3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Char char="●"/>
              <a:defRPr sz="16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Char char="○"/>
              <a:defRPr sz="16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Char char="■"/>
              <a:defRPr sz="16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lvl="6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Char char="●"/>
              <a:defRPr sz="16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lvl="7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Char char="○"/>
              <a:defRPr sz="16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lvl="8" indent="-3302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Nunito Sans"/>
              <a:buChar char="■"/>
              <a:defRPr sz="16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6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tories.freepik.com/?utm_source=slidesgo_template&amp;utm_medium=referral-link&amp;utm_campaign=slidesgo_contents_of_this_template&amp;utm_term=stories_by_freepik&amp;utm_content=stories" TargetMode="External"/><Relationship Id="rId5" Type="http://schemas.openxmlformats.org/officeDocument/2006/relationships/hyperlink" Target="http://bit.ly/33VAFh3" TargetMode="External"/><Relationship Id="rId4" Type="http://schemas.openxmlformats.org/officeDocument/2006/relationships/hyperlink" Target="http://bit.ly/30B07Gq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5D18EEE-D494-4477-AA46-164D69C410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19752">
            <a:off x="3485454" y="316014"/>
            <a:ext cx="2187693" cy="2377460"/>
          </a:xfrm>
          <a:prstGeom prst="rect">
            <a:avLst/>
          </a:prstGeom>
        </p:spPr>
      </p:pic>
      <p:grpSp>
        <p:nvGrpSpPr>
          <p:cNvPr id="429" name="Google Shape;429;p23"/>
          <p:cNvGrpSpPr/>
          <p:nvPr/>
        </p:nvGrpSpPr>
        <p:grpSpPr>
          <a:xfrm rot="10780444" flipH="1">
            <a:off x="3722522" y="503455"/>
            <a:ext cx="1698954" cy="1188671"/>
            <a:chOff x="3512058" y="192646"/>
            <a:chExt cx="1584376" cy="1064163"/>
          </a:xfrm>
        </p:grpSpPr>
        <p:sp>
          <p:nvSpPr>
            <p:cNvPr id="430" name="Google Shape;430;p23"/>
            <p:cNvSpPr/>
            <p:nvPr/>
          </p:nvSpPr>
          <p:spPr>
            <a:xfrm>
              <a:off x="4011979" y="801992"/>
              <a:ext cx="9043" cy="9043"/>
            </a:xfrm>
            <a:custGeom>
              <a:avLst/>
              <a:gdLst/>
              <a:ahLst/>
              <a:cxnLst/>
              <a:rect l="l" t="t" r="r" b="b"/>
              <a:pathLst>
                <a:path w="168" h="168" extrusionOk="0">
                  <a:moveTo>
                    <a:pt x="96" y="0"/>
                  </a:moveTo>
                  <a:cubicBezTo>
                    <a:pt x="0" y="24"/>
                    <a:pt x="0" y="143"/>
                    <a:pt x="96" y="167"/>
                  </a:cubicBezTo>
                  <a:cubicBezTo>
                    <a:pt x="167" y="143"/>
                    <a:pt x="167" y="24"/>
                    <a:pt x="96" y="0"/>
                  </a:cubicBezTo>
                  <a:close/>
                </a:path>
              </a:pathLst>
            </a:custGeom>
            <a:solidFill>
              <a:srgbClr val="BF5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3"/>
            <p:cNvSpPr/>
            <p:nvPr/>
          </p:nvSpPr>
          <p:spPr>
            <a:xfrm>
              <a:off x="3828653" y="715927"/>
              <a:ext cx="57754" cy="123797"/>
            </a:xfrm>
            <a:custGeom>
              <a:avLst/>
              <a:gdLst/>
              <a:ahLst/>
              <a:cxnLst/>
              <a:rect l="l" t="t" r="r" b="b"/>
              <a:pathLst>
                <a:path w="1073" h="2300" extrusionOk="0">
                  <a:moveTo>
                    <a:pt x="462" y="1"/>
                  </a:moveTo>
                  <a:cubicBezTo>
                    <a:pt x="309" y="1"/>
                    <a:pt x="180" y="81"/>
                    <a:pt x="144" y="242"/>
                  </a:cubicBezTo>
                  <a:cubicBezTo>
                    <a:pt x="144" y="313"/>
                    <a:pt x="120" y="385"/>
                    <a:pt x="96" y="480"/>
                  </a:cubicBezTo>
                  <a:cubicBezTo>
                    <a:pt x="96" y="552"/>
                    <a:pt x="72" y="647"/>
                    <a:pt x="72" y="718"/>
                  </a:cubicBezTo>
                  <a:cubicBezTo>
                    <a:pt x="72" y="933"/>
                    <a:pt x="49" y="1123"/>
                    <a:pt x="25" y="1337"/>
                  </a:cubicBezTo>
                  <a:lnTo>
                    <a:pt x="25" y="1218"/>
                  </a:lnTo>
                  <a:lnTo>
                    <a:pt x="1" y="1504"/>
                  </a:lnTo>
                  <a:cubicBezTo>
                    <a:pt x="1" y="1576"/>
                    <a:pt x="1" y="1647"/>
                    <a:pt x="25" y="1718"/>
                  </a:cubicBezTo>
                  <a:cubicBezTo>
                    <a:pt x="49" y="1861"/>
                    <a:pt x="120" y="2004"/>
                    <a:pt x="215" y="2099"/>
                  </a:cubicBezTo>
                  <a:cubicBezTo>
                    <a:pt x="263" y="2171"/>
                    <a:pt x="311" y="2219"/>
                    <a:pt x="406" y="2266"/>
                  </a:cubicBezTo>
                  <a:cubicBezTo>
                    <a:pt x="440" y="2283"/>
                    <a:pt x="497" y="2300"/>
                    <a:pt x="553" y="2300"/>
                  </a:cubicBezTo>
                  <a:cubicBezTo>
                    <a:pt x="576" y="2300"/>
                    <a:pt x="599" y="2297"/>
                    <a:pt x="620" y="2290"/>
                  </a:cubicBezTo>
                  <a:cubicBezTo>
                    <a:pt x="639" y="2296"/>
                    <a:pt x="658" y="2299"/>
                    <a:pt x="678" y="2299"/>
                  </a:cubicBezTo>
                  <a:cubicBezTo>
                    <a:pt x="730" y="2299"/>
                    <a:pt x="782" y="2277"/>
                    <a:pt x="834" y="2242"/>
                  </a:cubicBezTo>
                  <a:cubicBezTo>
                    <a:pt x="882" y="2195"/>
                    <a:pt x="906" y="2171"/>
                    <a:pt x="930" y="2099"/>
                  </a:cubicBezTo>
                  <a:cubicBezTo>
                    <a:pt x="954" y="2028"/>
                    <a:pt x="1001" y="1933"/>
                    <a:pt x="1001" y="1861"/>
                  </a:cubicBezTo>
                  <a:cubicBezTo>
                    <a:pt x="1025" y="1742"/>
                    <a:pt x="1049" y="1623"/>
                    <a:pt x="1073" y="1480"/>
                  </a:cubicBezTo>
                  <a:cubicBezTo>
                    <a:pt x="1073" y="1337"/>
                    <a:pt x="1073" y="1171"/>
                    <a:pt x="1073" y="1004"/>
                  </a:cubicBezTo>
                  <a:cubicBezTo>
                    <a:pt x="1073" y="861"/>
                    <a:pt x="1049" y="742"/>
                    <a:pt x="1025" y="599"/>
                  </a:cubicBezTo>
                  <a:cubicBezTo>
                    <a:pt x="1001" y="456"/>
                    <a:pt x="954" y="337"/>
                    <a:pt x="882" y="242"/>
                  </a:cubicBezTo>
                  <a:cubicBezTo>
                    <a:pt x="811" y="147"/>
                    <a:pt x="715" y="75"/>
                    <a:pt x="620" y="28"/>
                  </a:cubicBezTo>
                  <a:cubicBezTo>
                    <a:pt x="567" y="10"/>
                    <a:pt x="513" y="1"/>
                    <a:pt x="462" y="1"/>
                  </a:cubicBezTo>
                  <a:close/>
                </a:path>
              </a:pathLst>
            </a:custGeom>
            <a:solidFill>
              <a:srgbClr val="BF5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3"/>
            <p:cNvSpPr/>
            <p:nvPr/>
          </p:nvSpPr>
          <p:spPr>
            <a:xfrm>
              <a:off x="4077376" y="603326"/>
              <a:ext cx="75678" cy="80468"/>
            </a:xfrm>
            <a:custGeom>
              <a:avLst/>
              <a:gdLst/>
              <a:ahLst/>
              <a:cxnLst/>
              <a:rect l="l" t="t" r="r" b="b"/>
              <a:pathLst>
                <a:path w="1406" h="1495" extrusionOk="0">
                  <a:moveTo>
                    <a:pt x="238" y="762"/>
                  </a:moveTo>
                  <a:cubicBezTo>
                    <a:pt x="249" y="784"/>
                    <a:pt x="260" y="801"/>
                    <a:pt x="271" y="818"/>
                  </a:cubicBezTo>
                  <a:lnTo>
                    <a:pt x="271" y="818"/>
                  </a:lnTo>
                  <a:cubicBezTo>
                    <a:pt x="261" y="799"/>
                    <a:pt x="250" y="781"/>
                    <a:pt x="238" y="762"/>
                  </a:cubicBezTo>
                  <a:close/>
                  <a:moveTo>
                    <a:pt x="286" y="0"/>
                  </a:moveTo>
                  <a:cubicBezTo>
                    <a:pt x="214" y="24"/>
                    <a:pt x="143" y="72"/>
                    <a:pt x="95" y="119"/>
                  </a:cubicBezTo>
                  <a:cubicBezTo>
                    <a:pt x="71" y="167"/>
                    <a:pt x="48" y="214"/>
                    <a:pt x="24" y="286"/>
                  </a:cubicBezTo>
                  <a:cubicBezTo>
                    <a:pt x="0" y="381"/>
                    <a:pt x="24" y="476"/>
                    <a:pt x="95" y="548"/>
                  </a:cubicBezTo>
                  <a:lnTo>
                    <a:pt x="119" y="596"/>
                  </a:lnTo>
                  <a:cubicBezTo>
                    <a:pt x="143" y="619"/>
                    <a:pt x="167" y="667"/>
                    <a:pt x="191" y="691"/>
                  </a:cubicBezTo>
                  <a:cubicBezTo>
                    <a:pt x="191" y="715"/>
                    <a:pt x="214" y="738"/>
                    <a:pt x="238" y="762"/>
                  </a:cubicBezTo>
                  <a:cubicBezTo>
                    <a:pt x="238" y="762"/>
                    <a:pt x="238" y="762"/>
                    <a:pt x="238" y="762"/>
                  </a:cubicBezTo>
                  <a:lnTo>
                    <a:pt x="238" y="762"/>
                  </a:lnTo>
                  <a:cubicBezTo>
                    <a:pt x="238" y="762"/>
                    <a:pt x="238" y="762"/>
                    <a:pt x="238" y="762"/>
                  </a:cubicBezTo>
                  <a:lnTo>
                    <a:pt x="238" y="762"/>
                  </a:lnTo>
                  <a:cubicBezTo>
                    <a:pt x="262" y="786"/>
                    <a:pt x="286" y="834"/>
                    <a:pt x="310" y="881"/>
                  </a:cubicBezTo>
                  <a:cubicBezTo>
                    <a:pt x="297" y="856"/>
                    <a:pt x="284" y="837"/>
                    <a:pt x="271" y="818"/>
                  </a:cubicBezTo>
                  <a:lnTo>
                    <a:pt x="271" y="818"/>
                  </a:lnTo>
                  <a:cubicBezTo>
                    <a:pt x="300" y="871"/>
                    <a:pt x="322" y="924"/>
                    <a:pt x="357" y="977"/>
                  </a:cubicBezTo>
                  <a:lnTo>
                    <a:pt x="381" y="1024"/>
                  </a:lnTo>
                  <a:cubicBezTo>
                    <a:pt x="405" y="1096"/>
                    <a:pt x="452" y="1143"/>
                    <a:pt x="476" y="1191"/>
                  </a:cubicBezTo>
                  <a:lnTo>
                    <a:pt x="572" y="1310"/>
                  </a:lnTo>
                  <a:lnTo>
                    <a:pt x="643" y="1381"/>
                  </a:lnTo>
                  <a:cubicBezTo>
                    <a:pt x="691" y="1429"/>
                    <a:pt x="738" y="1453"/>
                    <a:pt x="810" y="1477"/>
                  </a:cubicBezTo>
                  <a:cubicBezTo>
                    <a:pt x="857" y="1489"/>
                    <a:pt x="905" y="1495"/>
                    <a:pt x="953" y="1495"/>
                  </a:cubicBezTo>
                  <a:cubicBezTo>
                    <a:pt x="1000" y="1495"/>
                    <a:pt x="1048" y="1489"/>
                    <a:pt x="1095" y="1477"/>
                  </a:cubicBezTo>
                  <a:cubicBezTo>
                    <a:pt x="1167" y="1429"/>
                    <a:pt x="1238" y="1381"/>
                    <a:pt x="1310" y="1334"/>
                  </a:cubicBezTo>
                  <a:cubicBezTo>
                    <a:pt x="1334" y="1286"/>
                    <a:pt x="1357" y="1239"/>
                    <a:pt x="1381" y="1167"/>
                  </a:cubicBezTo>
                  <a:cubicBezTo>
                    <a:pt x="1405" y="1119"/>
                    <a:pt x="1405" y="1048"/>
                    <a:pt x="1405" y="977"/>
                  </a:cubicBezTo>
                  <a:cubicBezTo>
                    <a:pt x="1381" y="834"/>
                    <a:pt x="1334" y="691"/>
                    <a:pt x="1262" y="572"/>
                  </a:cubicBezTo>
                  <a:cubicBezTo>
                    <a:pt x="1215" y="476"/>
                    <a:pt x="1143" y="381"/>
                    <a:pt x="1048" y="310"/>
                  </a:cubicBezTo>
                  <a:cubicBezTo>
                    <a:pt x="976" y="238"/>
                    <a:pt x="881" y="191"/>
                    <a:pt x="810" y="143"/>
                  </a:cubicBezTo>
                  <a:lnTo>
                    <a:pt x="714" y="95"/>
                  </a:lnTo>
                  <a:lnTo>
                    <a:pt x="667" y="72"/>
                  </a:lnTo>
                  <a:cubicBezTo>
                    <a:pt x="619" y="48"/>
                    <a:pt x="595" y="24"/>
                    <a:pt x="548" y="24"/>
                  </a:cubicBezTo>
                  <a:lnTo>
                    <a:pt x="524" y="24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BF5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3"/>
            <p:cNvSpPr/>
            <p:nvPr/>
          </p:nvSpPr>
          <p:spPr>
            <a:xfrm>
              <a:off x="4271844" y="367844"/>
              <a:ext cx="74763" cy="96293"/>
            </a:xfrm>
            <a:custGeom>
              <a:avLst/>
              <a:gdLst/>
              <a:ahLst/>
              <a:cxnLst/>
              <a:rect l="l" t="t" r="r" b="b"/>
              <a:pathLst>
                <a:path w="1389" h="1789" extrusionOk="0">
                  <a:moveTo>
                    <a:pt x="339" y="1"/>
                  </a:moveTo>
                  <a:cubicBezTo>
                    <a:pt x="166" y="1"/>
                    <a:pt x="0" y="136"/>
                    <a:pt x="31" y="351"/>
                  </a:cubicBezTo>
                  <a:cubicBezTo>
                    <a:pt x="31" y="398"/>
                    <a:pt x="54" y="446"/>
                    <a:pt x="54" y="493"/>
                  </a:cubicBezTo>
                  <a:cubicBezTo>
                    <a:pt x="78" y="541"/>
                    <a:pt x="54" y="589"/>
                    <a:pt x="54" y="636"/>
                  </a:cubicBezTo>
                  <a:cubicBezTo>
                    <a:pt x="78" y="803"/>
                    <a:pt x="150" y="970"/>
                    <a:pt x="245" y="1113"/>
                  </a:cubicBezTo>
                  <a:cubicBezTo>
                    <a:pt x="293" y="1208"/>
                    <a:pt x="340" y="1303"/>
                    <a:pt x="412" y="1375"/>
                  </a:cubicBezTo>
                  <a:cubicBezTo>
                    <a:pt x="435" y="1422"/>
                    <a:pt x="459" y="1470"/>
                    <a:pt x="507" y="1517"/>
                  </a:cubicBezTo>
                  <a:cubicBezTo>
                    <a:pt x="531" y="1541"/>
                    <a:pt x="578" y="1589"/>
                    <a:pt x="602" y="1637"/>
                  </a:cubicBezTo>
                  <a:cubicBezTo>
                    <a:pt x="697" y="1684"/>
                    <a:pt x="769" y="1732"/>
                    <a:pt x="864" y="1732"/>
                  </a:cubicBezTo>
                  <a:cubicBezTo>
                    <a:pt x="934" y="1767"/>
                    <a:pt x="1004" y="1789"/>
                    <a:pt x="1073" y="1789"/>
                  </a:cubicBezTo>
                  <a:cubicBezTo>
                    <a:pt x="1099" y="1789"/>
                    <a:pt x="1124" y="1786"/>
                    <a:pt x="1150" y="1779"/>
                  </a:cubicBezTo>
                  <a:cubicBezTo>
                    <a:pt x="1269" y="1779"/>
                    <a:pt x="1340" y="1684"/>
                    <a:pt x="1364" y="1589"/>
                  </a:cubicBezTo>
                  <a:cubicBezTo>
                    <a:pt x="1388" y="1494"/>
                    <a:pt x="1388" y="1422"/>
                    <a:pt x="1364" y="1327"/>
                  </a:cubicBezTo>
                  <a:cubicBezTo>
                    <a:pt x="1388" y="1255"/>
                    <a:pt x="1388" y="1184"/>
                    <a:pt x="1340" y="1113"/>
                  </a:cubicBezTo>
                  <a:cubicBezTo>
                    <a:pt x="1317" y="1065"/>
                    <a:pt x="1293" y="1017"/>
                    <a:pt x="1269" y="970"/>
                  </a:cubicBezTo>
                  <a:cubicBezTo>
                    <a:pt x="1245" y="922"/>
                    <a:pt x="1198" y="898"/>
                    <a:pt x="1174" y="851"/>
                  </a:cubicBezTo>
                  <a:cubicBezTo>
                    <a:pt x="1150" y="803"/>
                    <a:pt x="1055" y="684"/>
                    <a:pt x="1007" y="612"/>
                  </a:cubicBezTo>
                  <a:cubicBezTo>
                    <a:pt x="936" y="493"/>
                    <a:pt x="840" y="398"/>
                    <a:pt x="769" y="303"/>
                  </a:cubicBezTo>
                  <a:lnTo>
                    <a:pt x="697" y="255"/>
                  </a:lnTo>
                  <a:cubicBezTo>
                    <a:pt x="674" y="208"/>
                    <a:pt x="626" y="184"/>
                    <a:pt x="602" y="136"/>
                  </a:cubicBezTo>
                  <a:cubicBezTo>
                    <a:pt x="534" y="43"/>
                    <a:pt x="436" y="1"/>
                    <a:pt x="339" y="1"/>
                  </a:cubicBezTo>
                  <a:close/>
                </a:path>
              </a:pathLst>
            </a:custGeom>
            <a:solidFill>
              <a:srgbClr val="E0B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3"/>
            <p:cNvSpPr/>
            <p:nvPr/>
          </p:nvSpPr>
          <p:spPr>
            <a:xfrm>
              <a:off x="4535476" y="632876"/>
              <a:ext cx="102052" cy="92471"/>
            </a:xfrm>
            <a:custGeom>
              <a:avLst/>
              <a:gdLst/>
              <a:ahLst/>
              <a:cxnLst/>
              <a:rect l="l" t="t" r="r" b="b"/>
              <a:pathLst>
                <a:path w="1896" h="1718" extrusionOk="0">
                  <a:moveTo>
                    <a:pt x="1408" y="0"/>
                  </a:moveTo>
                  <a:cubicBezTo>
                    <a:pt x="1356" y="0"/>
                    <a:pt x="1303" y="8"/>
                    <a:pt x="1253" y="23"/>
                  </a:cubicBezTo>
                  <a:cubicBezTo>
                    <a:pt x="1158" y="47"/>
                    <a:pt x="1086" y="94"/>
                    <a:pt x="1015" y="142"/>
                  </a:cubicBezTo>
                  <a:lnTo>
                    <a:pt x="896" y="237"/>
                  </a:lnTo>
                  <a:cubicBezTo>
                    <a:pt x="800" y="332"/>
                    <a:pt x="705" y="428"/>
                    <a:pt x="610" y="547"/>
                  </a:cubicBezTo>
                  <a:cubicBezTo>
                    <a:pt x="539" y="618"/>
                    <a:pt x="467" y="690"/>
                    <a:pt x="419" y="785"/>
                  </a:cubicBezTo>
                  <a:cubicBezTo>
                    <a:pt x="348" y="880"/>
                    <a:pt x="300" y="951"/>
                    <a:pt x="229" y="1047"/>
                  </a:cubicBezTo>
                  <a:cubicBezTo>
                    <a:pt x="0" y="1352"/>
                    <a:pt x="244" y="1717"/>
                    <a:pt x="546" y="1717"/>
                  </a:cubicBezTo>
                  <a:cubicBezTo>
                    <a:pt x="621" y="1717"/>
                    <a:pt x="700" y="1694"/>
                    <a:pt x="777" y="1642"/>
                  </a:cubicBezTo>
                  <a:lnTo>
                    <a:pt x="1039" y="1452"/>
                  </a:lnTo>
                  <a:cubicBezTo>
                    <a:pt x="1134" y="1404"/>
                    <a:pt x="1205" y="1333"/>
                    <a:pt x="1277" y="1261"/>
                  </a:cubicBezTo>
                  <a:cubicBezTo>
                    <a:pt x="1396" y="1166"/>
                    <a:pt x="1491" y="1071"/>
                    <a:pt x="1586" y="975"/>
                  </a:cubicBezTo>
                  <a:cubicBezTo>
                    <a:pt x="1610" y="928"/>
                    <a:pt x="1658" y="904"/>
                    <a:pt x="1682" y="856"/>
                  </a:cubicBezTo>
                  <a:cubicBezTo>
                    <a:pt x="1729" y="785"/>
                    <a:pt x="1777" y="713"/>
                    <a:pt x="1824" y="618"/>
                  </a:cubicBezTo>
                  <a:cubicBezTo>
                    <a:pt x="1896" y="451"/>
                    <a:pt x="1848" y="261"/>
                    <a:pt x="1729" y="142"/>
                  </a:cubicBezTo>
                  <a:cubicBezTo>
                    <a:pt x="1646" y="42"/>
                    <a:pt x="1528" y="0"/>
                    <a:pt x="1408" y="0"/>
                  </a:cubicBezTo>
                  <a:close/>
                </a:path>
              </a:pathLst>
            </a:custGeom>
            <a:solidFill>
              <a:srgbClr val="C9B1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3"/>
            <p:cNvSpPr/>
            <p:nvPr/>
          </p:nvSpPr>
          <p:spPr>
            <a:xfrm>
              <a:off x="3900455" y="446105"/>
              <a:ext cx="62868" cy="126489"/>
            </a:xfrm>
            <a:custGeom>
              <a:avLst/>
              <a:gdLst/>
              <a:ahLst/>
              <a:cxnLst/>
              <a:rect l="l" t="t" r="r" b="b"/>
              <a:pathLst>
                <a:path w="1168" h="2350" extrusionOk="0">
                  <a:moveTo>
                    <a:pt x="551" y="0"/>
                  </a:moveTo>
                  <a:cubicBezTo>
                    <a:pt x="516" y="0"/>
                    <a:pt x="483" y="6"/>
                    <a:pt x="453" y="16"/>
                  </a:cubicBezTo>
                  <a:cubicBezTo>
                    <a:pt x="334" y="16"/>
                    <a:pt x="263" y="87"/>
                    <a:pt x="191" y="159"/>
                  </a:cubicBezTo>
                  <a:cubicBezTo>
                    <a:pt x="167" y="230"/>
                    <a:pt x="120" y="325"/>
                    <a:pt x="96" y="397"/>
                  </a:cubicBezTo>
                  <a:cubicBezTo>
                    <a:pt x="72" y="444"/>
                    <a:pt x="72" y="516"/>
                    <a:pt x="72" y="564"/>
                  </a:cubicBezTo>
                  <a:cubicBezTo>
                    <a:pt x="24" y="730"/>
                    <a:pt x="24" y="873"/>
                    <a:pt x="1" y="1040"/>
                  </a:cubicBezTo>
                  <a:cubicBezTo>
                    <a:pt x="1" y="1159"/>
                    <a:pt x="1" y="1278"/>
                    <a:pt x="24" y="1397"/>
                  </a:cubicBezTo>
                  <a:cubicBezTo>
                    <a:pt x="48" y="1516"/>
                    <a:pt x="24" y="1635"/>
                    <a:pt x="48" y="1754"/>
                  </a:cubicBezTo>
                  <a:cubicBezTo>
                    <a:pt x="72" y="2016"/>
                    <a:pt x="215" y="2231"/>
                    <a:pt x="453" y="2326"/>
                  </a:cubicBezTo>
                  <a:cubicBezTo>
                    <a:pt x="495" y="2342"/>
                    <a:pt x="540" y="2349"/>
                    <a:pt x="584" y="2349"/>
                  </a:cubicBezTo>
                  <a:cubicBezTo>
                    <a:pt x="741" y="2349"/>
                    <a:pt x="898" y="2255"/>
                    <a:pt x="953" y="2088"/>
                  </a:cubicBezTo>
                  <a:cubicBezTo>
                    <a:pt x="977" y="1992"/>
                    <a:pt x="1001" y="1873"/>
                    <a:pt x="1025" y="1778"/>
                  </a:cubicBezTo>
                  <a:cubicBezTo>
                    <a:pt x="1072" y="1659"/>
                    <a:pt x="1096" y="1564"/>
                    <a:pt x="1120" y="1445"/>
                  </a:cubicBezTo>
                  <a:cubicBezTo>
                    <a:pt x="1144" y="1302"/>
                    <a:pt x="1144" y="1135"/>
                    <a:pt x="1168" y="992"/>
                  </a:cubicBezTo>
                  <a:cubicBezTo>
                    <a:pt x="1168" y="921"/>
                    <a:pt x="1168" y="873"/>
                    <a:pt x="1168" y="802"/>
                  </a:cubicBezTo>
                  <a:cubicBezTo>
                    <a:pt x="1144" y="706"/>
                    <a:pt x="1144" y="611"/>
                    <a:pt x="1120" y="516"/>
                  </a:cubicBezTo>
                  <a:cubicBezTo>
                    <a:pt x="1048" y="302"/>
                    <a:pt x="906" y="111"/>
                    <a:pt x="691" y="40"/>
                  </a:cubicBezTo>
                  <a:cubicBezTo>
                    <a:pt x="649" y="12"/>
                    <a:pt x="599" y="0"/>
                    <a:pt x="5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3"/>
            <p:cNvSpPr/>
            <p:nvPr/>
          </p:nvSpPr>
          <p:spPr>
            <a:xfrm>
              <a:off x="4755402" y="833694"/>
              <a:ext cx="98769" cy="90157"/>
            </a:xfrm>
            <a:custGeom>
              <a:avLst/>
              <a:gdLst/>
              <a:ahLst/>
              <a:cxnLst/>
              <a:rect l="l" t="t" r="r" b="b"/>
              <a:pathLst>
                <a:path w="1835" h="1675" extrusionOk="0">
                  <a:moveTo>
                    <a:pt x="384" y="1"/>
                  </a:moveTo>
                  <a:cubicBezTo>
                    <a:pt x="265" y="1"/>
                    <a:pt x="152" y="54"/>
                    <a:pt x="72" y="173"/>
                  </a:cubicBezTo>
                  <a:cubicBezTo>
                    <a:pt x="48" y="221"/>
                    <a:pt x="25" y="293"/>
                    <a:pt x="25" y="340"/>
                  </a:cubicBezTo>
                  <a:cubicBezTo>
                    <a:pt x="1" y="435"/>
                    <a:pt x="25" y="507"/>
                    <a:pt x="96" y="578"/>
                  </a:cubicBezTo>
                  <a:lnTo>
                    <a:pt x="144" y="650"/>
                  </a:lnTo>
                  <a:cubicBezTo>
                    <a:pt x="144" y="650"/>
                    <a:pt x="144" y="674"/>
                    <a:pt x="144" y="674"/>
                  </a:cubicBezTo>
                  <a:cubicBezTo>
                    <a:pt x="191" y="721"/>
                    <a:pt x="215" y="745"/>
                    <a:pt x="263" y="793"/>
                  </a:cubicBezTo>
                  <a:lnTo>
                    <a:pt x="287" y="816"/>
                  </a:lnTo>
                  <a:cubicBezTo>
                    <a:pt x="358" y="912"/>
                    <a:pt x="453" y="1007"/>
                    <a:pt x="549" y="1102"/>
                  </a:cubicBezTo>
                  <a:cubicBezTo>
                    <a:pt x="587" y="1141"/>
                    <a:pt x="626" y="1179"/>
                    <a:pt x="668" y="1221"/>
                  </a:cubicBezTo>
                  <a:lnTo>
                    <a:pt x="668" y="1221"/>
                  </a:lnTo>
                  <a:lnTo>
                    <a:pt x="858" y="1436"/>
                  </a:lnTo>
                  <a:cubicBezTo>
                    <a:pt x="906" y="1459"/>
                    <a:pt x="953" y="1483"/>
                    <a:pt x="1025" y="1507"/>
                  </a:cubicBezTo>
                  <a:lnTo>
                    <a:pt x="1049" y="1531"/>
                  </a:lnTo>
                  <a:cubicBezTo>
                    <a:pt x="1120" y="1578"/>
                    <a:pt x="1192" y="1626"/>
                    <a:pt x="1287" y="1650"/>
                  </a:cubicBezTo>
                  <a:lnTo>
                    <a:pt x="1334" y="1650"/>
                  </a:lnTo>
                  <a:cubicBezTo>
                    <a:pt x="1377" y="1667"/>
                    <a:pt x="1421" y="1675"/>
                    <a:pt x="1464" y="1675"/>
                  </a:cubicBezTo>
                  <a:cubicBezTo>
                    <a:pt x="1658" y="1675"/>
                    <a:pt x="1830" y="1512"/>
                    <a:pt x="1811" y="1317"/>
                  </a:cubicBezTo>
                  <a:cubicBezTo>
                    <a:pt x="1811" y="1317"/>
                    <a:pt x="1811" y="1293"/>
                    <a:pt x="1811" y="1293"/>
                  </a:cubicBezTo>
                  <a:cubicBezTo>
                    <a:pt x="1811" y="1269"/>
                    <a:pt x="1811" y="1269"/>
                    <a:pt x="1811" y="1245"/>
                  </a:cubicBezTo>
                  <a:cubicBezTo>
                    <a:pt x="1835" y="1150"/>
                    <a:pt x="1835" y="1055"/>
                    <a:pt x="1787" y="959"/>
                  </a:cubicBezTo>
                  <a:cubicBezTo>
                    <a:pt x="1787" y="936"/>
                    <a:pt x="1763" y="912"/>
                    <a:pt x="1739" y="864"/>
                  </a:cubicBezTo>
                  <a:cubicBezTo>
                    <a:pt x="1739" y="793"/>
                    <a:pt x="1692" y="721"/>
                    <a:pt x="1644" y="650"/>
                  </a:cubicBezTo>
                  <a:cubicBezTo>
                    <a:pt x="1596" y="578"/>
                    <a:pt x="1549" y="531"/>
                    <a:pt x="1477" y="483"/>
                  </a:cubicBezTo>
                  <a:cubicBezTo>
                    <a:pt x="1430" y="435"/>
                    <a:pt x="1382" y="388"/>
                    <a:pt x="1334" y="340"/>
                  </a:cubicBezTo>
                  <a:cubicBezTo>
                    <a:pt x="1239" y="269"/>
                    <a:pt x="1144" y="221"/>
                    <a:pt x="1049" y="173"/>
                  </a:cubicBezTo>
                  <a:cubicBezTo>
                    <a:pt x="1001" y="126"/>
                    <a:pt x="930" y="102"/>
                    <a:pt x="858" y="102"/>
                  </a:cubicBezTo>
                  <a:cubicBezTo>
                    <a:pt x="739" y="54"/>
                    <a:pt x="620" y="7"/>
                    <a:pt x="501" y="7"/>
                  </a:cubicBezTo>
                  <a:lnTo>
                    <a:pt x="453" y="7"/>
                  </a:lnTo>
                  <a:cubicBezTo>
                    <a:pt x="430" y="3"/>
                    <a:pt x="407" y="1"/>
                    <a:pt x="3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3"/>
            <p:cNvSpPr/>
            <p:nvPr/>
          </p:nvSpPr>
          <p:spPr>
            <a:xfrm>
              <a:off x="4690059" y="1028270"/>
              <a:ext cx="76970" cy="71157"/>
            </a:xfrm>
            <a:custGeom>
              <a:avLst/>
              <a:gdLst/>
              <a:ahLst/>
              <a:cxnLst/>
              <a:rect l="l" t="t" r="r" b="b"/>
              <a:pathLst>
                <a:path w="1430" h="1322" extrusionOk="0">
                  <a:moveTo>
                    <a:pt x="1008" y="1"/>
                  </a:moveTo>
                  <a:cubicBezTo>
                    <a:pt x="995" y="1"/>
                    <a:pt x="985" y="4"/>
                    <a:pt x="977" y="12"/>
                  </a:cubicBezTo>
                  <a:cubicBezTo>
                    <a:pt x="956" y="5"/>
                    <a:pt x="935" y="2"/>
                    <a:pt x="914" y="2"/>
                  </a:cubicBezTo>
                  <a:cubicBezTo>
                    <a:pt x="863" y="2"/>
                    <a:pt x="813" y="19"/>
                    <a:pt x="762" y="35"/>
                  </a:cubicBezTo>
                  <a:cubicBezTo>
                    <a:pt x="691" y="59"/>
                    <a:pt x="596" y="107"/>
                    <a:pt x="524" y="178"/>
                  </a:cubicBezTo>
                  <a:lnTo>
                    <a:pt x="477" y="226"/>
                  </a:lnTo>
                  <a:cubicBezTo>
                    <a:pt x="405" y="250"/>
                    <a:pt x="381" y="297"/>
                    <a:pt x="334" y="345"/>
                  </a:cubicBezTo>
                  <a:lnTo>
                    <a:pt x="215" y="464"/>
                  </a:lnTo>
                  <a:cubicBezTo>
                    <a:pt x="167" y="488"/>
                    <a:pt x="143" y="535"/>
                    <a:pt x="119" y="583"/>
                  </a:cubicBezTo>
                  <a:lnTo>
                    <a:pt x="48" y="678"/>
                  </a:lnTo>
                  <a:cubicBezTo>
                    <a:pt x="24" y="726"/>
                    <a:pt x="0" y="797"/>
                    <a:pt x="24" y="845"/>
                  </a:cubicBezTo>
                  <a:cubicBezTo>
                    <a:pt x="0" y="893"/>
                    <a:pt x="0" y="940"/>
                    <a:pt x="24" y="964"/>
                  </a:cubicBezTo>
                  <a:cubicBezTo>
                    <a:pt x="24" y="1036"/>
                    <a:pt x="48" y="1083"/>
                    <a:pt x="96" y="1131"/>
                  </a:cubicBezTo>
                  <a:cubicBezTo>
                    <a:pt x="143" y="1202"/>
                    <a:pt x="191" y="1250"/>
                    <a:pt x="262" y="1274"/>
                  </a:cubicBezTo>
                  <a:cubicBezTo>
                    <a:pt x="310" y="1298"/>
                    <a:pt x="381" y="1321"/>
                    <a:pt x="429" y="1321"/>
                  </a:cubicBezTo>
                  <a:cubicBezTo>
                    <a:pt x="500" y="1321"/>
                    <a:pt x="548" y="1321"/>
                    <a:pt x="596" y="1298"/>
                  </a:cubicBezTo>
                  <a:cubicBezTo>
                    <a:pt x="691" y="1250"/>
                    <a:pt x="786" y="1226"/>
                    <a:pt x="858" y="1178"/>
                  </a:cubicBezTo>
                  <a:lnTo>
                    <a:pt x="977" y="1083"/>
                  </a:lnTo>
                  <a:cubicBezTo>
                    <a:pt x="1024" y="1059"/>
                    <a:pt x="1024" y="1059"/>
                    <a:pt x="1048" y="1036"/>
                  </a:cubicBezTo>
                  <a:lnTo>
                    <a:pt x="1310" y="797"/>
                  </a:lnTo>
                  <a:cubicBezTo>
                    <a:pt x="1334" y="774"/>
                    <a:pt x="1358" y="726"/>
                    <a:pt x="1382" y="702"/>
                  </a:cubicBezTo>
                  <a:lnTo>
                    <a:pt x="1405" y="559"/>
                  </a:lnTo>
                  <a:lnTo>
                    <a:pt x="1405" y="440"/>
                  </a:lnTo>
                  <a:cubicBezTo>
                    <a:pt x="1429" y="393"/>
                    <a:pt x="1405" y="345"/>
                    <a:pt x="1405" y="321"/>
                  </a:cubicBezTo>
                  <a:cubicBezTo>
                    <a:pt x="1382" y="250"/>
                    <a:pt x="1358" y="202"/>
                    <a:pt x="1310" y="154"/>
                  </a:cubicBezTo>
                  <a:cubicBezTo>
                    <a:pt x="1286" y="131"/>
                    <a:pt x="1239" y="83"/>
                    <a:pt x="1215" y="83"/>
                  </a:cubicBezTo>
                  <a:cubicBezTo>
                    <a:pt x="1167" y="59"/>
                    <a:pt x="1143" y="35"/>
                    <a:pt x="1096" y="12"/>
                  </a:cubicBezTo>
                  <a:cubicBezTo>
                    <a:pt x="1064" y="12"/>
                    <a:pt x="1032" y="1"/>
                    <a:pt x="1008" y="1"/>
                  </a:cubicBezTo>
                  <a:close/>
                </a:path>
              </a:pathLst>
            </a:custGeom>
            <a:solidFill>
              <a:srgbClr val="BF5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3"/>
            <p:cNvSpPr/>
            <p:nvPr/>
          </p:nvSpPr>
          <p:spPr>
            <a:xfrm>
              <a:off x="4445212" y="928372"/>
              <a:ext cx="42360" cy="53879"/>
            </a:xfrm>
            <a:custGeom>
              <a:avLst/>
              <a:gdLst/>
              <a:ahLst/>
              <a:cxnLst/>
              <a:rect l="l" t="t" r="r" b="b"/>
              <a:pathLst>
                <a:path w="787" h="1001" extrusionOk="0">
                  <a:moveTo>
                    <a:pt x="562" y="0"/>
                  </a:moveTo>
                  <a:cubicBezTo>
                    <a:pt x="551" y="0"/>
                    <a:pt x="539" y="3"/>
                    <a:pt x="525" y="10"/>
                  </a:cubicBezTo>
                  <a:cubicBezTo>
                    <a:pt x="477" y="10"/>
                    <a:pt x="406" y="10"/>
                    <a:pt x="358" y="58"/>
                  </a:cubicBezTo>
                  <a:cubicBezTo>
                    <a:pt x="334" y="81"/>
                    <a:pt x="310" y="105"/>
                    <a:pt x="287" y="153"/>
                  </a:cubicBezTo>
                  <a:cubicBezTo>
                    <a:pt x="263" y="177"/>
                    <a:pt x="239" y="224"/>
                    <a:pt x="191" y="272"/>
                  </a:cubicBezTo>
                  <a:cubicBezTo>
                    <a:pt x="144" y="367"/>
                    <a:pt x="72" y="462"/>
                    <a:pt x="25" y="558"/>
                  </a:cubicBezTo>
                  <a:cubicBezTo>
                    <a:pt x="1" y="605"/>
                    <a:pt x="1" y="629"/>
                    <a:pt x="1" y="677"/>
                  </a:cubicBezTo>
                  <a:cubicBezTo>
                    <a:pt x="1" y="724"/>
                    <a:pt x="1" y="748"/>
                    <a:pt x="25" y="796"/>
                  </a:cubicBezTo>
                  <a:cubicBezTo>
                    <a:pt x="62" y="929"/>
                    <a:pt x="191" y="1001"/>
                    <a:pt x="314" y="1001"/>
                  </a:cubicBezTo>
                  <a:cubicBezTo>
                    <a:pt x="345" y="1001"/>
                    <a:pt x="376" y="996"/>
                    <a:pt x="406" y="986"/>
                  </a:cubicBezTo>
                  <a:cubicBezTo>
                    <a:pt x="477" y="939"/>
                    <a:pt x="548" y="891"/>
                    <a:pt x="572" y="820"/>
                  </a:cubicBezTo>
                  <a:cubicBezTo>
                    <a:pt x="620" y="724"/>
                    <a:pt x="668" y="653"/>
                    <a:pt x="715" y="558"/>
                  </a:cubicBezTo>
                  <a:lnTo>
                    <a:pt x="763" y="439"/>
                  </a:lnTo>
                  <a:cubicBezTo>
                    <a:pt x="787" y="367"/>
                    <a:pt x="787" y="296"/>
                    <a:pt x="787" y="248"/>
                  </a:cubicBezTo>
                  <a:cubicBezTo>
                    <a:pt x="787" y="177"/>
                    <a:pt x="763" y="129"/>
                    <a:pt x="739" y="105"/>
                  </a:cubicBezTo>
                  <a:cubicBezTo>
                    <a:pt x="715" y="58"/>
                    <a:pt x="691" y="34"/>
                    <a:pt x="644" y="34"/>
                  </a:cubicBezTo>
                  <a:cubicBezTo>
                    <a:pt x="610" y="17"/>
                    <a:pt x="588" y="0"/>
                    <a:pt x="5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3"/>
            <p:cNvSpPr/>
            <p:nvPr/>
          </p:nvSpPr>
          <p:spPr>
            <a:xfrm>
              <a:off x="5010476" y="931440"/>
              <a:ext cx="85959" cy="70242"/>
            </a:xfrm>
            <a:custGeom>
              <a:avLst/>
              <a:gdLst/>
              <a:ahLst/>
              <a:cxnLst/>
              <a:rect l="l" t="t" r="r" b="b"/>
              <a:pathLst>
                <a:path w="1597" h="1305" extrusionOk="0">
                  <a:moveTo>
                    <a:pt x="477" y="1"/>
                  </a:moveTo>
                  <a:cubicBezTo>
                    <a:pt x="215" y="1"/>
                    <a:pt x="1" y="239"/>
                    <a:pt x="25" y="525"/>
                  </a:cubicBezTo>
                  <a:cubicBezTo>
                    <a:pt x="25" y="620"/>
                    <a:pt x="49" y="691"/>
                    <a:pt x="96" y="763"/>
                  </a:cubicBezTo>
                  <a:cubicBezTo>
                    <a:pt x="144" y="810"/>
                    <a:pt x="168" y="834"/>
                    <a:pt x="215" y="882"/>
                  </a:cubicBezTo>
                  <a:lnTo>
                    <a:pt x="263" y="929"/>
                  </a:lnTo>
                  <a:lnTo>
                    <a:pt x="311" y="977"/>
                  </a:lnTo>
                  <a:lnTo>
                    <a:pt x="382" y="1001"/>
                  </a:lnTo>
                  <a:lnTo>
                    <a:pt x="430" y="1048"/>
                  </a:lnTo>
                  <a:cubicBezTo>
                    <a:pt x="472" y="1077"/>
                    <a:pt x="506" y="1105"/>
                    <a:pt x="542" y="1128"/>
                  </a:cubicBezTo>
                  <a:lnTo>
                    <a:pt x="542" y="1128"/>
                  </a:lnTo>
                  <a:lnTo>
                    <a:pt x="477" y="1096"/>
                  </a:lnTo>
                  <a:lnTo>
                    <a:pt x="549" y="1144"/>
                  </a:lnTo>
                  <a:lnTo>
                    <a:pt x="567" y="1144"/>
                  </a:lnTo>
                  <a:cubicBezTo>
                    <a:pt x="571" y="1146"/>
                    <a:pt x="575" y="1148"/>
                    <a:pt x="579" y="1150"/>
                  </a:cubicBezTo>
                  <a:lnTo>
                    <a:pt x="579" y="1150"/>
                  </a:lnTo>
                  <a:cubicBezTo>
                    <a:pt x="625" y="1194"/>
                    <a:pt x="670" y="1216"/>
                    <a:pt x="715" y="1239"/>
                  </a:cubicBezTo>
                  <a:cubicBezTo>
                    <a:pt x="763" y="1263"/>
                    <a:pt x="834" y="1287"/>
                    <a:pt x="882" y="1287"/>
                  </a:cubicBezTo>
                  <a:lnTo>
                    <a:pt x="930" y="1287"/>
                  </a:lnTo>
                  <a:cubicBezTo>
                    <a:pt x="965" y="1299"/>
                    <a:pt x="995" y="1304"/>
                    <a:pt x="1025" y="1304"/>
                  </a:cubicBezTo>
                  <a:cubicBezTo>
                    <a:pt x="1055" y="1304"/>
                    <a:pt x="1085" y="1299"/>
                    <a:pt x="1120" y="1287"/>
                  </a:cubicBezTo>
                  <a:lnTo>
                    <a:pt x="1168" y="1287"/>
                  </a:lnTo>
                  <a:cubicBezTo>
                    <a:pt x="1215" y="1287"/>
                    <a:pt x="1287" y="1263"/>
                    <a:pt x="1335" y="1239"/>
                  </a:cubicBezTo>
                  <a:cubicBezTo>
                    <a:pt x="1382" y="1215"/>
                    <a:pt x="1430" y="1168"/>
                    <a:pt x="1477" y="1120"/>
                  </a:cubicBezTo>
                  <a:lnTo>
                    <a:pt x="1549" y="1025"/>
                  </a:lnTo>
                  <a:cubicBezTo>
                    <a:pt x="1573" y="953"/>
                    <a:pt x="1597" y="858"/>
                    <a:pt x="1573" y="787"/>
                  </a:cubicBezTo>
                  <a:lnTo>
                    <a:pt x="1573" y="715"/>
                  </a:lnTo>
                  <a:lnTo>
                    <a:pt x="1525" y="572"/>
                  </a:lnTo>
                  <a:cubicBezTo>
                    <a:pt x="1525" y="548"/>
                    <a:pt x="1501" y="525"/>
                    <a:pt x="1501" y="501"/>
                  </a:cubicBezTo>
                  <a:cubicBezTo>
                    <a:pt x="1477" y="477"/>
                    <a:pt x="1477" y="453"/>
                    <a:pt x="1454" y="429"/>
                  </a:cubicBezTo>
                  <a:lnTo>
                    <a:pt x="1454" y="405"/>
                  </a:lnTo>
                  <a:cubicBezTo>
                    <a:pt x="1430" y="382"/>
                    <a:pt x="1406" y="358"/>
                    <a:pt x="1382" y="334"/>
                  </a:cubicBezTo>
                  <a:cubicBezTo>
                    <a:pt x="1311" y="239"/>
                    <a:pt x="1335" y="263"/>
                    <a:pt x="1192" y="191"/>
                  </a:cubicBezTo>
                  <a:lnTo>
                    <a:pt x="1144" y="144"/>
                  </a:lnTo>
                  <a:cubicBezTo>
                    <a:pt x="1096" y="120"/>
                    <a:pt x="1073" y="120"/>
                    <a:pt x="1025" y="96"/>
                  </a:cubicBezTo>
                  <a:lnTo>
                    <a:pt x="930" y="72"/>
                  </a:lnTo>
                  <a:cubicBezTo>
                    <a:pt x="858" y="24"/>
                    <a:pt x="787" y="24"/>
                    <a:pt x="715" y="1"/>
                  </a:cubicBezTo>
                  <a:close/>
                </a:path>
              </a:pathLst>
            </a:custGeom>
            <a:solidFill>
              <a:srgbClr val="BF5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3"/>
            <p:cNvSpPr/>
            <p:nvPr/>
          </p:nvSpPr>
          <p:spPr>
            <a:xfrm>
              <a:off x="4687476" y="1160409"/>
              <a:ext cx="83375" cy="79984"/>
            </a:xfrm>
            <a:custGeom>
              <a:avLst/>
              <a:gdLst/>
              <a:ahLst/>
              <a:cxnLst/>
              <a:rect l="l" t="t" r="r" b="b"/>
              <a:pathLst>
                <a:path w="1549" h="1486" extrusionOk="0">
                  <a:moveTo>
                    <a:pt x="1078" y="1"/>
                  </a:moveTo>
                  <a:cubicBezTo>
                    <a:pt x="1045" y="1"/>
                    <a:pt x="1011" y="4"/>
                    <a:pt x="977" y="9"/>
                  </a:cubicBezTo>
                  <a:lnTo>
                    <a:pt x="906" y="9"/>
                  </a:lnTo>
                  <a:cubicBezTo>
                    <a:pt x="858" y="9"/>
                    <a:pt x="810" y="33"/>
                    <a:pt x="763" y="57"/>
                  </a:cubicBezTo>
                  <a:cubicBezTo>
                    <a:pt x="715" y="81"/>
                    <a:pt x="668" y="128"/>
                    <a:pt x="620" y="176"/>
                  </a:cubicBezTo>
                  <a:cubicBezTo>
                    <a:pt x="572" y="224"/>
                    <a:pt x="525" y="271"/>
                    <a:pt x="477" y="343"/>
                  </a:cubicBezTo>
                  <a:lnTo>
                    <a:pt x="358" y="462"/>
                  </a:lnTo>
                  <a:cubicBezTo>
                    <a:pt x="263" y="557"/>
                    <a:pt x="191" y="629"/>
                    <a:pt x="96" y="724"/>
                  </a:cubicBezTo>
                  <a:lnTo>
                    <a:pt x="48" y="819"/>
                  </a:lnTo>
                  <a:cubicBezTo>
                    <a:pt x="1" y="867"/>
                    <a:pt x="1" y="938"/>
                    <a:pt x="1" y="986"/>
                  </a:cubicBezTo>
                  <a:cubicBezTo>
                    <a:pt x="1" y="1033"/>
                    <a:pt x="1" y="1081"/>
                    <a:pt x="1" y="1129"/>
                  </a:cubicBezTo>
                  <a:cubicBezTo>
                    <a:pt x="1" y="1176"/>
                    <a:pt x="25" y="1248"/>
                    <a:pt x="72" y="1295"/>
                  </a:cubicBezTo>
                  <a:cubicBezTo>
                    <a:pt x="120" y="1343"/>
                    <a:pt x="191" y="1391"/>
                    <a:pt x="263" y="1438"/>
                  </a:cubicBezTo>
                  <a:cubicBezTo>
                    <a:pt x="310" y="1462"/>
                    <a:pt x="382" y="1486"/>
                    <a:pt x="429" y="1486"/>
                  </a:cubicBezTo>
                  <a:cubicBezTo>
                    <a:pt x="501" y="1486"/>
                    <a:pt x="572" y="1486"/>
                    <a:pt x="620" y="1462"/>
                  </a:cubicBezTo>
                  <a:cubicBezTo>
                    <a:pt x="763" y="1391"/>
                    <a:pt x="929" y="1319"/>
                    <a:pt x="1049" y="1224"/>
                  </a:cubicBezTo>
                  <a:cubicBezTo>
                    <a:pt x="1120" y="1176"/>
                    <a:pt x="1168" y="1153"/>
                    <a:pt x="1215" y="1105"/>
                  </a:cubicBezTo>
                  <a:cubicBezTo>
                    <a:pt x="1263" y="1057"/>
                    <a:pt x="1310" y="1010"/>
                    <a:pt x="1358" y="938"/>
                  </a:cubicBezTo>
                  <a:lnTo>
                    <a:pt x="1430" y="867"/>
                  </a:lnTo>
                  <a:cubicBezTo>
                    <a:pt x="1477" y="795"/>
                    <a:pt x="1525" y="700"/>
                    <a:pt x="1525" y="629"/>
                  </a:cubicBezTo>
                  <a:cubicBezTo>
                    <a:pt x="1549" y="557"/>
                    <a:pt x="1549" y="510"/>
                    <a:pt x="1525" y="462"/>
                  </a:cubicBezTo>
                  <a:cubicBezTo>
                    <a:pt x="1525" y="319"/>
                    <a:pt x="1477" y="200"/>
                    <a:pt x="1382" y="105"/>
                  </a:cubicBezTo>
                  <a:cubicBezTo>
                    <a:pt x="1291" y="32"/>
                    <a:pt x="1186" y="1"/>
                    <a:pt x="1078" y="1"/>
                  </a:cubicBezTo>
                  <a:close/>
                </a:path>
              </a:pathLst>
            </a:custGeom>
            <a:solidFill>
              <a:srgbClr val="E0B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3"/>
            <p:cNvSpPr/>
            <p:nvPr/>
          </p:nvSpPr>
          <p:spPr>
            <a:xfrm>
              <a:off x="4343968" y="649454"/>
              <a:ext cx="65397" cy="79230"/>
            </a:xfrm>
            <a:custGeom>
              <a:avLst/>
              <a:gdLst/>
              <a:ahLst/>
              <a:cxnLst/>
              <a:rect l="l" t="t" r="r" b="b"/>
              <a:pathLst>
                <a:path w="1215" h="1472" extrusionOk="0">
                  <a:moveTo>
                    <a:pt x="381" y="0"/>
                  </a:moveTo>
                  <a:cubicBezTo>
                    <a:pt x="310" y="0"/>
                    <a:pt x="262" y="0"/>
                    <a:pt x="215" y="48"/>
                  </a:cubicBezTo>
                  <a:cubicBezTo>
                    <a:pt x="143" y="72"/>
                    <a:pt x="72" y="143"/>
                    <a:pt x="24" y="239"/>
                  </a:cubicBezTo>
                  <a:cubicBezTo>
                    <a:pt x="0" y="334"/>
                    <a:pt x="0" y="453"/>
                    <a:pt x="24" y="548"/>
                  </a:cubicBezTo>
                  <a:cubicBezTo>
                    <a:pt x="72" y="667"/>
                    <a:pt x="119" y="786"/>
                    <a:pt x="191" y="905"/>
                  </a:cubicBezTo>
                  <a:cubicBezTo>
                    <a:pt x="215" y="977"/>
                    <a:pt x="262" y="1072"/>
                    <a:pt x="310" y="1144"/>
                  </a:cubicBezTo>
                  <a:lnTo>
                    <a:pt x="381" y="1263"/>
                  </a:lnTo>
                  <a:cubicBezTo>
                    <a:pt x="477" y="1358"/>
                    <a:pt x="572" y="1429"/>
                    <a:pt x="691" y="1453"/>
                  </a:cubicBezTo>
                  <a:cubicBezTo>
                    <a:pt x="715" y="1465"/>
                    <a:pt x="745" y="1471"/>
                    <a:pt x="774" y="1471"/>
                  </a:cubicBezTo>
                  <a:cubicBezTo>
                    <a:pt x="804" y="1471"/>
                    <a:pt x="834" y="1465"/>
                    <a:pt x="858" y="1453"/>
                  </a:cubicBezTo>
                  <a:cubicBezTo>
                    <a:pt x="929" y="1453"/>
                    <a:pt x="977" y="1429"/>
                    <a:pt x="1024" y="1382"/>
                  </a:cubicBezTo>
                  <a:lnTo>
                    <a:pt x="1096" y="1310"/>
                  </a:lnTo>
                  <a:cubicBezTo>
                    <a:pt x="1167" y="1239"/>
                    <a:pt x="1191" y="1167"/>
                    <a:pt x="1191" y="1096"/>
                  </a:cubicBezTo>
                  <a:cubicBezTo>
                    <a:pt x="1215" y="1048"/>
                    <a:pt x="1215" y="1025"/>
                    <a:pt x="1191" y="977"/>
                  </a:cubicBezTo>
                  <a:cubicBezTo>
                    <a:pt x="1191" y="882"/>
                    <a:pt x="1167" y="810"/>
                    <a:pt x="1120" y="739"/>
                  </a:cubicBezTo>
                  <a:cubicBezTo>
                    <a:pt x="1120" y="739"/>
                    <a:pt x="1072" y="643"/>
                    <a:pt x="1048" y="596"/>
                  </a:cubicBezTo>
                  <a:cubicBezTo>
                    <a:pt x="1024" y="572"/>
                    <a:pt x="977" y="501"/>
                    <a:pt x="953" y="453"/>
                  </a:cubicBezTo>
                  <a:cubicBezTo>
                    <a:pt x="882" y="358"/>
                    <a:pt x="810" y="262"/>
                    <a:pt x="739" y="167"/>
                  </a:cubicBezTo>
                  <a:cubicBezTo>
                    <a:pt x="715" y="120"/>
                    <a:pt x="667" y="72"/>
                    <a:pt x="620" y="48"/>
                  </a:cubicBezTo>
                  <a:cubicBezTo>
                    <a:pt x="596" y="24"/>
                    <a:pt x="524" y="0"/>
                    <a:pt x="477" y="0"/>
                  </a:cubicBezTo>
                  <a:close/>
                </a:path>
              </a:pathLst>
            </a:custGeom>
            <a:solidFill>
              <a:srgbClr val="BF5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3"/>
            <p:cNvSpPr/>
            <p:nvPr/>
          </p:nvSpPr>
          <p:spPr>
            <a:xfrm>
              <a:off x="3992764" y="845590"/>
              <a:ext cx="85905" cy="88973"/>
            </a:xfrm>
            <a:custGeom>
              <a:avLst/>
              <a:gdLst/>
              <a:ahLst/>
              <a:cxnLst/>
              <a:rect l="l" t="t" r="r" b="b"/>
              <a:pathLst>
                <a:path w="1596" h="1653" extrusionOk="0">
                  <a:moveTo>
                    <a:pt x="1048" y="0"/>
                  </a:moveTo>
                  <a:cubicBezTo>
                    <a:pt x="977" y="24"/>
                    <a:pt x="929" y="48"/>
                    <a:pt x="881" y="72"/>
                  </a:cubicBezTo>
                  <a:lnTo>
                    <a:pt x="786" y="143"/>
                  </a:lnTo>
                  <a:cubicBezTo>
                    <a:pt x="738" y="167"/>
                    <a:pt x="715" y="191"/>
                    <a:pt x="691" y="214"/>
                  </a:cubicBezTo>
                  <a:cubicBezTo>
                    <a:pt x="572" y="286"/>
                    <a:pt x="500" y="381"/>
                    <a:pt x="429" y="476"/>
                  </a:cubicBezTo>
                  <a:cubicBezTo>
                    <a:pt x="310" y="619"/>
                    <a:pt x="215" y="786"/>
                    <a:pt x="119" y="929"/>
                  </a:cubicBezTo>
                  <a:cubicBezTo>
                    <a:pt x="72" y="953"/>
                    <a:pt x="48" y="1000"/>
                    <a:pt x="48" y="1072"/>
                  </a:cubicBezTo>
                  <a:cubicBezTo>
                    <a:pt x="24" y="1119"/>
                    <a:pt x="0" y="1191"/>
                    <a:pt x="24" y="1238"/>
                  </a:cubicBezTo>
                  <a:cubicBezTo>
                    <a:pt x="24" y="1334"/>
                    <a:pt x="72" y="1429"/>
                    <a:pt x="143" y="1500"/>
                  </a:cubicBezTo>
                  <a:cubicBezTo>
                    <a:pt x="191" y="1572"/>
                    <a:pt x="286" y="1619"/>
                    <a:pt x="381" y="1643"/>
                  </a:cubicBezTo>
                  <a:cubicBezTo>
                    <a:pt x="411" y="1649"/>
                    <a:pt x="441" y="1652"/>
                    <a:pt x="470" y="1652"/>
                  </a:cubicBezTo>
                  <a:cubicBezTo>
                    <a:pt x="558" y="1652"/>
                    <a:pt x="643" y="1625"/>
                    <a:pt x="715" y="1572"/>
                  </a:cubicBezTo>
                  <a:lnTo>
                    <a:pt x="1120" y="1215"/>
                  </a:lnTo>
                  <a:cubicBezTo>
                    <a:pt x="1167" y="1167"/>
                    <a:pt x="1215" y="1119"/>
                    <a:pt x="1286" y="1048"/>
                  </a:cubicBezTo>
                  <a:cubicBezTo>
                    <a:pt x="1310" y="1024"/>
                    <a:pt x="1334" y="976"/>
                    <a:pt x="1358" y="953"/>
                  </a:cubicBezTo>
                  <a:cubicBezTo>
                    <a:pt x="1405" y="881"/>
                    <a:pt x="1453" y="810"/>
                    <a:pt x="1477" y="738"/>
                  </a:cubicBezTo>
                  <a:lnTo>
                    <a:pt x="1548" y="619"/>
                  </a:lnTo>
                  <a:cubicBezTo>
                    <a:pt x="1572" y="524"/>
                    <a:pt x="1596" y="429"/>
                    <a:pt x="1572" y="333"/>
                  </a:cubicBezTo>
                  <a:cubicBezTo>
                    <a:pt x="1548" y="238"/>
                    <a:pt x="1501" y="167"/>
                    <a:pt x="1429" y="95"/>
                  </a:cubicBezTo>
                  <a:cubicBezTo>
                    <a:pt x="1358" y="48"/>
                    <a:pt x="1286" y="24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3"/>
            <p:cNvSpPr/>
            <p:nvPr/>
          </p:nvSpPr>
          <p:spPr>
            <a:xfrm>
              <a:off x="3803033" y="1000604"/>
              <a:ext cx="75678" cy="87896"/>
            </a:xfrm>
            <a:custGeom>
              <a:avLst/>
              <a:gdLst/>
              <a:ahLst/>
              <a:cxnLst/>
              <a:rect l="l" t="t" r="r" b="b"/>
              <a:pathLst>
                <a:path w="1406" h="1633" extrusionOk="0">
                  <a:moveTo>
                    <a:pt x="446" y="1"/>
                  </a:moveTo>
                  <a:cubicBezTo>
                    <a:pt x="333" y="1"/>
                    <a:pt x="221" y="43"/>
                    <a:pt x="144" y="121"/>
                  </a:cubicBezTo>
                  <a:cubicBezTo>
                    <a:pt x="72" y="168"/>
                    <a:pt x="25" y="264"/>
                    <a:pt x="1" y="359"/>
                  </a:cubicBezTo>
                  <a:cubicBezTo>
                    <a:pt x="1" y="478"/>
                    <a:pt x="25" y="573"/>
                    <a:pt x="72" y="668"/>
                  </a:cubicBezTo>
                  <a:cubicBezTo>
                    <a:pt x="120" y="716"/>
                    <a:pt x="144" y="764"/>
                    <a:pt x="167" y="811"/>
                  </a:cubicBezTo>
                  <a:cubicBezTo>
                    <a:pt x="191" y="859"/>
                    <a:pt x="191" y="859"/>
                    <a:pt x="191" y="907"/>
                  </a:cubicBezTo>
                  <a:cubicBezTo>
                    <a:pt x="215" y="930"/>
                    <a:pt x="239" y="1002"/>
                    <a:pt x="239" y="1026"/>
                  </a:cubicBezTo>
                  <a:cubicBezTo>
                    <a:pt x="263" y="1073"/>
                    <a:pt x="286" y="1121"/>
                    <a:pt x="310" y="1169"/>
                  </a:cubicBezTo>
                  <a:cubicBezTo>
                    <a:pt x="334" y="1216"/>
                    <a:pt x="358" y="1240"/>
                    <a:pt x="382" y="1288"/>
                  </a:cubicBezTo>
                  <a:cubicBezTo>
                    <a:pt x="406" y="1359"/>
                    <a:pt x="453" y="1407"/>
                    <a:pt x="501" y="1454"/>
                  </a:cubicBezTo>
                  <a:lnTo>
                    <a:pt x="596" y="1526"/>
                  </a:lnTo>
                  <a:cubicBezTo>
                    <a:pt x="644" y="1550"/>
                    <a:pt x="691" y="1573"/>
                    <a:pt x="739" y="1597"/>
                  </a:cubicBezTo>
                  <a:cubicBezTo>
                    <a:pt x="798" y="1621"/>
                    <a:pt x="858" y="1633"/>
                    <a:pt x="918" y="1633"/>
                  </a:cubicBezTo>
                  <a:cubicBezTo>
                    <a:pt x="977" y="1633"/>
                    <a:pt x="1037" y="1621"/>
                    <a:pt x="1096" y="1597"/>
                  </a:cubicBezTo>
                  <a:cubicBezTo>
                    <a:pt x="1215" y="1550"/>
                    <a:pt x="1310" y="1478"/>
                    <a:pt x="1358" y="1359"/>
                  </a:cubicBezTo>
                  <a:cubicBezTo>
                    <a:pt x="1358" y="1311"/>
                    <a:pt x="1382" y="1264"/>
                    <a:pt x="1382" y="1240"/>
                  </a:cubicBezTo>
                  <a:cubicBezTo>
                    <a:pt x="1406" y="1192"/>
                    <a:pt x="1406" y="1145"/>
                    <a:pt x="1382" y="1097"/>
                  </a:cubicBezTo>
                  <a:cubicBezTo>
                    <a:pt x="1406" y="1073"/>
                    <a:pt x="1406" y="1026"/>
                    <a:pt x="1406" y="1002"/>
                  </a:cubicBezTo>
                  <a:cubicBezTo>
                    <a:pt x="1382" y="883"/>
                    <a:pt x="1358" y="787"/>
                    <a:pt x="1287" y="692"/>
                  </a:cubicBezTo>
                  <a:lnTo>
                    <a:pt x="1239" y="597"/>
                  </a:lnTo>
                  <a:cubicBezTo>
                    <a:pt x="1168" y="502"/>
                    <a:pt x="1096" y="430"/>
                    <a:pt x="1025" y="359"/>
                  </a:cubicBezTo>
                  <a:cubicBezTo>
                    <a:pt x="906" y="264"/>
                    <a:pt x="810" y="168"/>
                    <a:pt x="715" y="97"/>
                  </a:cubicBezTo>
                  <a:cubicBezTo>
                    <a:pt x="639" y="31"/>
                    <a:pt x="542" y="1"/>
                    <a:pt x="4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3"/>
            <p:cNvSpPr/>
            <p:nvPr/>
          </p:nvSpPr>
          <p:spPr>
            <a:xfrm>
              <a:off x="4284977" y="1071168"/>
              <a:ext cx="69273" cy="85636"/>
            </a:xfrm>
            <a:custGeom>
              <a:avLst/>
              <a:gdLst/>
              <a:ahLst/>
              <a:cxnLst/>
              <a:rect l="l" t="t" r="r" b="b"/>
              <a:pathLst>
                <a:path w="1287" h="1591" extrusionOk="0">
                  <a:moveTo>
                    <a:pt x="871" y="0"/>
                  </a:moveTo>
                  <a:cubicBezTo>
                    <a:pt x="824" y="0"/>
                    <a:pt x="779" y="8"/>
                    <a:pt x="739" y="24"/>
                  </a:cubicBezTo>
                  <a:cubicBezTo>
                    <a:pt x="644" y="72"/>
                    <a:pt x="572" y="119"/>
                    <a:pt x="525" y="167"/>
                  </a:cubicBezTo>
                  <a:lnTo>
                    <a:pt x="501" y="239"/>
                  </a:lnTo>
                  <a:cubicBezTo>
                    <a:pt x="477" y="262"/>
                    <a:pt x="453" y="286"/>
                    <a:pt x="430" y="334"/>
                  </a:cubicBezTo>
                  <a:cubicBezTo>
                    <a:pt x="358" y="405"/>
                    <a:pt x="311" y="524"/>
                    <a:pt x="239" y="620"/>
                  </a:cubicBezTo>
                  <a:cubicBezTo>
                    <a:pt x="168" y="762"/>
                    <a:pt x="96" y="929"/>
                    <a:pt x="25" y="1048"/>
                  </a:cubicBezTo>
                  <a:cubicBezTo>
                    <a:pt x="1" y="1143"/>
                    <a:pt x="1" y="1263"/>
                    <a:pt x="25" y="1358"/>
                  </a:cubicBezTo>
                  <a:cubicBezTo>
                    <a:pt x="72" y="1453"/>
                    <a:pt x="144" y="1525"/>
                    <a:pt x="239" y="1572"/>
                  </a:cubicBezTo>
                  <a:cubicBezTo>
                    <a:pt x="287" y="1584"/>
                    <a:pt x="334" y="1590"/>
                    <a:pt x="382" y="1590"/>
                  </a:cubicBezTo>
                  <a:cubicBezTo>
                    <a:pt x="430" y="1590"/>
                    <a:pt x="477" y="1584"/>
                    <a:pt x="525" y="1572"/>
                  </a:cubicBezTo>
                  <a:lnTo>
                    <a:pt x="620" y="1525"/>
                  </a:lnTo>
                  <a:cubicBezTo>
                    <a:pt x="668" y="1477"/>
                    <a:pt x="715" y="1429"/>
                    <a:pt x="739" y="1358"/>
                  </a:cubicBezTo>
                  <a:lnTo>
                    <a:pt x="787" y="1286"/>
                  </a:lnTo>
                  <a:cubicBezTo>
                    <a:pt x="834" y="1215"/>
                    <a:pt x="906" y="1120"/>
                    <a:pt x="954" y="1048"/>
                  </a:cubicBezTo>
                  <a:lnTo>
                    <a:pt x="1049" y="929"/>
                  </a:lnTo>
                  <a:cubicBezTo>
                    <a:pt x="1089" y="868"/>
                    <a:pt x="1130" y="808"/>
                    <a:pt x="1156" y="747"/>
                  </a:cubicBezTo>
                  <a:lnTo>
                    <a:pt x="1156" y="747"/>
                  </a:lnTo>
                  <a:cubicBezTo>
                    <a:pt x="1214" y="675"/>
                    <a:pt x="1267" y="576"/>
                    <a:pt x="1287" y="477"/>
                  </a:cubicBezTo>
                  <a:cubicBezTo>
                    <a:pt x="1287" y="405"/>
                    <a:pt x="1287" y="334"/>
                    <a:pt x="1263" y="286"/>
                  </a:cubicBezTo>
                  <a:cubicBezTo>
                    <a:pt x="1239" y="215"/>
                    <a:pt x="1192" y="143"/>
                    <a:pt x="1144" y="96"/>
                  </a:cubicBezTo>
                  <a:cubicBezTo>
                    <a:pt x="1065" y="32"/>
                    <a:pt x="964" y="0"/>
                    <a:pt x="871" y="0"/>
                  </a:cubicBezTo>
                  <a:close/>
                </a:path>
              </a:pathLst>
            </a:custGeom>
            <a:solidFill>
              <a:srgbClr val="C9B1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3"/>
            <p:cNvSpPr/>
            <p:nvPr/>
          </p:nvSpPr>
          <p:spPr>
            <a:xfrm>
              <a:off x="4228623" y="828904"/>
              <a:ext cx="64106" cy="67497"/>
            </a:xfrm>
            <a:custGeom>
              <a:avLst/>
              <a:gdLst/>
              <a:ahLst/>
              <a:cxnLst/>
              <a:rect l="l" t="t" r="r" b="b"/>
              <a:pathLst>
                <a:path w="1191" h="1254" extrusionOk="0">
                  <a:moveTo>
                    <a:pt x="334" y="0"/>
                  </a:moveTo>
                  <a:cubicBezTo>
                    <a:pt x="262" y="0"/>
                    <a:pt x="191" y="24"/>
                    <a:pt x="143" y="72"/>
                  </a:cubicBezTo>
                  <a:cubicBezTo>
                    <a:pt x="95" y="96"/>
                    <a:pt x="72" y="143"/>
                    <a:pt x="48" y="191"/>
                  </a:cubicBezTo>
                  <a:cubicBezTo>
                    <a:pt x="24" y="239"/>
                    <a:pt x="0" y="262"/>
                    <a:pt x="0" y="310"/>
                  </a:cubicBezTo>
                  <a:cubicBezTo>
                    <a:pt x="0" y="358"/>
                    <a:pt x="24" y="405"/>
                    <a:pt x="24" y="429"/>
                  </a:cubicBezTo>
                  <a:lnTo>
                    <a:pt x="72" y="524"/>
                  </a:lnTo>
                  <a:cubicBezTo>
                    <a:pt x="84" y="537"/>
                    <a:pt x="90" y="556"/>
                    <a:pt x="96" y="575"/>
                  </a:cubicBezTo>
                  <a:lnTo>
                    <a:pt x="96" y="575"/>
                  </a:lnTo>
                  <a:cubicBezTo>
                    <a:pt x="98" y="606"/>
                    <a:pt x="104" y="637"/>
                    <a:pt x="119" y="667"/>
                  </a:cubicBezTo>
                  <a:cubicBezTo>
                    <a:pt x="143" y="715"/>
                    <a:pt x="167" y="739"/>
                    <a:pt x="191" y="786"/>
                  </a:cubicBezTo>
                  <a:cubicBezTo>
                    <a:pt x="214" y="834"/>
                    <a:pt x="238" y="858"/>
                    <a:pt x="262" y="882"/>
                  </a:cubicBezTo>
                  <a:cubicBezTo>
                    <a:pt x="262" y="929"/>
                    <a:pt x="286" y="953"/>
                    <a:pt x="310" y="977"/>
                  </a:cubicBezTo>
                  <a:cubicBezTo>
                    <a:pt x="357" y="1048"/>
                    <a:pt x="405" y="1096"/>
                    <a:pt x="453" y="1144"/>
                  </a:cubicBezTo>
                  <a:cubicBezTo>
                    <a:pt x="500" y="1191"/>
                    <a:pt x="548" y="1215"/>
                    <a:pt x="619" y="1239"/>
                  </a:cubicBezTo>
                  <a:cubicBezTo>
                    <a:pt x="654" y="1248"/>
                    <a:pt x="695" y="1253"/>
                    <a:pt x="738" y="1253"/>
                  </a:cubicBezTo>
                  <a:cubicBezTo>
                    <a:pt x="813" y="1253"/>
                    <a:pt x="892" y="1237"/>
                    <a:pt x="953" y="1191"/>
                  </a:cubicBezTo>
                  <a:cubicBezTo>
                    <a:pt x="1000" y="1167"/>
                    <a:pt x="1048" y="1144"/>
                    <a:pt x="1096" y="1096"/>
                  </a:cubicBezTo>
                  <a:cubicBezTo>
                    <a:pt x="1167" y="1001"/>
                    <a:pt x="1191" y="882"/>
                    <a:pt x="1191" y="763"/>
                  </a:cubicBezTo>
                  <a:cubicBezTo>
                    <a:pt x="1167" y="643"/>
                    <a:pt x="1119" y="548"/>
                    <a:pt x="1024" y="453"/>
                  </a:cubicBezTo>
                  <a:cubicBezTo>
                    <a:pt x="1000" y="429"/>
                    <a:pt x="977" y="405"/>
                    <a:pt x="953" y="382"/>
                  </a:cubicBezTo>
                  <a:lnTo>
                    <a:pt x="857" y="334"/>
                  </a:lnTo>
                  <a:lnTo>
                    <a:pt x="762" y="262"/>
                  </a:lnTo>
                  <a:lnTo>
                    <a:pt x="715" y="215"/>
                  </a:lnTo>
                  <a:lnTo>
                    <a:pt x="643" y="191"/>
                  </a:lnTo>
                  <a:cubicBezTo>
                    <a:pt x="619" y="143"/>
                    <a:pt x="572" y="120"/>
                    <a:pt x="548" y="72"/>
                  </a:cubicBezTo>
                  <a:lnTo>
                    <a:pt x="476" y="24"/>
                  </a:lnTo>
                  <a:cubicBezTo>
                    <a:pt x="429" y="24"/>
                    <a:pt x="381" y="0"/>
                    <a:pt x="334" y="0"/>
                  </a:cubicBezTo>
                  <a:close/>
                </a:path>
              </a:pathLst>
            </a:custGeom>
            <a:solidFill>
              <a:srgbClr val="E0B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3"/>
            <p:cNvSpPr/>
            <p:nvPr/>
          </p:nvSpPr>
          <p:spPr>
            <a:xfrm>
              <a:off x="4164518" y="192646"/>
              <a:ext cx="55171" cy="65936"/>
            </a:xfrm>
            <a:custGeom>
              <a:avLst/>
              <a:gdLst/>
              <a:ahLst/>
              <a:cxnLst/>
              <a:rect l="l" t="t" r="r" b="b"/>
              <a:pathLst>
                <a:path w="1025" h="1225" extrusionOk="0">
                  <a:moveTo>
                    <a:pt x="675" y="0"/>
                  </a:moveTo>
                  <a:cubicBezTo>
                    <a:pt x="613" y="0"/>
                    <a:pt x="553" y="18"/>
                    <a:pt x="500" y="57"/>
                  </a:cubicBezTo>
                  <a:lnTo>
                    <a:pt x="477" y="57"/>
                  </a:lnTo>
                  <a:cubicBezTo>
                    <a:pt x="429" y="81"/>
                    <a:pt x="381" y="129"/>
                    <a:pt x="358" y="176"/>
                  </a:cubicBezTo>
                  <a:lnTo>
                    <a:pt x="310" y="200"/>
                  </a:lnTo>
                  <a:lnTo>
                    <a:pt x="239" y="295"/>
                  </a:lnTo>
                  <a:lnTo>
                    <a:pt x="143" y="367"/>
                  </a:lnTo>
                  <a:cubicBezTo>
                    <a:pt x="143" y="391"/>
                    <a:pt x="143" y="391"/>
                    <a:pt x="143" y="391"/>
                  </a:cubicBezTo>
                  <a:cubicBezTo>
                    <a:pt x="119" y="414"/>
                    <a:pt x="96" y="438"/>
                    <a:pt x="96" y="462"/>
                  </a:cubicBezTo>
                  <a:cubicBezTo>
                    <a:pt x="48" y="510"/>
                    <a:pt x="24" y="557"/>
                    <a:pt x="24" y="629"/>
                  </a:cubicBezTo>
                  <a:cubicBezTo>
                    <a:pt x="24" y="629"/>
                    <a:pt x="24" y="653"/>
                    <a:pt x="24" y="676"/>
                  </a:cubicBezTo>
                  <a:cubicBezTo>
                    <a:pt x="24" y="724"/>
                    <a:pt x="0" y="772"/>
                    <a:pt x="0" y="819"/>
                  </a:cubicBezTo>
                  <a:lnTo>
                    <a:pt x="0" y="915"/>
                  </a:lnTo>
                  <a:lnTo>
                    <a:pt x="24" y="1010"/>
                  </a:lnTo>
                  <a:cubicBezTo>
                    <a:pt x="24" y="1034"/>
                    <a:pt x="48" y="1057"/>
                    <a:pt x="48" y="1081"/>
                  </a:cubicBezTo>
                  <a:cubicBezTo>
                    <a:pt x="96" y="1105"/>
                    <a:pt x="119" y="1153"/>
                    <a:pt x="167" y="1176"/>
                  </a:cubicBezTo>
                  <a:cubicBezTo>
                    <a:pt x="191" y="1200"/>
                    <a:pt x="215" y="1200"/>
                    <a:pt x="239" y="1200"/>
                  </a:cubicBezTo>
                  <a:cubicBezTo>
                    <a:pt x="262" y="1224"/>
                    <a:pt x="310" y="1224"/>
                    <a:pt x="334" y="1224"/>
                  </a:cubicBezTo>
                  <a:lnTo>
                    <a:pt x="429" y="1224"/>
                  </a:lnTo>
                  <a:cubicBezTo>
                    <a:pt x="477" y="1224"/>
                    <a:pt x="524" y="1200"/>
                    <a:pt x="548" y="1176"/>
                  </a:cubicBezTo>
                  <a:lnTo>
                    <a:pt x="620" y="1129"/>
                  </a:lnTo>
                  <a:cubicBezTo>
                    <a:pt x="667" y="1129"/>
                    <a:pt x="691" y="1105"/>
                    <a:pt x="739" y="1081"/>
                  </a:cubicBezTo>
                  <a:cubicBezTo>
                    <a:pt x="810" y="1010"/>
                    <a:pt x="858" y="938"/>
                    <a:pt x="882" y="867"/>
                  </a:cubicBezTo>
                  <a:lnTo>
                    <a:pt x="929" y="748"/>
                  </a:lnTo>
                  <a:cubicBezTo>
                    <a:pt x="929" y="724"/>
                    <a:pt x="953" y="676"/>
                    <a:pt x="977" y="629"/>
                  </a:cubicBezTo>
                  <a:lnTo>
                    <a:pt x="1024" y="486"/>
                  </a:lnTo>
                  <a:cubicBezTo>
                    <a:pt x="1024" y="438"/>
                    <a:pt x="1024" y="391"/>
                    <a:pt x="1024" y="343"/>
                  </a:cubicBezTo>
                  <a:lnTo>
                    <a:pt x="1024" y="295"/>
                  </a:lnTo>
                  <a:cubicBezTo>
                    <a:pt x="1001" y="248"/>
                    <a:pt x="1001" y="176"/>
                    <a:pt x="953" y="129"/>
                  </a:cubicBezTo>
                  <a:cubicBezTo>
                    <a:pt x="929" y="81"/>
                    <a:pt x="882" y="57"/>
                    <a:pt x="834" y="33"/>
                  </a:cubicBezTo>
                  <a:cubicBezTo>
                    <a:pt x="780" y="12"/>
                    <a:pt x="727" y="0"/>
                    <a:pt x="675" y="0"/>
                  </a:cubicBezTo>
                  <a:close/>
                </a:path>
              </a:pathLst>
            </a:custGeom>
            <a:solidFill>
              <a:srgbClr val="C9B1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3"/>
            <p:cNvSpPr/>
            <p:nvPr/>
          </p:nvSpPr>
          <p:spPr>
            <a:xfrm>
              <a:off x="4381161" y="266170"/>
              <a:ext cx="62814" cy="48443"/>
            </a:xfrm>
            <a:custGeom>
              <a:avLst/>
              <a:gdLst/>
              <a:ahLst/>
              <a:cxnLst/>
              <a:rect l="l" t="t" r="r" b="b"/>
              <a:pathLst>
                <a:path w="1167" h="900" extrusionOk="0">
                  <a:moveTo>
                    <a:pt x="905" y="1"/>
                  </a:moveTo>
                  <a:cubicBezTo>
                    <a:pt x="834" y="1"/>
                    <a:pt x="762" y="1"/>
                    <a:pt x="714" y="25"/>
                  </a:cubicBezTo>
                  <a:lnTo>
                    <a:pt x="595" y="25"/>
                  </a:lnTo>
                  <a:lnTo>
                    <a:pt x="500" y="49"/>
                  </a:lnTo>
                  <a:cubicBezTo>
                    <a:pt x="453" y="72"/>
                    <a:pt x="405" y="96"/>
                    <a:pt x="381" y="120"/>
                  </a:cubicBezTo>
                  <a:lnTo>
                    <a:pt x="191" y="215"/>
                  </a:lnTo>
                  <a:cubicBezTo>
                    <a:pt x="119" y="287"/>
                    <a:pt x="71" y="358"/>
                    <a:pt x="48" y="430"/>
                  </a:cubicBezTo>
                  <a:cubicBezTo>
                    <a:pt x="24" y="477"/>
                    <a:pt x="0" y="549"/>
                    <a:pt x="0" y="596"/>
                  </a:cubicBezTo>
                  <a:cubicBezTo>
                    <a:pt x="24" y="644"/>
                    <a:pt x="24" y="692"/>
                    <a:pt x="48" y="715"/>
                  </a:cubicBezTo>
                  <a:cubicBezTo>
                    <a:pt x="71" y="763"/>
                    <a:pt x="95" y="787"/>
                    <a:pt x="119" y="811"/>
                  </a:cubicBezTo>
                  <a:cubicBezTo>
                    <a:pt x="167" y="858"/>
                    <a:pt x="214" y="882"/>
                    <a:pt x="286" y="882"/>
                  </a:cubicBezTo>
                  <a:lnTo>
                    <a:pt x="310" y="882"/>
                  </a:lnTo>
                  <a:cubicBezTo>
                    <a:pt x="357" y="894"/>
                    <a:pt x="399" y="900"/>
                    <a:pt x="438" y="900"/>
                  </a:cubicBezTo>
                  <a:cubicBezTo>
                    <a:pt x="476" y="900"/>
                    <a:pt x="512" y="894"/>
                    <a:pt x="548" y="882"/>
                  </a:cubicBezTo>
                  <a:lnTo>
                    <a:pt x="786" y="787"/>
                  </a:lnTo>
                  <a:cubicBezTo>
                    <a:pt x="810" y="787"/>
                    <a:pt x="857" y="763"/>
                    <a:pt x="881" y="739"/>
                  </a:cubicBezTo>
                  <a:lnTo>
                    <a:pt x="953" y="668"/>
                  </a:lnTo>
                  <a:lnTo>
                    <a:pt x="1024" y="620"/>
                  </a:lnTo>
                  <a:cubicBezTo>
                    <a:pt x="1096" y="549"/>
                    <a:pt x="1143" y="477"/>
                    <a:pt x="1167" y="382"/>
                  </a:cubicBezTo>
                  <a:lnTo>
                    <a:pt x="1167" y="287"/>
                  </a:lnTo>
                  <a:cubicBezTo>
                    <a:pt x="1167" y="263"/>
                    <a:pt x="1143" y="215"/>
                    <a:pt x="1143" y="192"/>
                  </a:cubicBezTo>
                  <a:cubicBezTo>
                    <a:pt x="1119" y="144"/>
                    <a:pt x="1096" y="120"/>
                    <a:pt x="1072" y="120"/>
                  </a:cubicBezTo>
                  <a:cubicBezTo>
                    <a:pt x="1048" y="72"/>
                    <a:pt x="1024" y="49"/>
                    <a:pt x="976" y="25"/>
                  </a:cubicBezTo>
                  <a:lnTo>
                    <a:pt x="905" y="1"/>
                  </a:lnTo>
                  <a:close/>
                </a:path>
              </a:pathLst>
            </a:custGeom>
            <a:solidFill>
              <a:srgbClr val="BF5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3"/>
            <p:cNvSpPr/>
            <p:nvPr/>
          </p:nvSpPr>
          <p:spPr>
            <a:xfrm>
              <a:off x="3512058" y="930471"/>
              <a:ext cx="89780" cy="59692"/>
            </a:xfrm>
            <a:custGeom>
              <a:avLst/>
              <a:gdLst/>
              <a:ahLst/>
              <a:cxnLst/>
              <a:rect l="l" t="t" r="r" b="b"/>
              <a:pathLst>
                <a:path w="1668" h="1109" extrusionOk="0">
                  <a:moveTo>
                    <a:pt x="477" y="1"/>
                  </a:moveTo>
                  <a:cubicBezTo>
                    <a:pt x="447" y="1"/>
                    <a:pt x="418" y="7"/>
                    <a:pt x="382" y="19"/>
                  </a:cubicBezTo>
                  <a:cubicBezTo>
                    <a:pt x="310" y="19"/>
                    <a:pt x="239" y="42"/>
                    <a:pt x="168" y="90"/>
                  </a:cubicBezTo>
                  <a:cubicBezTo>
                    <a:pt x="96" y="138"/>
                    <a:pt x="48" y="209"/>
                    <a:pt x="25" y="304"/>
                  </a:cubicBezTo>
                  <a:cubicBezTo>
                    <a:pt x="1" y="376"/>
                    <a:pt x="1" y="447"/>
                    <a:pt x="25" y="519"/>
                  </a:cubicBezTo>
                  <a:cubicBezTo>
                    <a:pt x="48" y="590"/>
                    <a:pt x="96" y="685"/>
                    <a:pt x="168" y="733"/>
                  </a:cubicBezTo>
                  <a:cubicBezTo>
                    <a:pt x="215" y="781"/>
                    <a:pt x="263" y="828"/>
                    <a:pt x="310" y="852"/>
                  </a:cubicBezTo>
                  <a:lnTo>
                    <a:pt x="406" y="900"/>
                  </a:lnTo>
                  <a:lnTo>
                    <a:pt x="572" y="971"/>
                  </a:lnTo>
                  <a:lnTo>
                    <a:pt x="763" y="1019"/>
                  </a:lnTo>
                  <a:cubicBezTo>
                    <a:pt x="834" y="1043"/>
                    <a:pt x="882" y="1066"/>
                    <a:pt x="953" y="1090"/>
                  </a:cubicBezTo>
                  <a:cubicBezTo>
                    <a:pt x="989" y="1102"/>
                    <a:pt x="1025" y="1108"/>
                    <a:pt x="1061" y="1108"/>
                  </a:cubicBezTo>
                  <a:cubicBezTo>
                    <a:pt x="1096" y="1108"/>
                    <a:pt x="1132" y="1102"/>
                    <a:pt x="1168" y="1090"/>
                  </a:cubicBezTo>
                  <a:lnTo>
                    <a:pt x="1334" y="1090"/>
                  </a:lnTo>
                  <a:lnTo>
                    <a:pt x="1430" y="1066"/>
                  </a:lnTo>
                  <a:lnTo>
                    <a:pt x="1525" y="1019"/>
                  </a:lnTo>
                  <a:cubicBezTo>
                    <a:pt x="1596" y="971"/>
                    <a:pt x="1644" y="900"/>
                    <a:pt x="1668" y="828"/>
                  </a:cubicBezTo>
                  <a:cubicBezTo>
                    <a:pt x="1668" y="757"/>
                    <a:pt x="1668" y="685"/>
                    <a:pt x="1668" y="614"/>
                  </a:cubicBezTo>
                  <a:cubicBezTo>
                    <a:pt x="1644" y="519"/>
                    <a:pt x="1596" y="447"/>
                    <a:pt x="1525" y="400"/>
                  </a:cubicBezTo>
                  <a:lnTo>
                    <a:pt x="1406" y="328"/>
                  </a:lnTo>
                  <a:cubicBezTo>
                    <a:pt x="1358" y="257"/>
                    <a:pt x="1311" y="209"/>
                    <a:pt x="1239" y="185"/>
                  </a:cubicBezTo>
                  <a:cubicBezTo>
                    <a:pt x="1168" y="162"/>
                    <a:pt x="1120" y="138"/>
                    <a:pt x="1049" y="138"/>
                  </a:cubicBezTo>
                  <a:cubicBezTo>
                    <a:pt x="977" y="114"/>
                    <a:pt x="930" y="90"/>
                    <a:pt x="858" y="66"/>
                  </a:cubicBezTo>
                  <a:lnTo>
                    <a:pt x="572" y="19"/>
                  </a:lnTo>
                  <a:cubicBezTo>
                    <a:pt x="537" y="7"/>
                    <a:pt x="507" y="1"/>
                    <a:pt x="477" y="1"/>
                  </a:cubicBezTo>
                  <a:close/>
                </a:path>
              </a:pathLst>
            </a:custGeom>
            <a:solidFill>
              <a:srgbClr val="E0B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3"/>
            <p:cNvSpPr/>
            <p:nvPr/>
          </p:nvSpPr>
          <p:spPr>
            <a:xfrm>
              <a:off x="3982484" y="1152873"/>
              <a:ext cx="56462" cy="103936"/>
            </a:xfrm>
            <a:custGeom>
              <a:avLst/>
              <a:gdLst/>
              <a:ahLst/>
              <a:cxnLst/>
              <a:rect l="l" t="t" r="r" b="b"/>
              <a:pathLst>
                <a:path w="1049" h="1931" extrusionOk="0">
                  <a:moveTo>
                    <a:pt x="547" y="1"/>
                  </a:moveTo>
                  <a:cubicBezTo>
                    <a:pt x="423" y="1"/>
                    <a:pt x="294" y="50"/>
                    <a:pt x="215" y="149"/>
                  </a:cubicBezTo>
                  <a:cubicBezTo>
                    <a:pt x="191" y="221"/>
                    <a:pt x="144" y="268"/>
                    <a:pt x="96" y="340"/>
                  </a:cubicBezTo>
                  <a:cubicBezTo>
                    <a:pt x="96" y="364"/>
                    <a:pt x="96" y="388"/>
                    <a:pt x="72" y="411"/>
                  </a:cubicBezTo>
                  <a:cubicBezTo>
                    <a:pt x="25" y="507"/>
                    <a:pt x="1" y="602"/>
                    <a:pt x="1" y="697"/>
                  </a:cubicBezTo>
                  <a:cubicBezTo>
                    <a:pt x="1" y="792"/>
                    <a:pt x="25" y="888"/>
                    <a:pt x="25" y="1007"/>
                  </a:cubicBezTo>
                  <a:cubicBezTo>
                    <a:pt x="48" y="1126"/>
                    <a:pt x="96" y="1269"/>
                    <a:pt x="144" y="1388"/>
                  </a:cubicBezTo>
                  <a:cubicBezTo>
                    <a:pt x="167" y="1483"/>
                    <a:pt x="215" y="1578"/>
                    <a:pt x="239" y="1674"/>
                  </a:cubicBezTo>
                  <a:cubicBezTo>
                    <a:pt x="308" y="1851"/>
                    <a:pt x="459" y="1931"/>
                    <a:pt x="608" y="1931"/>
                  </a:cubicBezTo>
                  <a:cubicBezTo>
                    <a:pt x="820" y="1931"/>
                    <a:pt x="1029" y="1772"/>
                    <a:pt x="1001" y="1507"/>
                  </a:cubicBezTo>
                  <a:cubicBezTo>
                    <a:pt x="977" y="1435"/>
                    <a:pt x="977" y="1388"/>
                    <a:pt x="1001" y="1340"/>
                  </a:cubicBezTo>
                  <a:cubicBezTo>
                    <a:pt x="1001" y="1245"/>
                    <a:pt x="1001" y="1173"/>
                    <a:pt x="1025" y="1102"/>
                  </a:cubicBezTo>
                  <a:cubicBezTo>
                    <a:pt x="1025" y="1007"/>
                    <a:pt x="1025" y="888"/>
                    <a:pt x="1025" y="792"/>
                  </a:cubicBezTo>
                  <a:lnTo>
                    <a:pt x="1025" y="769"/>
                  </a:lnTo>
                  <a:cubicBezTo>
                    <a:pt x="1049" y="673"/>
                    <a:pt x="1025" y="602"/>
                    <a:pt x="1025" y="554"/>
                  </a:cubicBezTo>
                  <a:cubicBezTo>
                    <a:pt x="1001" y="507"/>
                    <a:pt x="1001" y="459"/>
                    <a:pt x="977" y="435"/>
                  </a:cubicBezTo>
                  <a:cubicBezTo>
                    <a:pt x="953" y="388"/>
                    <a:pt x="929" y="316"/>
                    <a:pt x="906" y="268"/>
                  </a:cubicBezTo>
                  <a:cubicBezTo>
                    <a:pt x="858" y="126"/>
                    <a:pt x="739" y="30"/>
                    <a:pt x="620" y="7"/>
                  </a:cubicBezTo>
                  <a:cubicBezTo>
                    <a:pt x="596" y="3"/>
                    <a:pt x="572" y="1"/>
                    <a:pt x="547" y="1"/>
                  </a:cubicBezTo>
                  <a:close/>
                </a:path>
              </a:pathLst>
            </a:custGeom>
            <a:solidFill>
              <a:srgbClr val="E0B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3"/>
            <p:cNvSpPr/>
            <p:nvPr/>
          </p:nvSpPr>
          <p:spPr>
            <a:xfrm>
              <a:off x="4891309" y="1080156"/>
              <a:ext cx="56462" cy="50003"/>
            </a:xfrm>
            <a:custGeom>
              <a:avLst/>
              <a:gdLst/>
              <a:ahLst/>
              <a:cxnLst/>
              <a:rect l="l" t="t" r="r" b="b"/>
              <a:pathLst>
                <a:path w="1049" h="929" extrusionOk="0">
                  <a:moveTo>
                    <a:pt x="357" y="0"/>
                  </a:moveTo>
                  <a:cubicBezTo>
                    <a:pt x="310" y="0"/>
                    <a:pt x="262" y="0"/>
                    <a:pt x="215" y="48"/>
                  </a:cubicBezTo>
                  <a:cubicBezTo>
                    <a:pt x="167" y="48"/>
                    <a:pt x="119" y="95"/>
                    <a:pt x="95" y="143"/>
                  </a:cubicBezTo>
                  <a:lnTo>
                    <a:pt x="24" y="214"/>
                  </a:lnTo>
                  <a:cubicBezTo>
                    <a:pt x="0" y="262"/>
                    <a:pt x="0" y="334"/>
                    <a:pt x="0" y="381"/>
                  </a:cubicBezTo>
                  <a:cubicBezTo>
                    <a:pt x="0" y="405"/>
                    <a:pt x="0" y="453"/>
                    <a:pt x="0" y="476"/>
                  </a:cubicBezTo>
                  <a:cubicBezTo>
                    <a:pt x="0" y="548"/>
                    <a:pt x="24" y="595"/>
                    <a:pt x="72" y="643"/>
                  </a:cubicBezTo>
                  <a:lnTo>
                    <a:pt x="143" y="715"/>
                  </a:lnTo>
                  <a:cubicBezTo>
                    <a:pt x="167" y="738"/>
                    <a:pt x="191" y="762"/>
                    <a:pt x="238" y="762"/>
                  </a:cubicBezTo>
                  <a:cubicBezTo>
                    <a:pt x="286" y="810"/>
                    <a:pt x="334" y="857"/>
                    <a:pt x="405" y="881"/>
                  </a:cubicBezTo>
                  <a:cubicBezTo>
                    <a:pt x="476" y="929"/>
                    <a:pt x="548" y="929"/>
                    <a:pt x="619" y="929"/>
                  </a:cubicBezTo>
                  <a:lnTo>
                    <a:pt x="738" y="905"/>
                  </a:lnTo>
                  <a:cubicBezTo>
                    <a:pt x="810" y="881"/>
                    <a:pt x="881" y="834"/>
                    <a:pt x="929" y="762"/>
                  </a:cubicBezTo>
                  <a:cubicBezTo>
                    <a:pt x="977" y="715"/>
                    <a:pt x="1000" y="667"/>
                    <a:pt x="1024" y="619"/>
                  </a:cubicBezTo>
                  <a:cubicBezTo>
                    <a:pt x="1024" y="548"/>
                    <a:pt x="1048" y="500"/>
                    <a:pt x="1048" y="429"/>
                  </a:cubicBezTo>
                  <a:cubicBezTo>
                    <a:pt x="1024" y="357"/>
                    <a:pt x="1000" y="262"/>
                    <a:pt x="953" y="191"/>
                  </a:cubicBezTo>
                  <a:cubicBezTo>
                    <a:pt x="905" y="143"/>
                    <a:pt x="858" y="95"/>
                    <a:pt x="786" y="48"/>
                  </a:cubicBezTo>
                  <a:cubicBezTo>
                    <a:pt x="762" y="48"/>
                    <a:pt x="762" y="24"/>
                    <a:pt x="738" y="24"/>
                  </a:cubicBezTo>
                  <a:lnTo>
                    <a:pt x="715" y="24"/>
                  </a:lnTo>
                  <a:lnTo>
                    <a:pt x="596" y="0"/>
                  </a:lnTo>
                  <a:close/>
                </a:path>
              </a:pathLst>
            </a:custGeom>
            <a:solidFill>
              <a:srgbClr val="C9B1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3"/>
            <p:cNvSpPr/>
            <p:nvPr/>
          </p:nvSpPr>
          <p:spPr>
            <a:xfrm>
              <a:off x="4584940" y="844298"/>
              <a:ext cx="70565" cy="70295"/>
            </a:xfrm>
            <a:custGeom>
              <a:avLst/>
              <a:gdLst/>
              <a:ahLst/>
              <a:cxnLst/>
              <a:rect l="l" t="t" r="r" b="b"/>
              <a:pathLst>
                <a:path w="1311" h="1306" extrusionOk="0">
                  <a:moveTo>
                    <a:pt x="524" y="0"/>
                  </a:moveTo>
                  <a:cubicBezTo>
                    <a:pt x="143" y="24"/>
                    <a:pt x="1" y="524"/>
                    <a:pt x="286" y="762"/>
                  </a:cubicBezTo>
                  <a:cubicBezTo>
                    <a:pt x="310" y="786"/>
                    <a:pt x="358" y="810"/>
                    <a:pt x="382" y="834"/>
                  </a:cubicBezTo>
                  <a:lnTo>
                    <a:pt x="453" y="929"/>
                  </a:lnTo>
                  <a:lnTo>
                    <a:pt x="501" y="1000"/>
                  </a:lnTo>
                  <a:lnTo>
                    <a:pt x="501" y="1024"/>
                  </a:lnTo>
                  <a:cubicBezTo>
                    <a:pt x="524" y="1048"/>
                    <a:pt x="548" y="1072"/>
                    <a:pt x="548" y="1072"/>
                  </a:cubicBezTo>
                  <a:cubicBezTo>
                    <a:pt x="572" y="1120"/>
                    <a:pt x="620" y="1143"/>
                    <a:pt x="644" y="1143"/>
                  </a:cubicBezTo>
                  <a:lnTo>
                    <a:pt x="620" y="1120"/>
                  </a:lnTo>
                  <a:lnTo>
                    <a:pt x="620" y="1120"/>
                  </a:lnTo>
                  <a:cubicBezTo>
                    <a:pt x="691" y="1167"/>
                    <a:pt x="763" y="1239"/>
                    <a:pt x="834" y="1262"/>
                  </a:cubicBezTo>
                  <a:cubicBezTo>
                    <a:pt x="885" y="1292"/>
                    <a:pt x="938" y="1305"/>
                    <a:pt x="990" y="1305"/>
                  </a:cubicBezTo>
                  <a:cubicBezTo>
                    <a:pt x="1106" y="1305"/>
                    <a:pt x="1213" y="1235"/>
                    <a:pt x="1263" y="1120"/>
                  </a:cubicBezTo>
                  <a:cubicBezTo>
                    <a:pt x="1287" y="1096"/>
                    <a:pt x="1287" y="1096"/>
                    <a:pt x="1263" y="1072"/>
                  </a:cubicBezTo>
                  <a:cubicBezTo>
                    <a:pt x="1263" y="1048"/>
                    <a:pt x="1310" y="1000"/>
                    <a:pt x="1310" y="953"/>
                  </a:cubicBezTo>
                  <a:cubicBezTo>
                    <a:pt x="1310" y="905"/>
                    <a:pt x="1310" y="834"/>
                    <a:pt x="1310" y="786"/>
                  </a:cubicBezTo>
                  <a:cubicBezTo>
                    <a:pt x="1310" y="643"/>
                    <a:pt x="1263" y="524"/>
                    <a:pt x="1191" y="429"/>
                  </a:cubicBezTo>
                  <a:cubicBezTo>
                    <a:pt x="1072" y="286"/>
                    <a:pt x="977" y="191"/>
                    <a:pt x="834" y="96"/>
                  </a:cubicBezTo>
                  <a:cubicBezTo>
                    <a:pt x="786" y="48"/>
                    <a:pt x="739" y="24"/>
                    <a:pt x="691" y="24"/>
                  </a:cubicBezTo>
                  <a:cubicBezTo>
                    <a:pt x="644" y="0"/>
                    <a:pt x="572" y="0"/>
                    <a:pt x="524" y="0"/>
                  </a:cubicBezTo>
                  <a:close/>
                </a:path>
              </a:pathLst>
            </a:custGeom>
            <a:solidFill>
              <a:srgbClr val="E0B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2" name="Google Shape;452;p23"/>
          <p:cNvGrpSpPr/>
          <p:nvPr/>
        </p:nvGrpSpPr>
        <p:grpSpPr>
          <a:xfrm>
            <a:off x="1194939" y="1847776"/>
            <a:ext cx="647564" cy="692393"/>
            <a:chOff x="1554400" y="2245950"/>
            <a:chExt cx="882600" cy="943700"/>
          </a:xfrm>
        </p:grpSpPr>
        <p:sp>
          <p:nvSpPr>
            <p:cNvPr id="453" name="Google Shape;453;p23"/>
            <p:cNvSpPr/>
            <p:nvPr/>
          </p:nvSpPr>
          <p:spPr>
            <a:xfrm>
              <a:off x="1808475" y="2963550"/>
              <a:ext cx="400400" cy="48275"/>
            </a:xfrm>
            <a:custGeom>
              <a:avLst/>
              <a:gdLst/>
              <a:ahLst/>
              <a:cxnLst/>
              <a:rect l="l" t="t" r="r" b="b"/>
              <a:pathLst>
                <a:path w="16016" h="1931" extrusionOk="0">
                  <a:moveTo>
                    <a:pt x="917" y="1"/>
                  </a:moveTo>
                  <a:cubicBezTo>
                    <a:pt x="387" y="1"/>
                    <a:pt x="82" y="49"/>
                    <a:pt x="63" y="163"/>
                  </a:cubicBezTo>
                  <a:cubicBezTo>
                    <a:pt x="0" y="509"/>
                    <a:pt x="3178" y="1138"/>
                    <a:pt x="7332" y="1579"/>
                  </a:cubicBezTo>
                  <a:lnTo>
                    <a:pt x="7961" y="1642"/>
                  </a:lnTo>
                  <a:lnTo>
                    <a:pt x="8590" y="1673"/>
                  </a:lnTo>
                  <a:cubicBezTo>
                    <a:pt x="10547" y="1850"/>
                    <a:pt x="12291" y="1930"/>
                    <a:pt x="13596" y="1930"/>
                  </a:cubicBezTo>
                  <a:cubicBezTo>
                    <a:pt x="15081" y="1930"/>
                    <a:pt x="15999" y="1826"/>
                    <a:pt x="16016" y="1642"/>
                  </a:cubicBezTo>
                  <a:cubicBezTo>
                    <a:pt x="16016" y="1296"/>
                    <a:pt x="12838" y="1044"/>
                    <a:pt x="8685" y="635"/>
                  </a:cubicBezTo>
                  <a:lnTo>
                    <a:pt x="8055" y="603"/>
                  </a:lnTo>
                  <a:lnTo>
                    <a:pt x="7457" y="541"/>
                  </a:lnTo>
                  <a:cubicBezTo>
                    <a:pt x="4561" y="255"/>
                    <a:pt x="2140" y="1"/>
                    <a:pt x="9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3"/>
            <p:cNvSpPr/>
            <p:nvPr/>
          </p:nvSpPr>
          <p:spPr>
            <a:xfrm>
              <a:off x="1924100" y="2991200"/>
              <a:ext cx="196675" cy="84925"/>
            </a:xfrm>
            <a:custGeom>
              <a:avLst/>
              <a:gdLst/>
              <a:ahLst/>
              <a:cxnLst/>
              <a:rect l="l" t="t" r="r" b="b"/>
              <a:pathLst>
                <a:path w="7867" h="3397" extrusionOk="0">
                  <a:moveTo>
                    <a:pt x="7521" y="1"/>
                  </a:moveTo>
                  <a:cubicBezTo>
                    <a:pt x="7206" y="1"/>
                    <a:pt x="6891" y="32"/>
                    <a:pt x="6608" y="158"/>
                  </a:cubicBezTo>
                  <a:cubicBezTo>
                    <a:pt x="5947" y="378"/>
                    <a:pt x="5066" y="756"/>
                    <a:pt x="4091" y="1165"/>
                  </a:cubicBezTo>
                  <a:lnTo>
                    <a:pt x="3776" y="1291"/>
                  </a:lnTo>
                  <a:lnTo>
                    <a:pt x="3493" y="1417"/>
                  </a:lnTo>
                  <a:cubicBezTo>
                    <a:pt x="1511" y="2266"/>
                    <a:pt x="1" y="2927"/>
                    <a:pt x="95" y="3273"/>
                  </a:cubicBezTo>
                  <a:cubicBezTo>
                    <a:pt x="126" y="3357"/>
                    <a:pt x="245" y="3397"/>
                    <a:pt x="438" y="3397"/>
                  </a:cubicBezTo>
                  <a:cubicBezTo>
                    <a:pt x="1039" y="3397"/>
                    <a:pt x="2353" y="3012"/>
                    <a:pt x="3902" y="2392"/>
                  </a:cubicBezTo>
                  <a:lnTo>
                    <a:pt x="4185" y="2266"/>
                  </a:lnTo>
                  <a:lnTo>
                    <a:pt x="4500" y="2140"/>
                  </a:lnTo>
                  <a:cubicBezTo>
                    <a:pt x="5350" y="1763"/>
                    <a:pt x="6168" y="1322"/>
                    <a:pt x="6954" y="850"/>
                  </a:cubicBezTo>
                  <a:cubicBezTo>
                    <a:pt x="7237" y="662"/>
                    <a:pt x="7426" y="536"/>
                    <a:pt x="7552" y="473"/>
                  </a:cubicBezTo>
                  <a:cubicBezTo>
                    <a:pt x="7709" y="410"/>
                    <a:pt x="7804" y="316"/>
                    <a:pt x="7835" y="253"/>
                  </a:cubicBezTo>
                  <a:cubicBezTo>
                    <a:pt x="7867" y="158"/>
                    <a:pt x="7741" y="64"/>
                    <a:pt x="75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3"/>
            <p:cNvSpPr/>
            <p:nvPr/>
          </p:nvSpPr>
          <p:spPr>
            <a:xfrm>
              <a:off x="1954000" y="2894475"/>
              <a:ext cx="148675" cy="107000"/>
            </a:xfrm>
            <a:custGeom>
              <a:avLst/>
              <a:gdLst/>
              <a:ahLst/>
              <a:cxnLst/>
              <a:rect l="l" t="t" r="r" b="b"/>
              <a:pathLst>
                <a:path w="5947" h="4280" extrusionOk="0">
                  <a:moveTo>
                    <a:pt x="217" y="1"/>
                  </a:moveTo>
                  <a:cubicBezTo>
                    <a:pt x="180" y="1"/>
                    <a:pt x="150" y="11"/>
                    <a:pt x="126" y="31"/>
                  </a:cubicBezTo>
                  <a:cubicBezTo>
                    <a:pt x="0" y="157"/>
                    <a:pt x="126" y="503"/>
                    <a:pt x="472" y="1007"/>
                  </a:cubicBezTo>
                  <a:cubicBezTo>
                    <a:pt x="976" y="1636"/>
                    <a:pt x="1542" y="2202"/>
                    <a:pt x="2171" y="2706"/>
                  </a:cubicBezTo>
                  <a:lnTo>
                    <a:pt x="2392" y="2863"/>
                  </a:lnTo>
                  <a:lnTo>
                    <a:pt x="2643" y="3020"/>
                  </a:lnTo>
                  <a:cubicBezTo>
                    <a:pt x="3304" y="3492"/>
                    <a:pt x="4028" y="3870"/>
                    <a:pt x="4783" y="4122"/>
                  </a:cubicBezTo>
                  <a:cubicBezTo>
                    <a:pt x="5089" y="4224"/>
                    <a:pt x="5341" y="4280"/>
                    <a:pt x="5522" y="4280"/>
                  </a:cubicBezTo>
                  <a:cubicBezTo>
                    <a:pt x="5675" y="4280"/>
                    <a:pt x="5778" y="4240"/>
                    <a:pt x="5821" y="4153"/>
                  </a:cubicBezTo>
                  <a:cubicBezTo>
                    <a:pt x="5947" y="3838"/>
                    <a:pt x="4688" y="3209"/>
                    <a:pt x="3241" y="2171"/>
                  </a:cubicBezTo>
                  <a:lnTo>
                    <a:pt x="3021" y="2014"/>
                  </a:lnTo>
                  <a:lnTo>
                    <a:pt x="2801" y="1856"/>
                  </a:lnTo>
                  <a:cubicBezTo>
                    <a:pt x="1518" y="916"/>
                    <a:pt x="571" y="1"/>
                    <a:pt x="2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3"/>
            <p:cNvSpPr/>
            <p:nvPr/>
          </p:nvSpPr>
          <p:spPr>
            <a:xfrm>
              <a:off x="1760500" y="2786450"/>
              <a:ext cx="104625" cy="55600"/>
            </a:xfrm>
            <a:custGeom>
              <a:avLst/>
              <a:gdLst/>
              <a:ahLst/>
              <a:cxnLst/>
              <a:rect l="l" t="t" r="r" b="b"/>
              <a:pathLst>
                <a:path w="4185" h="2224" extrusionOk="0">
                  <a:moveTo>
                    <a:pt x="3597" y="1"/>
                  </a:moveTo>
                  <a:cubicBezTo>
                    <a:pt x="3203" y="1"/>
                    <a:pt x="2623" y="135"/>
                    <a:pt x="1982" y="419"/>
                  </a:cubicBezTo>
                  <a:lnTo>
                    <a:pt x="1825" y="482"/>
                  </a:lnTo>
                  <a:lnTo>
                    <a:pt x="1668" y="577"/>
                  </a:lnTo>
                  <a:cubicBezTo>
                    <a:pt x="598" y="1143"/>
                    <a:pt x="0" y="1867"/>
                    <a:pt x="220" y="2150"/>
                  </a:cubicBezTo>
                  <a:cubicBezTo>
                    <a:pt x="271" y="2201"/>
                    <a:pt x="342" y="2223"/>
                    <a:pt x="429" y="2223"/>
                  </a:cubicBezTo>
                  <a:cubicBezTo>
                    <a:pt x="775" y="2223"/>
                    <a:pt x="1393" y="1872"/>
                    <a:pt x="2171" y="1521"/>
                  </a:cubicBezTo>
                  <a:lnTo>
                    <a:pt x="2297" y="1426"/>
                  </a:lnTo>
                  <a:lnTo>
                    <a:pt x="2454" y="1363"/>
                  </a:lnTo>
                  <a:cubicBezTo>
                    <a:pt x="3398" y="860"/>
                    <a:pt x="4185" y="545"/>
                    <a:pt x="4122" y="230"/>
                  </a:cubicBezTo>
                  <a:cubicBezTo>
                    <a:pt x="4095" y="80"/>
                    <a:pt x="3901" y="1"/>
                    <a:pt x="35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3"/>
            <p:cNvSpPr/>
            <p:nvPr/>
          </p:nvSpPr>
          <p:spPr>
            <a:xfrm>
              <a:off x="1663750" y="2759950"/>
              <a:ext cx="401975" cy="75550"/>
            </a:xfrm>
            <a:custGeom>
              <a:avLst/>
              <a:gdLst/>
              <a:ahLst/>
              <a:cxnLst/>
              <a:rect l="l" t="t" r="r" b="b"/>
              <a:pathLst>
                <a:path w="16079" h="3022" extrusionOk="0">
                  <a:moveTo>
                    <a:pt x="3973" y="0"/>
                  </a:moveTo>
                  <a:cubicBezTo>
                    <a:pt x="3370" y="0"/>
                    <a:pt x="2769" y="21"/>
                    <a:pt x="2171" y="63"/>
                  </a:cubicBezTo>
                  <a:cubicBezTo>
                    <a:pt x="818" y="158"/>
                    <a:pt x="0" y="347"/>
                    <a:pt x="0" y="535"/>
                  </a:cubicBezTo>
                  <a:cubicBezTo>
                    <a:pt x="32" y="881"/>
                    <a:pt x="3304" y="693"/>
                    <a:pt x="7457" y="1290"/>
                  </a:cubicBezTo>
                  <a:lnTo>
                    <a:pt x="8086" y="1353"/>
                  </a:lnTo>
                  <a:lnTo>
                    <a:pt x="8684" y="1479"/>
                  </a:lnTo>
                  <a:cubicBezTo>
                    <a:pt x="12318" y="2057"/>
                    <a:pt x="15109" y="3021"/>
                    <a:pt x="15834" y="3021"/>
                  </a:cubicBezTo>
                  <a:cubicBezTo>
                    <a:pt x="15938" y="3021"/>
                    <a:pt x="16000" y="3001"/>
                    <a:pt x="16015" y="2958"/>
                  </a:cubicBezTo>
                  <a:cubicBezTo>
                    <a:pt x="16078" y="2801"/>
                    <a:pt x="15386" y="2360"/>
                    <a:pt x="14096" y="1857"/>
                  </a:cubicBezTo>
                  <a:cubicBezTo>
                    <a:pt x="12397" y="1228"/>
                    <a:pt x="10666" y="724"/>
                    <a:pt x="8873" y="441"/>
                  </a:cubicBezTo>
                  <a:lnTo>
                    <a:pt x="8244" y="347"/>
                  </a:lnTo>
                  <a:lnTo>
                    <a:pt x="7583" y="252"/>
                  </a:lnTo>
                  <a:cubicBezTo>
                    <a:pt x="6387" y="84"/>
                    <a:pt x="5178" y="0"/>
                    <a:pt x="39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3"/>
            <p:cNvSpPr/>
            <p:nvPr/>
          </p:nvSpPr>
          <p:spPr>
            <a:xfrm>
              <a:off x="1681050" y="2623325"/>
              <a:ext cx="182500" cy="167125"/>
            </a:xfrm>
            <a:custGeom>
              <a:avLst/>
              <a:gdLst/>
              <a:ahLst/>
              <a:cxnLst/>
              <a:rect l="l" t="t" r="r" b="b"/>
              <a:pathLst>
                <a:path w="7300" h="6685" extrusionOk="0">
                  <a:moveTo>
                    <a:pt x="192" y="1"/>
                  </a:moveTo>
                  <a:cubicBezTo>
                    <a:pt x="163" y="1"/>
                    <a:pt x="140" y="8"/>
                    <a:pt x="126" y="22"/>
                  </a:cubicBezTo>
                  <a:cubicBezTo>
                    <a:pt x="0" y="180"/>
                    <a:pt x="283" y="589"/>
                    <a:pt x="787" y="1186"/>
                  </a:cubicBezTo>
                  <a:cubicBezTo>
                    <a:pt x="1290" y="1816"/>
                    <a:pt x="2045" y="2634"/>
                    <a:pt x="2926" y="3546"/>
                  </a:cubicBezTo>
                  <a:cubicBezTo>
                    <a:pt x="3021" y="3641"/>
                    <a:pt x="3084" y="3735"/>
                    <a:pt x="3178" y="3829"/>
                  </a:cubicBezTo>
                  <a:lnTo>
                    <a:pt x="3461" y="4081"/>
                  </a:lnTo>
                  <a:cubicBezTo>
                    <a:pt x="4216" y="4868"/>
                    <a:pt x="5035" y="5560"/>
                    <a:pt x="5916" y="6158"/>
                  </a:cubicBezTo>
                  <a:cubicBezTo>
                    <a:pt x="6469" y="6495"/>
                    <a:pt x="6876" y="6684"/>
                    <a:pt x="7078" y="6684"/>
                  </a:cubicBezTo>
                  <a:cubicBezTo>
                    <a:pt x="7140" y="6684"/>
                    <a:pt x="7183" y="6667"/>
                    <a:pt x="7206" y="6630"/>
                  </a:cubicBezTo>
                  <a:cubicBezTo>
                    <a:pt x="7300" y="6504"/>
                    <a:pt x="6954" y="6126"/>
                    <a:pt x="6419" y="5560"/>
                  </a:cubicBezTo>
                  <a:cubicBezTo>
                    <a:pt x="5884" y="5025"/>
                    <a:pt x="5097" y="4238"/>
                    <a:pt x="4216" y="3357"/>
                  </a:cubicBezTo>
                  <a:lnTo>
                    <a:pt x="3933" y="3074"/>
                  </a:lnTo>
                  <a:lnTo>
                    <a:pt x="3682" y="2822"/>
                  </a:lnTo>
                  <a:cubicBezTo>
                    <a:pt x="2926" y="2036"/>
                    <a:pt x="2140" y="1312"/>
                    <a:pt x="1322" y="651"/>
                  </a:cubicBezTo>
                  <a:cubicBezTo>
                    <a:pt x="761" y="224"/>
                    <a:pt x="359" y="1"/>
                    <a:pt x="1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3"/>
            <p:cNvSpPr/>
            <p:nvPr/>
          </p:nvSpPr>
          <p:spPr>
            <a:xfrm>
              <a:off x="1729025" y="2588050"/>
              <a:ext cx="198250" cy="54725"/>
            </a:xfrm>
            <a:custGeom>
              <a:avLst/>
              <a:gdLst/>
              <a:ahLst/>
              <a:cxnLst/>
              <a:rect l="l" t="t" r="r" b="b"/>
              <a:pathLst>
                <a:path w="7930" h="2189" extrusionOk="0">
                  <a:moveTo>
                    <a:pt x="298" y="1"/>
                  </a:moveTo>
                  <a:cubicBezTo>
                    <a:pt x="196" y="1"/>
                    <a:pt x="128" y="25"/>
                    <a:pt x="95" y="80"/>
                  </a:cubicBezTo>
                  <a:cubicBezTo>
                    <a:pt x="1" y="238"/>
                    <a:pt x="284" y="552"/>
                    <a:pt x="913" y="898"/>
                  </a:cubicBezTo>
                  <a:cubicBezTo>
                    <a:pt x="1731" y="1339"/>
                    <a:pt x="2581" y="1653"/>
                    <a:pt x="3493" y="1811"/>
                  </a:cubicBezTo>
                  <a:lnTo>
                    <a:pt x="3808" y="1874"/>
                  </a:lnTo>
                  <a:lnTo>
                    <a:pt x="4122" y="1937"/>
                  </a:lnTo>
                  <a:cubicBezTo>
                    <a:pt x="4657" y="2031"/>
                    <a:pt x="5161" y="2094"/>
                    <a:pt x="5601" y="2125"/>
                  </a:cubicBezTo>
                  <a:cubicBezTo>
                    <a:pt x="6042" y="2157"/>
                    <a:pt x="6451" y="2188"/>
                    <a:pt x="6765" y="2188"/>
                  </a:cubicBezTo>
                  <a:cubicBezTo>
                    <a:pt x="7458" y="2188"/>
                    <a:pt x="7867" y="2125"/>
                    <a:pt x="7898" y="1968"/>
                  </a:cubicBezTo>
                  <a:cubicBezTo>
                    <a:pt x="7930" y="1779"/>
                    <a:pt x="7521" y="1622"/>
                    <a:pt x="6891" y="1433"/>
                  </a:cubicBezTo>
                  <a:cubicBezTo>
                    <a:pt x="6545" y="1339"/>
                    <a:pt x="6168" y="1244"/>
                    <a:pt x="5727" y="1181"/>
                  </a:cubicBezTo>
                  <a:lnTo>
                    <a:pt x="4311" y="898"/>
                  </a:lnTo>
                  <a:lnTo>
                    <a:pt x="3997" y="835"/>
                  </a:lnTo>
                  <a:lnTo>
                    <a:pt x="3713" y="804"/>
                  </a:lnTo>
                  <a:cubicBezTo>
                    <a:pt x="2675" y="584"/>
                    <a:pt x="1826" y="395"/>
                    <a:pt x="1196" y="206"/>
                  </a:cubicBezTo>
                  <a:cubicBezTo>
                    <a:pt x="788" y="84"/>
                    <a:pt x="485" y="1"/>
                    <a:pt x="2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3"/>
            <p:cNvSpPr/>
            <p:nvPr/>
          </p:nvSpPr>
          <p:spPr>
            <a:xfrm>
              <a:off x="1599250" y="2386750"/>
              <a:ext cx="327250" cy="239950"/>
            </a:xfrm>
            <a:custGeom>
              <a:avLst/>
              <a:gdLst/>
              <a:ahLst/>
              <a:cxnLst/>
              <a:rect l="l" t="t" r="r" b="b"/>
              <a:pathLst>
                <a:path w="13090" h="9598" extrusionOk="0">
                  <a:moveTo>
                    <a:pt x="170" y="0"/>
                  </a:moveTo>
                  <a:cubicBezTo>
                    <a:pt x="152" y="0"/>
                    <a:pt x="137" y="5"/>
                    <a:pt x="126" y="15"/>
                  </a:cubicBezTo>
                  <a:cubicBezTo>
                    <a:pt x="0" y="109"/>
                    <a:pt x="409" y="833"/>
                    <a:pt x="1290" y="1839"/>
                  </a:cubicBezTo>
                  <a:cubicBezTo>
                    <a:pt x="2486" y="3161"/>
                    <a:pt x="3807" y="4357"/>
                    <a:pt x="5223" y="5458"/>
                  </a:cubicBezTo>
                  <a:lnTo>
                    <a:pt x="5727" y="5835"/>
                  </a:lnTo>
                  <a:lnTo>
                    <a:pt x="6230" y="6213"/>
                  </a:lnTo>
                  <a:cubicBezTo>
                    <a:pt x="7677" y="7251"/>
                    <a:pt x="9219" y="8164"/>
                    <a:pt x="10824" y="8919"/>
                  </a:cubicBezTo>
                  <a:cubicBezTo>
                    <a:pt x="11793" y="9366"/>
                    <a:pt x="12507" y="9598"/>
                    <a:pt x="12795" y="9598"/>
                  </a:cubicBezTo>
                  <a:cubicBezTo>
                    <a:pt x="12872" y="9598"/>
                    <a:pt x="12919" y="9581"/>
                    <a:pt x="12932" y="9548"/>
                  </a:cubicBezTo>
                  <a:cubicBezTo>
                    <a:pt x="13089" y="9233"/>
                    <a:pt x="10163" y="7818"/>
                    <a:pt x="6859" y="5363"/>
                  </a:cubicBezTo>
                  <a:lnTo>
                    <a:pt x="6356" y="4986"/>
                  </a:lnTo>
                  <a:lnTo>
                    <a:pt x="5852" y="4608"/>
                  </a:lnTo>
                  <a:cubicBezTo>
                    <a:pt x="2694" y="2232"/>
                    <a:pt x="571" y="0"/>
                    <a:pt x="1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3"/>
            <p:cNvSpPr/>
            <p:nvPr/>
          </p:nvSpPr>
          <p:spPr>
            <a:xfrm>
              <a:off x="1710150" y="2375125"/>
              <a:ext cx="116450" cy="200825"/>
            </a:xfrm>
            <a:custGeom>
              <a:avLst/>
              <a:gdLst/>
              <a:ahLst/>
              <a:cxnLst/>
              <a:rect l="l" t="t" r="r" b="b"/>
              <a:pathLst>
                <a:path w="4658" h="8033" extrusionOk="0">
                  <a:moveTo>
                    <a:pt x="353" y="1"/>
                  </a:moveTo>
                  <a:cubicBezTo>
                    <a:pt x="340" y="1"/>
                    <a:pt x="327" y="3"/>
                    <a:pt x="315" y="8"/>
                  </a:cubicBezTo>
                  <a:cubicBezTo>
                    <a:pt x="0" y="133"/>
                    <a:pt x="567" y="1895"/>
                    <a:pt x="1731" y="3972"/>
                  </a:cubicBezTo>
                  <a:lnTo>
                    <a:pt x="1920" y="4287"/>
                  </a:lnTo>
                  <a:cubicBezTo>
                    <a:pt x="1983" y="4413"/>
                    <a:pt x="2046" y="4507"/>
                    <a:pt x="2109" y="4601"/>
                  </a:cubicBezTo>
                  <a:cubicBezTo>
                    <a:pt x="2392" y="5105"/>
                    <a:pt x="2706" y="5577"/>
                    <a:pt x="2990" y="5986"/>
                  </a:cubicBezTo>
                  <a:cubicBezTo>
                    <a:pt x="3273" y="6395"/>
                    <a:pt x="3493" y="6772"/>
                    <a:pt x="3682" y="7056"/>
                  </a:cubicBezTo>
                  <a:cubicBezTo>
                    <a:pt x="4076" y="7632"/>
                    <a:pt x="4236" y="8033"/>
                    <a:pt x="4417" y="8033"/>
                  </a:cubicBezTo>
                  <a:cubicBezTo>
                    <a:pt x="4423" y="8033"/>
                    <a:pt x="4430" y="8032"/>
                    <a:pt x="4437" y="8031"/>
                  </a:cubicBezTo>
                  <a:cubicBezTo>
                    <a:pt x="4626" y="7999"/>
                    <a:pt x="4657" y="7496"/>
                    <a:pt x="4374" y="6741"/>
                  </a:cubicBezTo>
                  <a:cubicBezTo>
                    <a:pt x="4217" y="6300"/>
                    <a:pt x="4028" y="5891"/>
                    <a:pt x="3808" y="5482"/>
                  </a:cubicBezTo>
                  <a:cubicBezTo>
                    <a:pt x="3556" y="5042"/>
                    <a:pt x="3304" y="4570"/>
                    <a:pt x="2990" y="4066"/>
                  </a:cubicBezTo>
                  <a:lnTo>
                    <a:pt x="2832" y="3783"/>
                  </a:lnTo>
                  <a:cubicBezTo>
                    <a:pt x="2769" y="3657"/>
                    <a:pt x="2706" y="3563"/>
                    <a:pt x="2643" y="3469"/>
                  </a:cubicBezTo>
                  <a:cubicBezTo>
                    <a:pt x="1523" y="1531"/>
                    <a:pt x="694" y="1"/>
                    <a:pt x="3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3"/>
            <p:cNvSpPr/>
            <p:nvPr/>
          </p:nvSpPr>
          <p:spPr>
            <a:xfrm>
              <a:off x="1842300" y="2282475"/>
              <a:ext cx="62175" cy="294300"/>
            </a:xfrm>
            <a:custGeom>
              <a:avLst/>
              <a:gdLst/>
              <a:ahLst/>
              <a:cxnLst/>
              <a:rect l="l" t="t" r="r" b="b"/>
              <a:pathLst>
                <a:path w="2487" h="11772" extrusionOk="0">
                  <a:moveTo>
                    <a:pt x="535" y="1"/>
                  </a:moveTo>
                  <a:cubicBezTo>
                    <a:pt x="189" y="1"/>
                    <a:pt x="0" y="2424"/>
                    <a:pt x="378" y="5539"/>
                  </a:cubicBezTo>
                  <a:cubicBezTo>
                    <a:pt x="409" y="5696"/>
                    <a:pt x="441" y="5853"/>
                    <a:pt x="441" y="6010"/>
                  </a:cubicBezTo>
                  <a:cubicBezTo>
                    <a:pt x="472" y="6168"/>
                    <a:pt x="504" y="6325"/>
                    <a:pt x="504" y="6482"/>
                  </a:cubicBezTo>
                  <a:cubicBezTo>
                    <a:pt x="997" y="9535"/>
                    <a:pt x="1793" y="11771"/>
                    <a:pt x="2120" y="11771"/>
                  </a:cubicBezTo>
                  <a:cubicBezTo>
                    <a:pt x="2127" y="11771"/>
                    <a:pt x="2134" y="11770"/>
                    <a:pt x="2140" y="11768"/>
                  </a:cubicBezTo>
                  <a:cubicBezTo>
                    <a:pt x="2486" y="11674"/>
                    <a:pt x="1983" y="9346"/>
                    <a:pt x="1574" y="6325"/>
                  </a:cubicBezTo>
                  <a:cubicBezTo>
                    <a:pt x="1542" y="6168"/>
                    <a:pt x="1511" y="6010"/>
                    <a:pt x="1479" y="5853"/>
                  </a:cubicBezTo>
                  <a:lnTo>
                    <a:pt x="1448" y="5413"/>
                  </a:lnTo>
                  <a:cubicBezTo>
                    <a:pt x="1007" y="2361"/>
                    <a:pt x="881" y="1"/>
                    <a:pt x="5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3"/>
            <p:cNvSpPr/>
            <p:nvPr/>
          </p:nvSpPr>
          <p:spPr>
            <a:xfrm>
              <a:off x="1884775" y="2406700"/>
              <a:ext cx="68450" cy="158000"/>
            </a:xfrm>
            <a:custGeom>
              <a:avLst/>
              <a:gdLst/>
              <a:ahLst/>
              <a:cxnLst/>
              <a:rect l="l" t="t" r="r" b="b"/>
              <a:pathLst>
                <a:path w="2738" h="6320" extrusionOk="0">
                  <a:moveTo>
                    <a:pt x="2523" y="1"/>
                  </a:moveTo>
                  <a:cubicBezTo>
                    <a:pt x="2340" y="1"/>
                    <a:pt x="2131" y="309"/>
                    <a:pt x="1951" y="790"/>
                  </a:cubicBezTo>
                  <a:cubicBezTo>
                    <a:pt x="1731" y="1325"/>
                    <a:pt x="1511" y="2048"/>
                    <a:pt x="1228" y="2866"/>
                  </a:cubicBezTo>
                  <a:lnTo>
                    <a:pt x="1133" y="3118"/>
                  </a:lnTo>
                  <a:cubicBezTo>
                    <a:pt x="1102" y="3181"/>
                    <a:pt x="1070" y="3275"/>
                    <a:pt x="1039" y="3338"/>
                  </a:cubicBezTo>
                  <a:cubicBezTo>
                    <a:pt x="787" y="4156"/>
                    <a:pt x="472" y="4849"/>
                    <a:pt x="284" y="5352"/>
                  </a:cubicBezTo>
                  <a:cubicBezTo>
                    <a:pt x="95" y="5855"/>
                    <a:pt x="0" y="6202"/>
                    <a:pt x="158" y="6296"/>
                  </a:cubicBezTo>
                  <a:cubicBezTo>
                    <a:pt x="184" y="6312"/>
                    <a:pt x="214" y="6320"/>
                    <a:pt x="247" y="6320"/>
                  </a:cubicBezTo>
                  <a:cubicBezTo>
                    <a:pt x="411" y="6320"/>
                    <a:pt x="656" y="6123"/>
                    <a:pt x="944" y="5730"/>
                  </a:cubicBezTo>
                  <a:cubicBezTo>
                    <a:pt x="1385" y="5100"/>
                    <a:pt x="1762" y="4440"/>
                    <a:pt x="2014" y="3716"/>
                  </a:cubicBezTo>
                  <a:cubicBezTo>
                    <a:pt x="2046" y="3622"/>
                    <a:pt x="2077" y="3527"/>
                    <a:pt x="2109" y="3433"/>
                  </a:cubicBezTo>
                  <a:cubicBezTo>
                    <a:pt x="2140" y="3370"/>
                    <a:pt x="2171" y="3275"/>
                    <a:pt x="2203" y="3181"/>
                  </a:cubicBezTo>
                  <a:cubicBezTo>
                    <a:pt x="2423" y="2457"/>
                    <a:pt x="2581" y="1734"/>
                    <a:pt x="2675" y="979"/>
                  </a:cubicBezTo>
                  <a:cubicBezTo>
                    <a:pt x="2738" y="412"/>
                    <a:pt x="2706" y="66"/>
                    <a:pt x="2549" y="3"/>
                  </a:cubicBezTo>
                  <a:cubicBezTo>
                    <a:pt x="2540" y="2"/>
                    <a:pt x="2532" y="1"/>
                    <a:pt x="25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3"/>
            <p:cNvSpPr/>
            <p:nvPr/>
          </p:nvSpPr>
          <p:spPr>
            <a:xfrm>
              <a:off x="1938275" y="2303575"/>
              <a:ext cx="77100" cy="326875"/>
            </a:xfrm>
            <a:custGeom>
              <a:avLst/>
              <a:gdLst/>
              <a:ahLst/>
              <a:cxnLst/>
              <a:rect l="l" t="t" r="r" b="b"/>
              <a:pathLst>
                <a:path w="3084" h="13075" extrusionOk="0">
                  <a:moveTo>
                    <a:pt x="2229" y="1"/>
                  </a:moveTo>
                  <a:cubicBezTo>
                    <a:pt x="2219" y="1"/>
                    <a:pt x="2210" y="3"/>
                    <a:pt x="2203" y="6"/>
                  </a:cubicBezTo>
                  <a:cubicBezTo>
                    <a:pt x="2045" y="101"/>
                    <a:pt x="2297" y="699"/>
                    <a:pt x="2265" y="1737"/>
                  </a:cubicBezTo>
                  <a:cubicBezTo>
                    <a:pt x="2265" y="2272"/>
                    <a:pt x="2171" y="2933"/>
                    <a:pt x="2077" y="3656"/>
                  </a:cubicBezTo>
                  <a:cubicBezTo>
                    <a:pt x="2014" y="4411"/>
                    <a:pt x="1919" y="5229"/>
                    <a:pt x="1793" y="6079"/>
                  </a:cubicBezTo>
                  <a:cubicBezTo>
                    <a:pt x="1793" y="6236"/>
                    <a:pt x="1762" y="6425"/>
                    <a:pt x="1731" y="6582"/>
                  </a:cubicBezTo>
                  <a:cubicBezTo>
                    <a:pt x="1699" y="6771"/>
                    <a:pt x="1668" y="6928"/>
                    <a:pt x="1636" y="7086"/>
                  </a:cubicBezTo>
                  <a:cubicBezTo>
                    <a:pt x="1384" y="8533"/>
                    <a:pt x="1038" y="9918"/>
                    <a:pt x="598" y="11302"/>
                  </a:cubicBezTo>
                  <a:cubicBezTo>
                    <a:pt x="252" y="12340"/>
                    <a:pt x="0" y="12970"/>
                    <a:pt x="157" y="13064"/>
                  </a:cubicBezTo>
                  <a:cubicBezTo>
                    <a:pt x="172" y="13071"/>
                    <a:pt x="187" y="13075"/>
                    <a:pt x="204" y="13075"/>
                  </a:cubicBezTo>
                  <a:cubicBezTo>
                    <a:pt x="409" y="13075"/>
                    <a:pt x="796" y="12545"/>
                    <a:pt x="1290" y="11585"/>
                  </a:cubicBezTo>
                  <a:cubicBezTo>
                    <a:pt x="1951" y="10232"/>
                    <a:pt x="2423" y="8785"/>
                    <a:pt x="2674" y="7275"/>
                  </a:cubicBezTo>
                  <a:cubicBezTo>
                    <a:pt x="2706" y="7117"/>
                    <a:pt x="2737" y="6928"/>
                    <a:pt x="2769" y="6771"/>
                  </a:cubicBezTo>
                  <a:cubicBezTo>
                    <a:pt x="2800" y="6582"/>
                    <a:pt x="2832" y="6394"/>
                    <a:pt x="2863" y="6236"/>
                  </a:cubicBezTo>
                  <a:cubicBezTo>
                    <a:pt x="2958" y="5324"/>
                    <a:pt x="3021" y="4506"/>
                    <a:pt x="3052" y="3751"/>
                  </a:cubicBezTo>
                  <a:cubicBezTo>
                    <a:pt x="3083" y="3058"/>
                    <a:pt x="3083" y="2398"/>
                    <a:pt x="3021" y="1705"/>
                  </a:cubicBezTo>
                  <a:cubicBezTo>
                    <a:pt x="2958" y="1233"/>
                    <a:pt x="2832" y="793"/>
                    <a:pt x="2612" y="352"/>
                  </a:cubicBezTo>
                  <a:cubicBezTo>
                    <a:pt x="2446" y="104"/>
                    <a:pt x="2304" y="1"/>
                    <a:pt x="22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3"/>
            <p:cNvSpPr/>
            <p:nvPr/>
          </p:nvSpPr>
          <p:spPr>
            <a:xfrm>
              <a:off x="2024000" y="2518425"/>
              <a:ext cx="66100" cy="282750"/>
            </a:xfrm>
            <a:custGeom>
              <a:avLst/>
              <a:gdLst/>
              <a:ahLst/>
              <a:cxnLst/>
              <a:rect l="l" t="t" r="r" b="b"/>
              <a:pathLst>
                <a:path w="2644" h="11310" extrusionOk="0">
                  <a:moveTo>
                    <a:pt x="1648" y="1"/>
                  </a:moveTo>
                  <a:cubicBezTo>
                    <a:pt x="1644" y="1"/>
                    <a:pt x="1640" y="1"/>
                    <a:pt x="1637" y="2"/>
                  </a:cubicBezTo>
                  <a:cubicBezTo>
                    <a:pt x="1448" y="65"/>
                    <a:pt x="1479" y="631"/>
                    <a:pt x="1542" y="1575"/>
                  </a:cubicBezTo>
                  <a:cubicBezTo>
                    <a:pt x="1605" y="2802"/>
                    <a:pt x="1605" y="4061"/>
                    <a:pt x="1479" y="5288"/>
                  </a:cubicBezTo>
                  <a:cubicBezTo>
                    <a:pt x="1479" y="5445"/>
                    <a:pt x="1448" y="5571"/>
                    <a:pt x="1416" y="5728"/>
                  </a:cubicBezTo>
                  <a:cubicBezTo>
                    <a:pt x="1416" y="5854"/>
                    <a:pt x="1385" y="6012"/>
                    <a:pt x="1354" y="6169"/>
                  </a:cubicBezTo>
                  <a:cubicBezTo>
                    <a:pt x="1165" y="7365"/>
                    <a:pt x="882" y="8592"/>
                    <a:pt x="473" y="9756"/>
                  </a:cubicBezTo>
                  <a:cubicBezTo>
                    <a:pt x="189" y="10637"/>
                    <a:pt x="1" y="11203"/>
                    <a:pt x="158" y="11298"/>
                  </a:cubicBezTo>
                  <a:cubicBezTo>
                    <a:pt x="171" y="11306"/>
                    <a:pt x="186" y="11309"/>
                    <a:pt x="203" y="11309"/>
                  </a:cubicBezTo>
                  <a:cubicBezTo>
                    <a:pt x="384" y="11309"/>
                    <a:pt x="761" y="10846"/>
                    <a:pt x="1165" y="10039"/>
                  </a:cubicBezTo>
                  <a:cubicBezTo>
                    <a:pt x="1794" y="8875"/>
                    <a:pt x="2203" y="7616"/>
                    <a:pt x="2392" y="6326"/>
                  </a:cubicBezTo>
                  <a:lnTo>
                    <a:pt x="2486" y="5854"/>
                  </a:lnTo>
                  <a:cubicBezTo>
                    <a:pt x="2486" y="5697"/>
                    <a:pt x="2518" y="5540"/>
                    <a:pt x="2518" y="5382"/>
                  </a:cubicBezTo>
                  <a:cubicBezTo>
                    <a:pt x="2644" y="4061"/>
                    <a:pt x="2581" y="2739"/>
                    <a:pt x="2297" y="1449"/>
                  </a:cubicBezTo>
                  <a:cubicBezTo>
                    <a:pt x="2053" y="532"/>
                    <a:pt x="1778" y="1"/>
                    <a:pt x="16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3"/>
            <p:cNvSpPr/>
            <p:nvPr/>
          </p:nvSpPr>
          <p:spPr>
            <a:xfrm>
              <a:off x="2074350" y="2522400"/>
              <a:ext cx="129025" cy="128000"/>
            </a:xfrm>
            <a:custGeom>
              <a:avLst/>
              <a:gdLst/>
              <a:ahLst/>
              <a:cxnLst/>
              <a:rect l="l" t="t" r="r" b="b"/>
              <a:pathLst>
                <a:path w="5161" h="5120" extrusionOk="0">
                  <a:moveTo>
                    <a:pt x="4770" y="1"/>
                  </a:moveTo>
                  <a:cubicBezTo>
                    <a:pt x="4589" y="1"/>
                    <a:pt x="4322" y="80"/>
                    <a:pt x="3996" y="252"/>
                  </a:cubicBezTo>
                  <a:cubicBezTo>
                    <a:pt x="3273" y="630"/>
                    <a:pt x="2612" y="1102"/>
                    <a:pt x="2077" y="1699"/>
                  </a:cubicBezTo>
                  <a:lnTo>
                    <a:pt x="1888" y="1920"/>
                  </a:lnTo>
                  <a:lnTo>
                    <a:pt x="1699" y="2140"/>
                  </a:lnTo>
                  <a:cubicBezTo>
                    <a:pt x="1196" y="2738"/>
                    <a:pt x="755" y="3398"/>
                    <a:pt x="378" y="4091"/>
                  </a:cubicBezTo>
                  <a:cubicBezTo>
                    <a:pt x="126" y="4626"/>
                    <a:pt x="0" y="4972"/>
                    <a:pt x="158" y="5098"/>
                  </a:cubicBezTo>
                  <a:cubicBezTo>
                    <a:pt x="182" y="5112"/>
                    <a:pt x="209" y="5119"/>
                    <a:pt x="240" y="5119"/>
                  </a:cubicBezTo>
                  <a:cubicBezTo>
                    <a:pt x="406" y="5119"/>
                    <a:pt x="661" y="4908"/>
                    <a:pt x="1007" y="4563"/>
                  </a:cubicBezTo>
                  <a:cubicBezTo>
                    <a:pt x="1416" y="4122"/>
                    <a:pt x="1920" y="3493"/>
                    <a:pt x="2486" y="2832"/>
                  </a:cubicBezTo>
                  <a:cubicBezTo>
                    <a:pt x="2549" y="2769"/>
                    <a:pt x="2612" y="2706"/>
                    <a:pt x="2675" y="2643"/>
                  </a:cubicBezTo>
                  <a:lnTo>
                    <a:pt x="2832" y="2455"/>
                  </a:lnTo>
                  <a:cubicBezTo>
                    <a:pt x="3996" y="1133"/>
                    <a:pt x="5160" y="378"/>
                    <a:pt x="5003" y="95"/>
                  </a:cubicBezTo>
                  <a:cubicBezTo>
                    <a:pt x="4966" y="33"/>
                    <a:pt x="4886" y="1"/>
                    <a:pt x="47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3"/>
            <p:cNvSpPr/>
            <p:nvPr/>
          </p:nvSpPr>
          <p:spPr>
            <a:xfrm>
              <a:off x="2194700" y="2590800"/>
              <a:ext cx="104625" cy="406175"/>
            </a:xfrm>
            <a:custGeom>
              <a:avLst/>
              <a:gdLst/>
              <a:ahLst/>
              <a:cxnLst/>
              <a:rect l="l" t="t" r="r" b="b"/>
              <a:pathLst>
                <a:path w="4185" h="16247" extrusionOk="0">
                  <a:moveTo>
                    <a:pt x="3311" y="1"/>
                  </a:moveTo>
                  <a:cubicBezTo>
                    <a:pt x="3309" y="1"/>
                    <a:pt x="3306" y="1"/>
                    <a:pt x="3304" y="2"/>
                  </a:cubicBezTo>
                  <a:cubicBezTo>
                    <a:pt x="3115" y="33"/>
                    <a:pt x="3147" y="883"/>
                    <a:pt x="3178" y="2236"/>
                  </a:cubicBezTo>
                  <a:cubicBezTo>
                    <a:pt x="3241" y="4061"/>
                    <a:pt x="3115" y="5885"/>
                    <a:pt x="2801" y="7679"/>
                  </a:cubicBezTo>
                  <a:lnTo>
                    <a:pt x="2706" y="8308"/>
                  </a:lnTo>
                  <a:cubicBezTo>
                    <a:pt x="2675" y="8497"/>
                    <a:pt x="2612" y="8717"/>
                    <a:pt x="2580" y="8937"/>
                  </a:cubicBezTo>
                  <a:cubicBezTo>
                    <a:pt x="2171" y="10699"/>
                    <a:pt x="1605" y="12430"/>
                    <a:pt x="913" y="14098"/>
                  </a:cubicBezTo>
                  <a:cubicBezTo>
                    <a:pt x="378" y="15356"/>
                    <a:pt x="0" y="16111"/>
                    <a:pt x="158" y="16237"/>
                  </a:cubicBezTo>
                  <a:cubicBezTo>
                    <a:pt x="168" y="16243"/>
                    <a:pt x="179" y="16246"/>
                    <a:pt x="192" y="16246"/>
                  </a:cubicBezTo>
                  <a:cubicBezTo>
                    <a:pt x="387" y="16246"/>
                    <a:pt x="925" y="15593"/>
                    <a:pt x="1573" y="14444"/>
                  </a:cubicBezTo>
                  <a:cubicBezTo>
                    <a:pt x="2517" y="12776"/>
                    <a:pt x="3178" y="11014"/>
                    <a:pt x="3587" y="9158"/>
                  </a:cubicBezTo>
                  <a:cubicBezTo>
                    <a:pt x="3650" y="8937"/>
                    <a:pt x="3682" y="8717"/>
                    <a:pt x="3744" y="8497"/>
                  </a:cubicBezTo>
                  <a:cubicBezTo>
                    <a:pt x="3776" y="8277"/>
                    <a:pt x="3807" y="8056"/>
                    <a:pt x="3839" y="7836"/>
                  </a:cubicBezTo>
                  <a:cubicBezTo>
                    <a:pt x="4154" y="5980"/>
                    <a:pt x="4185" y="4061"/>
                    <a:pt x="3965" y="2204"/>
                  </a:cubicBezTo>
                  <a:cubicBezTo>
                    <a:pt x="3749" y="815"/>
                    <a:pt x="3442" y="1"/>
                    <a:pt x="33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3"/>
            <p:cNvSpPr/>
            <p:nvPr/>
          </p:nvSpPr>
          <p:spPr>
            <a:xfrm>
              <a:off x="2205700" y="2641550"/>
              <a:ext cx="75550" cy="208100"/>
            </a:xfrm>
            <a:custGeom>
              <a:avLst/>
              <a:gdLst/>
              <a:ahLst/>
              <a:cxnLst/>
              <a:rect l="l" t="t" r="r" b="b"/>
              <a:pathLst>
                <a:path w="3022" h="8324" extrusionOk="0">
                  <a:moveTo>
                    <a:pt x="368" y="0"/>
                  </a:moveTo>
                  <a:cubicBezTo>
                    <a:pt x="348" y="0"/>
                    <a:pt x="330" y="6"/>
                    <a:pt x="315" y="17"/>
                  </a:cubicBezTo>
                  <a:cubicBezTo>
                    <a:pt x="1" y="206"/>
                    <a:pt x="819" y="1716"/>
                    <a:pt x="1448" y="3824"/>
                  </a:cubicBezTo>
                  <a:lnTo>
                    <a:pt x="1543" y="4139"/>
                  </a:lnTo>
                  <a:cubicBezTo>
                    <a:pt x="1574" y="4265"/>
                    <a:pt x="1605" y="4359"/>
                    <a:pt x="1637" y="4485"/>
                  </a:cubicBezTo>
                  <a:cubicBezTo>
                    <a:pt x="2203" y="6593"/>
                    <a:pt x="2298" y="8323"/>
                    <a:pt x="2675" y="8323"/>
                  </a:cubicBezTo>
                  <a:cubicBezTo>
                    <a:pt x="2833" y="8323"/>
                    <a:pt x="2958" y="7883"/>
                    <a:pt x="2990" y="7128"/>
                  </a:cubicBezTo>
                  <a:cubicBezTo>
                    <a:pt x="3021" y="6152"/>
                    <a:pt x="2895" y="5177"/>
                    <a:pt x="2644" y="4202"/>
                  </a:cubicBezTo>
                  <a:lnTo>
                    <a:pt x="2549" y="3855"/>
                  </a:lnTo>
                  <a:cubicBezTo>
                    <a:pt x="2518" y="3761"/>
                    <a:pt x="2486" y="3635"/>
                    <a:pt x="2455" y="3541"/>
                  </a:cubicBezTo>
                  <a:cubicBezTo>
                    <a:pt x="2172" y="2597"/>
                    <a:pt x="1731" y="1684"/>
                    <a:pt x="1196" y="866"/>
                  </a:cubicBezTo>
                  <a:cubicBezTo>
                    <a:pt x="835" y="311"/>
                    <a:pt x="523" y="0"/>
                    <a:pt x="3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3"/>
            <p:cNvSpPr/>
            <p:nvPr/>
          </p:nvSpPr>
          <p:spPr>
            <a:xfrm>
              <a:off x="2190750" y="2777975"/>
              <a:ext cx="59025" cy="131500"/>
            </a:xfrm>
            <a:custGeom>
              <a:avLst/>
              <a:gdLst/>
              <a:ahLst/>
              <a:cxnLst/>
              <a:rect l="l" t="t" r="r" b="b"/>
              <a:pathLst>
                <a:path w="2361" h="5260" extrusionOk="0">
                  <a:moveTo>
                    <a:pt x="252" y="0"/>
                  </a:moveTo>
                  <a:cubicBezTo>
                    <a:pt x="241" y="0"/>
                    <a:pt x="231" y="1"/>
                    <a:pt x="221" y="3"/>
                  </a:cubicBezTo>
                  <a:cubicBezTo>
                    <a:pt x="64" y="66"/>
                    <a:pt x="1" y="381"/>
                    <a:pt x="127" y="853"/>
                  </a:cubicBezTo>
                  <a:cubicBezTo>
                    <a:pt x="284" y="1450"/>
                    <a:pt x="504" y="2048"/>
                    <a:pt x="788" y="2583"/>
                  </a:cubicBezTo>
                  <a:cubicBezTo>
                    <a:pt x="819" y="2646"/>
                    <a:pt x="850" y="2709"/>
                    <a:pt x="882" y="2803"/>
                  </a:cubicBezTo>
                  <a:cubicBezTo>
                    <a:pt x="913" y="2866"/>
                    <a:pt x="945" y="2929"/>
                    <a:pt x="976" y="2992"/>
                  </a:cubicBezTo>
                  <a:cubicBezTo>
                    <a:pt x="1197" y="3496"/>
                    <a:pt x="1385" y="3999"/>
                    <a:pt x="1543" y="4565"/>
                  </a:cubicBezTo>
                  <a:cubicBezTo>
                    <a:pt x="1669" y="4943"/>
                    <a:pt x="1763" y="5226"/>
                    <a:pt x="1952" y="5258"/>
                  </a:cubicBezTo>
                  <a:cubicBezTo>
                    <a:pt x="1961" y="5259"/>
                    <a:pt x="1971" y="5260"/>
                    <a:pt x="1980" y="5260"/>
                  </a:cubicBezTo>
                  <a:cubicBezTo>
                    <a:pt x="2156" y="5260"/>
                    <a:pt x="2299" y="4979"/>
                    <a:pt x="2329" y="4471"/>
                  </a:cubicBezTo>
                  <a:cubicBezTo>
                    <a:pt x="2361" y="3810"/>
                    <a:pt x="2235" y="3150"/>
                    <a:pt x="1952" y="2520"/>
                  </a:cubicBezTo>
                  <a:cubicBezTo>
                    <a:pt x="1920" y="2457"/>
                    <a:pt x="1889" y="2394"/>
                    <a:pt x="1857" y="2331"/>
                  </a:cubicBezTo>
                  <a:lnTo>
                    <a:pt x="1763" y="2111"/>
                  </a:lnTo>
                  <a:cubicBezTo>
                    <a:pt x="1480" y="1576"/>
                    <a:pt x="1165" y="1041"/>
                    <a:pt x="850" y="538"/>
                  </a:cubicBezTo>
                  <a:cubicBezTo>
                    <a:pt x="585" y="214"/>
                    <a:pt x="403" y="0"/>
                    <a:pt x="2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3"/>
            <p:cNvSpPr/>
            <p:nvPr/>
          </p:nvSpPr>
          <p:spPr>
            <a:xfrm>
              <a:off x="2244250" y="2793350"/>
              <a:ext cx="160500" cy="103250"/>
            </a:xfrm>
            <a:custGeom>
              <a:avLst/>
              <a:gdLst/>
              <a:ahLst/>
              <a:cxnLst/>
              <a:rect l="l" t="t" r="r" b="b"/>
              <a:pathLst>
                <a:path w="6420" h="4130" extrusionOk="0">
                  <a:moveTo>
                    <a:pt x="5923" y="1"/>
                  </a:moveTo>
                  <a:cubicBezTo>
                    <a:pt x="5755" y="1"/>
                    <a:pt x="5550" y="25"/>
                    <a:pt x="5318" y="80"/>
                  </a:cubicBezTo>
                  <a:cubicBezTo>
                    <a:pt x="4500" y="332"/>
                    <a:pt x="3745" y="710"/>
                    <a:pt x="3084" y="1213"/>
                  </a:cubicBezTo>
                  <a:lnTo>
                    <a:pt x="2832" y="1370"/>
                  </a:lnTo>
                  <a:lnTo>
                    <a:pt x="2581" y="1559"/>
                  </a:lnTo>
                  <a:cubicBezTo>
                    <a:pt x="1007" y="2723"/>
                    <a:pt x="1" y="3825"/>
                    <a:pt x="221" y="4076"/>
                  </a:cubicBezTo>
                  <a:cubicBezTo>
                    <a:pt x="253" y="4113"/>
                    <a:pt x="301" y="4130"/>
                    <a:pt x="363" y="4130"/>
                  </a:cubicBezTo>
                  <a:cubicBezTo>
                    <a:pt x="786" y="4130"/>
                    <a:pt x="1866" y="3341"/>
                    <a:pt x="3210" y="2409"/>
                  </a:cubicBezTo>
                  <a:lnTo>
                    <a:pt x="3462" y="2251"/>
                  </a:lnTo>
                  <a:lnTo>
                    <a:pt x="3682" y="2063"/>
                  </a:lnTo>
                  <a:cubicBezTo>
                    <a:pt x="4311" y="1622"/>
                    <a:pt x="4940" y="1182"/>
                    <a:pt x="5601" y="804"/>
                  </a:cubicBezTo>
                  <a:cubicBezTo>
                    <a:pt x="6105" y="521"/>
                    <a:pt x="6419" y="364"/>
                    <a:pt x="6419" y="206"/>
                  </a:cubicBezTo>
                  <a:cubicBezTo>
                    <a:pt x="6419" y="84"/>
                    <a:pt x="6234" y="1"/>
                    <a:pt x="59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3"/>
            <p:cNvSpPr/>
            <p:nvPr/>
          </p:nvSpPr>
          <p:spPr>
            <a:xfrm>
              <a:off x="1782525" y="2368175"/>
              <a:ext cx="601775" cy="821475"/>
            </a:xfrm>
            <a:custGeom>
              <a:avLst/>
              <a:gdLst/>
              <a:ahLst/>
              <a:cxnLst/>
              <a:rect l="l" t="t" r="r" b="b"/>
              <a:pathLst>
                <a:path w="24071" h="32859" extrusionOk="0">
                  <a:moveTo>
                    <a:pt x="74" y="1"/>
                  </a:moveTo>
                  <a:cubicBezTo>
                    <a:pt x="70" y="1"/>
                    <a:pt x="66" y="1"/>
                    <a:pt x="63" y="2"/>
                  </a:cubicBezTo>
                  <a:cubicBezTo>
                    <a:pt x="0" y="34"/>
                    <a:pt x="157" y="537"/>
                    <a:pt x="504" y="1387"/>
                  </a:cubicBezTo>
                  <a:cubicBezTo>
                    <a:pt x="850" y="2268"/>
                    <a:pt x="1385" y="3526"/>
                    <a:pt x="2140" y="5037"/>
                  </a:cubicBezTo>
                  <a:cubicBezTo>
                    <a:pt x="2863" y="6578"/>
                    <a:pt x="3839" y="8372"/>
                    <a:pt x="5003" y="10323"/>
                  </a:cubicBezTo>
                  <a:cubicBezTo>
                    <a:pt x="6167" y="12273"/>
                    <a:pt x="7520" y="14413"/>
                    <a:pt x="9062" y="16615"/>
                  </a:cubicBezTo>
                  <a:cubicBezTo>
                    <a:pt x="9376" y="17056"/>
                    <a:pt x="9691" y="17496"/>
                    <a:pt x="10006" y="17937"/>
                  </a:cubicBezTo>
                  <a:lnTo>
                    <a:pt x="10950" y="19195"/>
                  </a:lnTo>
                  <a:cubicBezTo>
                    <a:pt x="13656" y="22782"/>
                    <a:pt x="16645" y="26180"/>
                    <a:pt x="19854" y="29327"/>
                  </a:cubicBezTo>
                  <a:cubicBezTo>
                    <a:pt x="21081" y="30522"/>
                    <a:pt x="22088" y="31435"/>
                    <a:pt x="22812" y="32001"/>
                  </a:cubicBezTo>
                  <a:cubicBezTo>
                    <a:pt x="23474" y="32549"/>
                    <a:pt x="23873" y="32859"/>
                    <a:pt x="23984" y="32859"/>
                  </a:cubicBezTo>
                  <a:cubicBezTo>
                    <a:pt x="23994" y="32859"/>
                    <a:pt x="24002" y="32856"/>
                    <a:pt x="24007" y="32851"/>
                  </a:cubicBezTo>
                  <a:cubicBezTo>
                    <a:pt x="24070" y="32788"/>
                    <a:pt x="23755" y="32379"/>
                    <a:pt x="23126" y="31687"/>
                  </a:cubicBezTo>
                  <a:lnTo>
                    <a:pt x="20389" y="28792"/>
                  </a:lnTo>
                  <a:cubicBezTo>
                    <a:pt x="17337" y="25520"/>
                    <a:pt x="14474" y="22122"/>
                    <a:pt x="11799" y="18566"/>
                  </a:cubicBezTo>
                  <a:lnTo>
                    <a:pt x="10824" y="17308"/>
                  </a:lnTo>
                  <a:lnTo>
                    <a:pt x="9911" y="15986"/>
                  </a:lnTo>
                  <a:cubicBezTo>
                    <a:pt x="8370" y="13847"/>
                    <a:pt x="7017" y="11738"/>
                    <a:pt x="5821" y="9819"/>
                  </a:cubicBezTo>
                  <a:cubicBezTo>
                    <a:pt x="4657" y="7900"/>
                    <a:pt x="3650" y="6169"/>
                    <a:pt x="2800" y="4691"/>
                  </a:cubicBezTo>
                  <a:lnTo>
                    <a:pt x="913" y="1198"/>
                  </a:lnTo>
                  <a:cubicBezTo>
                    <a:pt x="458" y="409"/>
                    <a:pt x="178" y="1"/>
                    <a:pt x="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3"/>
            <p:cNvSpPr/>
            <p:nvPr/>
          </p:nvSpPr>
          <p:spPr>
            <a:xfrm>
              <a:off x="1554400" y="2349000"/>
              <a:ext cx="95200" cy="92800"/>
            </a:xfrm>
            <a:custGeom>
              <a:avLst/>
              <a:gdLst/>
              <a:ahLst/>
              <a:cxnLst/>
              <a:rect l="l" t="t" r="r" b="b"/>
              <a:pathLst>
                <a:path w="3808" h="3712" extrusionOk="0">
                  <a:moveTo>
                    <a:pt x="1909" y="1"/>
                  </a:moveTo>
                  <a:cubicBezTo>
                    <a:pt x="1739" y="1"/>
                    <a:pt x="1572" y="25"/>
                    <a:pt x="1416" y="77"/>
                  </a:cubicBezTo>
                  <a:cubicBezTo>
                    <a:pt x="945" y="266"/>
                    <a:pt x="536" y="644"/>
                    <a:pt x="284" y="1084"/>
                  </a:cubicBezTo>
                  <a:cubicBezTo>
                    <a:pt x="95" y="1367"/>
                    <a:pt x="1" y="1713"/>
                    <a:pt x="32" y="2028"/>
                  </a:cubicBezTo>
                  <a:cubicBezTo>
                    <a:pt x="157" y="3029"/>
                    <a:pt x="999" y="3711"/>
                    <a:pt x="1924" y="3711"/>
                  </a:cubicBezTo>
                  <a:cubicBezTo>
                    <a:pt x="2162" y="3711"/>
                    <a:pt x="2405" y="3666"/>
                    <a:pt x="2644" y="3570"/>
                  </a:cubicBezTo>
                  <a:cubicBezTo>
                    <a:pt x="2927" y="3475"/>
                    <a:pt x="3147" y="3287"/>
                    <a:pt x="3336" y="3066"/>
                  </a:cubicBezTo>
                  <a:cubicBezTo>
                    <a:pt x="3493" y="2846"/>
                    <a:pt x="3619" y="2594"/>
                    <a:pt x="3682" y="2311"/>
                  </a:cubicBezTo>
                  <a:cubicBezTo>
                    <a:pt x="3776" y="2059"/>
                    <a:pt x="3808" y="1808"/>
                    <a:pt x="3808" y="1525"/>
                  </a:cubicBezTo>
                  <a:cubicBezTo>
                    <a:pt x="3729" y="631"/>
                    <a:pt x="2772" y="1"/>
                    <a:pt x="19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3"/>
            <p:cNvSpPr/>
            <p:nvPr/>
          </p:nvSpPr>
          <p:spPr>
            <a:xfrm>
              <a:off x="1945350" y="2267250"/>
              <a:ext cx="95200" cy="93525"/>
            </a:xfrm>
            <a:custGeom>
              <a:avLst/>
              <a:gdLst/>
              <a:ahLst/>
              <a:cxnLst/>
              <a:rect l="l" t="t" r="r" b="b"/>
              <a:pathLst>
                <a:path w="3808" h="3741" extrusionOk="0">
                  <a:moveTo>
                    <a:pt x="1875" y="1"/>
                  </a:moveTo>
                  <a:cubicBezTo>
                    <a:pt x="1707" y="1"/>
                    <a:pt x="1541" y="25"/>
                    <a:pt x="1385" y="75"/>
                  </a:cubicBezTo>
                  <a:cubicBezTo>
                    <a:pt x="913" y="295"/>
                    <a:pt x="535" y="641"/>
                    <a:pt x="283" y="1113"/>
                  </a:cubicBezTo>
                  <a:cubicBezTo>
                    <a:pt x="95" y="1396"/>
                    <a:pt x="0" y="1711"/>
                    <a:pt x="32" y="2057"/>
                  </a:cubicBezTo>
                  <a:cubicBezTo>
                    <a:pt x="157" y="3058"/>
                    <a:pt x="998" y="3741"/>
                    <a:pt x="1923" y="3741"/>
                  </a:cubicBezTo>
                  <a:cubicBezTo>
                    <a:pt x="2161" y="3741"/>
                    <a:pt x="2405" y="3696"/>
                    <a:pt x="2643" y="3599"/>
                  </a:cubicBezTo>
                  <a:cubicBezTo>
                    <a:pt x="2926" y="3473"/>
                    <a:pt x="3147" y="3316"/>
                    <a:pt x="3335" y="3064"/>
                  </a:cubicBezTo>
                  <a:cubicBezTo>
                    <a:pt x="3493" y="2844"/>
                    <a:pt x="3619" y="2592"/>
                    <a:pt x="3681" y="2340"/>
                  </a:cubicBezTo>
                  <a:cubicBezTo>
                    <a:pt x="3744" y="2089"/>
                    <a:pt x="3807" y="1805"/>
                    <a:pt x="3807" y="1554"/>
                  </a:cubicBezTo>
                  <a:cubicBezTo>
                    <a:pt x="3728" y="655"/>
                    <a:pt x="2761" y="1"/>
                    <a:pt x="18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3"/>
            <p:cNvSpPr/>
            <p:nvPr/>
          </p:nvSpPr>
          <p:spPr>
            <a:xfrm>
              <a:off x="2021650" y="2490200"/>
              <a:ext cx="73950" cy="72425"/>
            </a:xfrm>
            <a:custGeom>
              <a:avLst/>
              <a:gdLst/>
              <a:ahLst/>
              <a:cxnLst/>
              <a:rect l="l" t="t" r="r" b="b"/>
              <a:pathLst>
                <a:path w="2958" h="2897" extrusionOk="0">
                  <a:moveTo>
                    <a:pt x="1490" y="1"/>
                  </a:moveTo>
                  <a:cubicBezTo>
                    <a:pt x="1356" y="1"/>
                    <a:pt x="1225" y="20"/>
                    <a:pt x="1101" y="61"/>
                  </a:cubicBezTo>
                  <a:cubicBezTo>
                    <a:pt x="724" y="219"/>
                    <a:pt x="409" y="502"/>
                    <a:pt x="220" y="848"/>
                  </a:cubicBezTo>
                  <a:cubicBezTo>
                    <a:pt x="63" y="1068"/>
                    <a:pt x="0" y="1320"/>
                    <a:pt x="32" y="1572"/>
                  </a:cubicBezTo>
                  <a:cubicBezTo>
                    <a:pt x="95" y="2043"/>
                    <a:pt x="346" y="2453"/>
                    <a:pt x="755" y="2704"/>
                  </a:cubicBezTo>
                  <a:cubicBezTo>
                    <a:pt x="994" y="2833"/>
                    <a:pt x="1254" y="2897"/>
                    <a:pt x="1517" y="2897"/>
                  </a:cubicBezTo>
                  <a:cubicBezTo>
                    <a:pt x="1704" y="2897"/>
                    <a:pt x="1893" y="2864"/>
                    <a:pt x="2077" y="2799"/>
                  </a:cubicBezTo>
                  <a:cubicBezTo>
                    <a:pt x="2266" y="2704"/>
                    <a:pt x="2454" y="2578"/>
                    <a:pt x="2612" y="2390"/>
                  </a:cubicBezTo>
                  <a:cubicBezTo>
                    <a:pt x="2738" y="2232"/>
                    <a:pt x="2832" y="2012"/>
                    <a:pt x="2863" y="1823"/>
                  </a:cubicBezTo>
                  <a:cubicBezTo>
                    <a:pt x="2958" y="1603"/>
                    <a:pt x="2958" y="1414"/>
                    <a:pt x="2958" y="1194"/>
                  </a:cubicBezTo>
                  <a:cubicBezTo>
                    <a:pt x="2931" y="509"/>
                    <a:pt x="2178" y="1"/>
                    <a:pt x="1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3"/>
            <p:cNvSpPr/>
            <p:nvPr/>
          </p:nvSpPr>
          <p:spPr>
            <a:xfrm>
              <a:off x="2144350" y="2478275"/>
              <a:ext cx="86550" cy="84875"/>
            </a:xfrm>
            <a:custGeom>
              <a:avLst/>
              <a:gdLst/>
              <a:ahLst/>
              <a:cxnLst/>
              <a:rect l="l" t="t" r="r" b="b"/>
              <a:pathLst>
                <a:path w="3462" h="3395" extrusionOk="0">
                  <a:moveTo>
                    <a:pt x="1700" y="0"/>
                  </a:moveTo>
                  <a:cubicBezTo>
                    <a:pt x="1548" y="0"/>
                    <a:pt x="1399" y="21"/>
                    <a:pt x="1259" y="66"/>
                  </a:cubicBezTo>
                  <a:cubicBezTo>
                    <a:pt x="850" y="255"/>
                    <a:pt x="473" y="601"/>
                    <a:pt x="252" y="1010"/>
                  </a:cubicBezTo>
                  <a:cubicBezTo>
                    <a:pt x="64" y="1262"/>
                    <a:pt x="1" y="1577"/>
                    <a:pt x="32" y="1860"/>
                  </a:cubicBezTo>
                  <a:cubicBezTo>
                    <a:pt x="133" y="2769"/>
                    <a:pt x="903" y="3394"/>
                    <a:pt x="1756" y="3394"/>
                  </a:cubicBezTo>
                  <a:cubicBezTo>
                    <a:pt x="1966" y="3394"/>
                    <a:pt x="2181" y="3356"/>
                    <a:pt x="2392" y="3276"/>
                  </a:cubicBezTo>
                  <a:cubicBezTo>
                    <a:pt x="2644" y="3181"/>
                    <a:pt x="2864" y="3024"/>
                    <a:pt x="3021" y="2804"/>
                  </a:cubicBezTo>
                  <a:cubicBezTo>
                    <a:pt x="3147" y="2615"/>
                    <a:pt x="3273" y="2363"/>
                    <a:pt x="3336" y="2143"/>
                  </a:cubicBezTo>
                  <a:cubicBezTo>
                    <a:pt x="3399" y="1891"/>
                    <a:pt x="3462" y="1671"/>
                    <a:pt x="3462" y="1419"/>
                  </a:cubicBezTo>
                  <a:cubicBezTo>
                    <a:pt x="3409" y="598"/>
                    <a:pt x="2509" y="0"/>
                    <a:pt x="17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3"/>
            <p:cNvSpPr/>
            <p:nvPr/>
          </p:nvSpPr>
          <p:spPr>
            <a:xfrm>
              <a:off x="1692850" y="2367775"/>
              <a:ext cx="73950" cy="71775"/>
            </a:xfrm>
            <a:custGeom>
              <a:avLst/>
              <a:gdLst/>
              <a:ahLst/>
              <a:cxnLst/>
              <a:rect l="l" t="t" r="r" b="b"/>
              <a:pathLst>
                <a:path w="2958" h="2871" extrusionOk="0">
                  <a:moveTo>
                    <a:pt x="1452" y="0"/>
                  </a:moveTo>
                  <a:cubicBezTo>
                    <a:pt x="1330" y="0"/>
                    <a:pt x="1212" y="16"/>
                    <a:pt x="1102" y="50"/>
                  </a:cubicBezTo>
                  <a:cubicBezTo>
                    <a:pt x="724" y="207"/>
                    <a:pt x="409" y="490"/>
                    <a:pt x="221" y="836"/>
                  </a:cubicBezTo>
                  <a:cubicBezTo>
                    <a:pt x="63" y="1057"/>
                    <a:pt x="0" y="1308"/>
                    <a:pt x="32" y="1592"/>
                  </a:cubicBezTo>
                  <a:cubicBezTo>
                    <a:pt x="131" y="2340"/>
                    <a:pt x="785" y="2870"/>
                    <a:pt x="1490" y="2870"/>
                  </a:cubicBezTo>
                  <a:cubicBezTo>
                    <a:pt x="1675" y="2870"/>
                    <a:pt x="1863" y="2834"/>
                    <a:pt x="2045" y="2756"/>
                  </a:cubicBezTo>
                  <a:cubicBezTo>
                    <a:pt x="2266" y="2693"/>
                    <a:pt x="2454" y="2536"/>
                    <a:pt x="2612" y="2378"/>
                  </a:cubicBezTo>
                  <a:cubicBezTo>
                    <a:pt x="2706" y="2189"/>
                    <a:pt x="2801" y="2001"/>
                    <a:pt x="2863" y="1812"/>
                  </a:cubicBezTo>
                  <a:cubicBezTo>
                    <a:pt x="2926" y="1592"/>
                    <a:pt x="2958" y="1403"/>
                    <a:pt x="2958" y="1214"/>
                  </a:cubicBezTo>
                  <a:cubicBezTo>
                    <a:pt x="2905" y="494"/>
                    <a:pt x="2128" y="0"/>
                    <a:pt x="14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3"/>
            <p:cNvSpPr/>
            <p:nvPr/>
          </p:nvSpPr>
          <p:spPr>
            <a:xfrm>
              <a:off x="1725100" y="2297950"/>
              <a:ext cx="97550" cy="95000"/>
            </a:xfrm>
            <a:custGeom>
              <a:avLst/>
              <a:gdLst/>
              <a:ahLst/>
              <a:cxnLst/>
              <a:rect l="l" t="t" r="r" b="b"/>
              <a:pathLst>
                <a:path w="3902" h="3800" extrusionOk="0">
                  <a:moveTo>
                    <a:pt x="1941" y="0"/>
                  </a:moveTo>
                  <a:cubicBezTo>
                    <a:pt x="1770" y="0"/>
                    <a:pt x="1603" y="24"/>
                    <a:pt x="1448" y="74"/>
                  </a:cubicBezTo>
                  <a:cubicBezTo>
                    <a:pt x="976" y="294"/>
                    <a:pt x="567" y="640"/>
                    <a:pt x="283" y="1112"/>
                  </a:cubicBezTo>
                  <a:cubicBezTo>
                    <a:pt x="95" y="1396"/>
                    <a:pt x="0" y="1742"/>
                    <a:pt x="63" y="2088"/>
                  </a:cubicBezTo>
                  <a:cubicBezTo>
                    <a:pt x="164" y="3095"/>
                    <a:pt x="1050" y="3799"/>
                    <a:pt x="1996" y="3799"/>
                  </a:cubicBezTo>
                  <a:cubicBezTo>
                    <a:pt x="2233" y="3799"/>
                    <a:pt x="2473" y="3755"/>
                    <a:pt x="2706" y="3661"/>
                  </a:cubicBezTo>
                  <a:cubicBezTo>
                    <a:pt x="2989" y="3535"/>
                    <a:pt x="3241" y="3346"/>
                    <a:pt x="3430" y="3126"/>
                  </a:cubicBezTo>
                  <a:cubicBezTo>
                    <a:pt x="3587" y="2906"/>
                    <a:pt x="3713" y="2654"/>
                    <a:pt x="3776" y="2371"/>
                  </a:cubicBezTo>
                  <a:cubicBezTo>
                    <a:pt x="3870" y="2119"/>
                    <a:pt x="3902" y="1836"/>
                    <a:pt x="3902" y="1584"/>
                  </a:cubicBezTo>
                  <a:cubicBezTo>
                    <a:pt x="3849" y="659"/>
                    <a:pt x="2841" y="0"/>
                    <a:pt x="19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3"/>
            <p:cNvSpPr/>
            <p:nvPr/>
          </p:nvSpPr>
          <p:spPr>
            <a:xfrm>
              <a:off x="1820275" y="2245950"/>
              <a:ext cx="89700" cy="87800"/>
            </a:xfrm>
            <a:custGeom>
              <a:avLst/>
              <a:gdLst/>
              <a:ahLst/>
              <a:cxnLst/>
              <a:rect l="l" t="t" r="r" b="b"/>
              <a:pathLst>
                <a:path w="3588" h="3512" extrusionOk="0">
                  <a:moveTo>
                    <a:pt x="1799" y="1"/>
                  </a:moveTo>
                  <a:cubicBezTo>
                    <a:pt x="1635" y="1"/>
                    <a:pt x="1473" y="25"/>
                    <a:pt x="1322" y="77"/>
                  </a:cubicBezTo>
                  <a:cubicBezTo>
                    <a:pt x="881" y="266"/>
                    <a:pt x="504" y="612"/>
                    <a:pt x="252" y="1021"/>
                  </a:cubicBezTo>
                  <a:cubicBezTo>
                    <a:pt x="63" y="1305"/>
                    <a:pt x="0" y="1619"/>
                    <a:pt x="32" y="1934"/>
                  </a:cubicBezTo>
                  <a:cubicBezTo>
                    <a:pt x="132" y="2863"/>
                    <a:pt x="934" y="3512"/>
                    <a:pt x="1814" y="3512"/>
                  </a:cubicBezTo>
                  <a:cubicBezTo>
                    <a:pt x="2036" y="3512"/>
                    <a:pt x="2264" y="3470"/>
                    <a:pt x="2486" y="3381"/>
                  </a:cubicBezTo>
                  <a:cubicBezTo>
                    <a:pt x="2769" y="3287"/>
                    <a:pt x="2990" y="3129"/>
                    <a:pt x="3147" y="2909"/>
                  </a:cubicBezTo>
                  <a:cubicBezTo>
                    <a:pt x="3304" y="2689"/>
                    <a:pt x="3399" y="2437"/>
                    <a:pt x="3461" y="2186"/>
                  </a:cubicBezTo>
                  <a:cubicBezTo>
                    <a:pt x="3556" y="1965"/>
                    <a:pt x="3587" y="1714"/>
                    <a:pt x="3587" y="1462"/>
                  </a:cubicBezTo>
                  <a:cubicBezTo>
                    <a:pt x="3535" y="622"/>
                    <a:pt x="2628" y="1"/>
                    <a:pt x="17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3"/>
            <p:cNvSpPr/>
            <p:nvPr/>
          </p:nvSpPr>
          <p:spPr>
            <a:xfrm>
              <a:off x="1908375" y="2375575"/>
              <a:ext cx="64525" cy="63400"/>
            </a:xfrm>
            <a:custGeom>
              <a:avLst/>
              <a:gdLst/>
              <a:ahLst/>
              <a:cxnLst/>
              <a:rect l="l" t="t" r="r" b="b"/>
              <a:pathLst>
                <a:path w="2581" h="2536" extrusionOk="0">
                  <a:moveTo>
                    <a:pt x="1268" y="0"/>
                  </a:moveTo>
                  <a:cubicBezTo>
                    <a:pt x="1155" y="0"/>
                    <a:pt x="1046" y="17"/>
                    <a:pt x="944" y="53"/>
                  </a:cubicBezTo>
                  <a:cubicBezTo>
                    <a:pt x="630" y="210"/>
                    <a:pt x="347" y="462"/>
                    <a:pt x="189" y="745"/>
                  </a:cubicBezTo>
                  <a:cubicBezTo>
                    <a:pt x="63" y="934"/>
                    <a:pt x="0" y="1154"/>
                    <a:pt x="32" y="1405"/>
                  </a:cubicBezTo>
                  <a:cubicBezTo>
                    <a:pt x="108" y="2061"/>
                    <a:pt x="689" y="2535"/>
                    <a:pt x="1322" y="2535"/>
                  </a:cubicBezTo>
                  <a:cubicBezTo>
                    <a:pt x="1478" y="2535"/>
                    <a:pt x="1638" y="2506"/>
                    <a:pt x="1794" y="2444"/>
                  </a:cubicBezTo>
                  <a:cubicBezTo>
                    <a:pt x="1951" y="2349"/>
                    <a:pt x="2140" y="2224"/>
                    <a:pt x="2234" y="2066"/>
                  </a:cubicBezTo>
                  <a:cubicBezTo>
                    <a:pt x="2360" y="1940"/>
                    <a:pt x="2423" y="1752"/>
                    <a:pt x="2486" y="1594"/>
                  </a:cubicBezTo>
                  <a:cubicBezTo>
                    <a:pt x="2549" y="1405"/>
                    <a:pt x="2580" y="1217"/>
                    <a:pt x="2549" y="1059"/>
                  </a:cubicBezTo>
                  <a:cubicBezTo>
                    <a:pt x="2523" y="452"/>
                    <a:pt x="1854" y="0"/>
                    <a:pt x="12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3"/>
            <p:cNvSpPr/>
            <p:nvPr/>
          </p:nvSpPr>
          <p:spPr>
            <a:xfrm>
              <a:off x="2149075" y="2738975"/>
              <a:ext cx="64525" cy="63000"/>
            </a:xfrm>
            <a:custGeom>
              <a:avLst/>
              <a:gdLst/>
              <a:ahLst/>
              <a:cxnLst/>
              <a:rect l="l" t="t" r="r" b="b"/>
              <a:pathLst>
                <a:path w="2581" h="2520" extrusionOk="0">
                  <a:moveTo>
                    <a:pt x="1279" y="1"/>
                  </a:moveTo>
                  <a:cubicBezTo>
                    <a:pt x="1164" y="1"/>
                    <a:pt x="1051" y="17"/>
                    <a:pt x="944" y="53"/>
                  </a:cubicBezTo>
                  <a:cubicBezTo>
                    <a:pt x="630" y="210"/>
                    <a:pt x="378" y="430"/>
                    <a:pt x="189" y="745"/>
                  </a:cubicBezTo>
                  <a:cubicBezTo>
                    <a:pt x="63" y="934"/>
                    <a:pt x="0" y="1154"/>
                    <a:pt x="32" y="1374"/>
                  </a:cubicBezTo>
                  <a:cubicBezTo>
                    <a:pt x="106" y="2045"/>
                    <a:pt x="671" y="2519"/>
                    <a:pt x="1292" y="2519"/>
                  </a:cubicBezTo>
                  <a:cubicBezTo>
                    <a:pt x="1458" y="2519"/>
                    <a:pt x="1628" y="2486"/>
                    <a:pt x="1794" y="2413"/>
                  </a:cubicBezTo>
                  <a:cubicBezTo>
                    <a:pt x="1983" y="2350"/>
                    <a:pt x="2140" y="2224"/>
                    <a:pt x="2266" y="2067"/>
                  </a:cubicBezTo>
                  <a:cubicBezTo>
                    <a:pt x="2360" y="1909"/>
                    <a:pt x="2455" y="1752"/>
                    <a:pt x="2486" y="1563"/>
                  </a:cubicBezTo>
                  <a:cubicBezTo>
                    <a:pt x="2549" y="1406"/>
                    <a:pt x="2580" y="1217"/>
                    <a:pt x="2580" y="1060"/>
                  </a:cubicBezTo>
                  <a:cubicBezTo>
                    <a:pt x="2528" y="453"/>
                    <a:pt x="1877" y="1"/>
                    <a:pt x="12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3"/>
            <p:cNvSpPr/>
            <p:nvPr/>
          </p:nvSpPr>
          <p:spPr>
            <a:xfrm>
              <a:off x="1877700" y="3029875"/>
              <a:ext cx="81050" cy="79250"/>
            </a:xfrm>
            <a:custGeom>
              <a:avLst/>
              <a:gdLst/>
              <a:ahLst/>
              <a:cxnLst/>
              <a:rect l="l" t="t" r="r" b="b"/>
              <a:pathLst>
                <a:path w="3242" h="3170" extrusionOk="0">
                  <a:moveTo>
                    <a:pt x="1587" y="1"/>
                  </a:moveTo>
                  <a:cubicBezTo>
                    <a:pt x="1451" y="1"/>
                    <a:pt x="1318" y="19"/>
                    <a:pt x="1196" y="59"/>
                  </a:cubicBezTo>
                  <a:cubicBezTo>
                    <a:pt x="787" y="247"/>
                    <a:pt x="441" y="562"/>
                    <a:pt x="221" y="940"/>
                  </a:cubicBezTo>
                  <a:cubicBezTo>
                    <a:pt x="63" y="1160"/>
                    <a:pt x="0" y="1443"/>
                    <a:pt x="32" y="1726"/>
                  </a:cubicBezTo>
                  <a:cubicBezTo>
                    <a:pt x="132" y="2578"/>
                    <a:pt x="850" y="3170"/>
                    <a:pt x="1631" y="3170"/>
                  </a:cubicBezTo>
                  <a:cubicBezTo>
                    <a:pt x="1831" y="3170"/>
                    <a:pt x="2035" y="3131"/>
                    <a:pt x="2234" y="3048"/>
                  </a:cubicBezTo>
                  <a:cubicBezTo>
                    <a:pt x="2486" y="2953"/>
                    <a:pt x="2675" y="2796"/>
                    <a:pt x="2832" y="2607"/>
                  </a:cubicBezTo>
                  <a:cubicBezTo>
                    <a:pt x="2958" y="2418"/>
                    <a:pt x="3052" y="2198"/>
                    <a:pt x="3115" y="1978"/>
                  </a:cubicBezTo>
                  <a:cubicBezTo>
                    <a:pt x="3210" y="1758"/>
                    <a:pt x="3241" y="1537"/>
                    <a:pt x="3210" y="1317"/>
                  </a:cubicBezTo>
                  <a:cubicBezTo>
                    <a:pt x="3183" y="547"/>
                    <a:pt x="2327" y="1"/>
                    <a:pt x="15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3"/>
            <p:cNvSpPr/>
            <p:nvPr/>
          </p:nvSpPr>
          <p:spPr>
            <a:xfrm>
              <a:off x="1754975" y="2921800"/>
              <a:ext cx="80275" cy="78775"/>
            </a:xfrm>
            <a:custGeom>
              <a:avLst/>
              <a:gdLst/>
              <a:ahLst/>
              <a:cxnLst/>
              <a:rect l="l" t="t" r="r" b="b"/>
              <a:pathLst>
                <a:path w="3211" h="3151" extrusionOk="0">
                  <a:moveTo>
                    <a:pt x="1605" y="0"/>
                  </a:moveTo>
                  <a:cubicBezTo>
                    <a:pt x="1453" y="0"/>
                    <a:pt x="1304" y="23"/>
                    <a:pt x="1165" y="71"/>
                  </a:cubicBezTo>
                  <a:cubicBezTo>
                    <a:pt x="756" y="228"/>
                    <a:pt x="441" y="543"/>
                    <a:pt x="221" y="921"/>
                  </a:cubicBezTo>
                  <a:cubicBezTo>
                    <a:pt x="64" y="1141"/>
                    <a:pt x="1" y="1424"/>
                    <a:pt x="32" y="1707"/>
                  </a:cubicBezTo>
                  <a:cubicBezTo>
                    <a:pt x="108" y="2559"/>
                    <a:pt x="821" y="3151"/>
                    <a:pt x="1616" y="3151"/>
                  </a:cubicBezTo>
                  <a:cubicBezTo>
                    <a:pt x="1820" y="3151"/>
                    <a:pt x="2029" y="3112"/>
                    <a:pt x="2235" y="3029"/>
                  </a:cubicBezTo>
                  <a:cubicBezTo>
                    <a:pt x="2455" y="2934"/>
                    <a:pt x="2675" y="2777"/>
                    <a:pt x="2833" y="2588"/>
                  </a:cubicBezTo>
                  <a:cubicBezTo>
                    <a:pt x="2959" y="2399"/>
                    <a:pt x="3053" y="2179"/>
                    <a:pt x="3116" y="1959"/>
                  </a:cubicBezTo>
                  <a:cubicBezTo>
                    <a:pt x="3179" y="1739"/>
                    <a:pt x="3210" y="1518"/>
                    <a:pt x="3210" y="1298"/>
                  </a:cubicBezTo>
                  <a:cubicBezTo>
                    <a:pt x="3158" y="541"/>
                    <a:pt x="2347" y="0"/>
                    <a:pt x="16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3"/>
            <p:cNvSpPr/>
            <p:nvPr/>
          </p:nvSpPr>
          <p:spPr>
            <a:xfrm>
              <a:off x="1607100" y="2736475"/>
              <a:ext cx="81050" cy="79250"/>
            </a:xfrm>
            <a:custGeom>
              <a:avLst/>
              <a:gdLst/>
              <a:ahLst/>
              <a:cxnLst/>
              <a:rect l="l" t="t" r="r" b="b"/>
              <a:pathLst>
                <a:path w="3242" h="3170" extrusionOk="0">
                  <a:moveTo>
                    <a:pt x="1586" y="1"/>
                  </a:moveTo>
                  <a:cubicBezTo>
                    <a:pt x="1451" y="1"/>
                    <a:pt x="1319" y="19"/>
                    <a:pt x="1196" y="58"/>
                  </a:cubicBezTo>
                  <a:cubicBezTo>
                    <a:pt x="787" y="247"/>
                    <a:pt x="441" y="562"/>
                    <a:pt x="221" y="939"/>
                  </a:cubicBezTo>
                  <a:cubicBezTo>
                    <a:pt x="64" y="1160"/>
                    <a:pt x="1" y="1443"/>
                    <a:pt x="32" y="1726"/>
                  </a:cubicBezTo>
                  <a:cubicBezTo>
                    <a:pt x="132" y="2578"/>
                    <a:pt x="850" y="3170"/>
                    <a:pt x="1631" y="3170"/>
                  </a:cubicBezTo>
                  <a:cubicBezTo>
                    <a:pt x="1831" y="3170"/>
                    <a:pt x="2036" y="3131"/>
                    <a:pt x="2235" y="3048"/>
                  </a:cubicBezTo>
                  <a:cubicBezTo>
                    <a:pt x="2486" y="2953"/>
                    <a:pt x="2675" y="2796"/>
                    <a:pt x="2832" y="2607"/>
                  </a:cubicBezTo>
                  <a:cubicBezTo>
                    <a:pt x="2958" y="2418"/>
                    <a:pt x="3053" y="2198"/>
                    <a:pt x="3116" y="1978"/>
                  </a:cubicBezTo>
                  <a:cubicBezTo>
                    <a:pt x="3210" y="1758"/>
                    <a:pt x="3241" y="1537"/>
                    <a:pt x="3210" y="1317"/>
                  </a:cubicBezTo>
                  <a:cubicBezTo>
                    <a:pt x="3157" y="547"/>
                    <a:pt x="2319" y="1"/>
                    <a:pt x="15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3"/>
            <p:cNvSpPr/>
            <p:nvPr/>
          </p:nvSpPr>
          <p:spPr>
            <a:xfrm>
              <a:off x="1640925" y="2589850"/>
              <a:ext cx="81050" cy="79275"/>
            </a:xfrm>
            <a:custGeom>
              <a:avLst/>
              <a:gdLst/>
              <a:ahLst/>
              <a:cxnLst/>
              <a:rect l="l" t="t" r="r" b="b"/>
              <a:pathLst>
                <a:path w="3242" h="3171" extrusionOk="0">
                  <a:moveTo>
                    <a:pt x="1636" y="0"/>
                  </a:moveTo>
                  <a:cubicBezTo>
                    <a:pt x="1484" y="0"/>
                    <a:pt x="1335" y="23"/>
                    <a:pt x="1196" y="71"/>
                  </a:cubicBezTo>
                  <a:cubicBezTo>
                    <a:pt x="787" y="229"/>
                    <a:pt x="473" y="543"/>
                    <a:pt x="252" y="921"/>
                  </a:cubicBezTo>
                  <a:cubicBezTo>
                    <a:pt x="95" y="1172"/>
                    <a:pt x="1" y="1456"/>
                    <a:pt x="32" y="1739"/>
                  </a:cubicBezTo>
                  <a:cubicBezTo>
                    <a:pt x="133" y="2596"/>
                    <a:pt x="860" y="3171"/>
                    <a:pt x="1663" y="3171"/>
                  </a:cubicBezTo>
                  <a:cubicBezTo>
                    <a:pt x="1862" y="3171"/>
                    <a:pt x="2066" y="3135"/>
                    <a:pt x="2266" y="3060"/>
                  </a:cubicBezTo>
                  <a:cubicBezTo>
                    <a:pt x="2486" y="2966"/>
                    <a:pt x="2707" y="2809"/>
                    <a:pt x="2864" y="2620"/>
                  </a:cubicBezTo>
                  <a:cubicBezTo>
                    <a:pt x="2990" y="2400"/>
                    <a:pt x="3084" y="2211"/>
                    <a:pt x="3147" y="1990"/>
                  </a:cubicBezTo>
                  <a:cubicBezTo>
                    <a:pt x="3210" y="1770"/>
                    <a:pt x="3241" y="1550"/>
                    <a:pt x="3241" y="1298"/>
                  </a:cubicBezTo>
                  <a:cubicBezTo>
                    <a:pt x="3189" y="541"/>
                    <a:pt x="2378" y="0"/>
                    <a:pt x="16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3"/>
            <p:cNvSpPr/>
            <p:nvPr/>
          </p:nvSpPr>
          <p:spPr>
            <a:xfrm>
              <a:off x="1924100" y="2868725"/>
              <a:ext cx="66100" cy="64225"/>
            </a:xfrm>
            <a:custGeom>
              <a:avLst/>
              <a:gdLst/>
              <a:ahLst/>
              <a:cxnLst/>
              <a:rect l="l" t="t" r="r" b="b"/>
              <a:pathLst>
                <a:path w="2644" h="2569" extrusionOk="0">
                  <a:moveTo>
                    <a:pt x="1326" y="0"/>
                  </a:moveTo>
                  <a:cubicBezTo>
                    <a:pt x="1205" y="0"/>
                    <a:pt x="1087" y="18"/>
                    <a:pt x="976" y="54"/>
                  </a:cubicBezTo>
                  <a:cubicBezTo>
                    <a:pt x="630" y="180"/>
                    <a:pt x="378" y="432"/>
                    <a:pt x="189" y="747"/>
                  </a:cubicBezTo>
                  <a:cubicBezTo>
                    <a:pt x="64" y="935"/>
                    <a:pt x="1" y="1187"/>
                    <a:pt x="32" y="1407"/>
                  </a:cubicBezTo>
                  <a:cubicBezTo>
                    <a:pt x="108" y="2089"/>
                    <a:pt x="690" y="2568"/>
                    <a:pt x="1340" y="2568"/>
                  </a:cubicBezTo>
                  <a:cubicBezTo>
                    <a:pt x="1500" y="2568"/>
                    <a:pt x="1664" y="2539"/>
                    <a:pt x="1826" y="2477"/>
                  </a:cubicBezTo>
                  <a:cubicBezTo>
                    <a:pt x="2014" y="2383"/>
                    <a:pt x="2172" y="2257"/>
                    <a:pt x="2298" y="2100"/>
                  </a:cubicBezTo>
                  <a:cubicBezTo>
                    <a:pt x="2423" y="1942"/>
                    <a:pt x="2486" y="1785"/>
                    <a:pt x="2549" y="1596"/>
                  </a:cubicBezTo>
                  <a:cubicBezTo>
                    <a:pt x="2612" y="1439"/>
                    <a:pt x="2644" y="1250"/>
                    <a:pt x="2644" y="1061"/>
                  </a:cubicBezTo>
                  <a:cubicBezTo>
                    <a:pt x="2591" y="433"/>
                    <a:pt x="1928" y="0"/>
                    <a:pt x="13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3"/>
            <p:cNvSpPr/>
            <p:nvPr/>
          </p:nvSpPr>
          <p:spPr>
            <a:xfrm>
              <a:off x="1724300" y="2571375"/>
              <a:ext cx="66100" cy="64625"/>
            </a:xfrm>
            <a:custGeom>
              <a:avLst/>
              <a:gdLst/>
              <a:ahLst/>
              <a:cxnLst/>
              <a:rect l="l" t="t" r="r" b="b"/>
              <a:pathLst>
                <a:path w="2644" h="2585" extrusionOk="0">
                  <a:moveTo>
                    <a:pt x="1358" y="1"/>
                  </a:moveTo>
                  <a:cubicBezTo>
                    <a:pt x="1237" y="1"/>
                    <a:pt x="1118" y="18"/>
                    <a:pt x="1008" y="55"/>
                  </a:cubicBezTo>
                  <a:cubicBezTo>
                    <a:pt x="662" y="181"/>
                    <a:pt x="378" y="433"/>
                    <a:pt x="221" y="747"/>
                  </a:cubicBezTo>
                  <a:cubicBezTo>
                    <a:pt x="64" y="936"/>
                    <a:pt x="1" y="1188"/>
                    <a:pt x="32" y="1408"/>
                  </a:cubicBezTo>
                  <a:cubicBezTo>
                    <a:pt x="107" y="2104"/>
                    <a:pt x="692" y="2584"/>
                    <a:pt x="1338" y="2584"/>
                  </a:cubicBezTo>
                  <a:cubicBezTo>
                    <a:pt x="1510" y="2584"/>
                    <a:pt x="1686" y="2550"/>
                    <a:pt x="1857" y="2478"/>
                  </a:cubicBezTo>
                  <a:cubicBezTo>
                    <a:pt x="2046" y="2415"/>
                    <a:pt x="2203" y="2289"/>
                    <a:pt x="2329" y="2132"/>
                  </a:cubicBezTo>
                  <a:cubicBezTo>
                    <a:pt x="2424" y="1974"/>
                    <a:pt x="2518" y="1786"/>
                    <a:pt x="2549" y="1597"/>
                  </a:cubicBezTo>
                  <a:cubicBezTo>
                    <a:pt x="2644" y="1439"/>
                    <a:pt x="2644" y="1251"/>
                    <a:pt x="2644" y="1062"/>
                  </a:cubicBezTo>
                  <a:cubicBezTo>
                    <a:pt x="2618" y="433"/>
                    <a:pt x="1959" y="1"/>
                    <a:pt x="13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3"/>
            <p:cNvSpPr/>
            <p:nvPr/>
          </p:nvSpPr>
          <p:spPr>
            <a:xfrm>
              <a:off x="1731400" y="2815275"/>
              <a:ext cx="66875" cy="64575"/>
            </a:xfrm>
            <a:custGeom>
              <a:avLst/>
              <a:gdLst/>
              <a:ahLst/>
              <a:cxnLst/>
              <a:rect l="l" t="t" r="r" b="b"/>
              <a:pathLst>
                <a:path w="2675" h="2583" extrusionOk="0">
                  <a:moveTo>
                    <a:pt x="1344" y="1"/>
                  </a:moveTo>
                  <a:cubicBezTo>
                    <a:pt x="1227" y="1"/>
                    <a:pt x="1113" y="17"/>
                    <a:pt x="1007" y="53"/>
                  </a:cubicBezTo>
                  <a:cubicBezTo>
                    <a:pt x="661" y="210"/>
                    <a:pt x="378" y="462"/>
                    <a:pt x="220" y="777"/>
                  </a:cubicBezTo>
                  <a:cubicBezTo>
                    <a:pt x="63" y="965"/>
                    <a:pt x="0" y="1186"/>
                    <a:pt x="31" y="1437"/>
                  </a:cubicBezTo>
                  <a:cubicBezTo>
                    <a:pt x="94" y="1846"/>
                    <a:pt x="315" y="2192"/>
                    <a:pt x="692" y="2413"/>
                  </a:cubicBezTo>
                  <a:cubicBezTo>
                    <a:pt x="900" y="2526"/>
                    <a:pt x="1142" y="2583"/>
                    <a:pt x="1383" y="2583"/>
                  </a:cubicBezTo>
                  <a:cubicBezTo>
                    <a:pt x="1544" y="2583"/>
                    <a:pt x="1705" y="2557"/>
                    <a:pt x="1856" y="2507"/>
                  </a:cubicBezTo>
                  <a:cubicBezTo>
                    <a:pt x="2045" y="2413"/>
                    <a:pt x="2202" y="2287"/>
                    <a:pt x="2328" y="2129"/>
                  </a:cubicBezTo>
                  <a:cubicBezTo>
                    <a:pt x="2549" y="1815"/>
                    <a:pt x="2674" y="1437"/>
                    <a:pt x="2674" y="1060"/>
                  </a:cubicBezTo>
                  <a:cubicBezTo>
                    <a:pt x="2622" y="453"/>
                    <a:pt x="1949" y="1"/>
                    <a:pt x="13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3"/>
            <p:cNvSpPr/>
            <p:nvPr/>
          </p:nvSpPr>
          <p:spPr>
            <a:xfrm>
              <a:off x="2153800" y="2601650"/>
              <a:ext cx="81025" cy="79575"/>
            </a:xfrm>
            <a:custGeom>
              <a:avLst/>
              <a:gdLst/>
              <a:ahLst/>
              <a:cxnLst/>
              <a:rect l="l" t="t" r="r" b="b"/>
              <a:pathLst>
                <a:path w="3241" h="3183" extrusionOk="0">
                  <a:moveTo>
                    <a:pt x="1625" y="0"/>
                  </a:moveTo>
                  <a:cubicBezTo>
                    <a:pt x="1475" y="0"/>
                    <a:pt x="1330" y="23"/>
                    <a:pt x="1196" y="71"/>
                  </a:cubicBezTo>
                  <a:cubicBezTo>
                    <a:pt x="787" y="260"/>
                    <a:pt x="441" y="543"/>
                    <a:pt x="220" y="921"/>
                  </a:cubicBezTo>
                  <a:cubicBezTo>
                    <a:pt x="63" y="1172"/>
                    <a:pt x="0" y="1456"/>
                    <a:pt x="32" y="1739"/>
                  </a:cubicBezTo>
                  <a:cubicBezTo>
                    <a:pt x="132" y="2590"/>
                    <a:pt x="850" y="3183"/>
                    <a:pt x="1631" y="3183"/>
                  </a:cubicBezTo>
                  <a:cubicBezTo>
                    <a:pt x="1831" y="3183"/>
                    <a:pt x="2035" y="3144"/>
                    <a:pt x="2234" y="3060"/>
                  </a:cubicBezTo>
                  <a:cubicBezTo>
                    <a:pt x="2486" y="2966"/>
                    <a:pt x="2675" y="2809"/>
                    <a:pt x="2832" y="2620"/>
                  </a:cubicBezTo>
                  <a:cubicBezTo>
                    <a:pt x="2958" y="2399"/>
                    <a:pt x="3052" y="2211"/>
                    <a:pt x="3115" y="1990"/>
                  </a:cubicBezTo>
                  <a:cubicBezTo>
                    <a:pt x="3209" y="1770"/>
                    <a:pt x="3241" y="1550"/>
                    <a:pt x="3241" y="1298"/>
                  </a:cubicBezTo>
                  <a:cubicBezTo>
                    <a:pt x="3189" y="541"/>
                    <a:pt x="2356" y="0"/>
                    <a:pt x="16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3"/>
            <p:cNvSpPr/>
            <p:nvPr/>
          </p:nvSpPr>
          <p:spPr>
            <a:xfrm>
              <a:off x="2237950" y="2550850"/>
              <a:ext cx="81050" cy="80025"/>
            </a:xfrm>
            <a:custGeom>
              <a:avLst/>
              <a:gdLst/>
              <a:ahLst/>
              <a:cxnLst/>
              <a:rect l="l" t="t" r="r" b="b"/>
              <a:pathLst>
                <a:path w="3242" h="3201" extrusionOk="0">
                  <a:moveTo>
                    <a:pt x="1598" y="0"/>
                  </a:moveTo>
                  <a:cubicBezTo>
                    <a:pt x="1460" y="0"/>
                    <a:pt x="1324" y="19"/>
                    <a:pt x="1196" y="58"/>
                  </a:cubicBezTo>
                  <a:cubicBezTo>
                    <a:pt x="787" y="247"/>
                    <a:pt x="473" y="561"/>
                    <a:pt x="253" y="939"/>
                  </a:cubicBezTo>
                  <a:cubicBezTo>
                    <a:pt x="95" y="1159"/>
                    <a:pt x="1" y="1474"/>
                    <a:pt x="32" y="1757"/>
                  </a:cubicBezTo>
                  <a:cubicBezTo>
                    <a:pt x="132" y="2609"/>
                    <a:pt x="851" y="3201"/>
                    <a:pt x="1647" y="3201"/>
                  </a:cubicBezTo>
                  <a:cubicBezTo>
                    <a:pt x="1851" y="3201"/>
                    <a:pt x="2061" y="3162"/>
                    <a:pt x="2266" y="3079"/>
                  </a:cubicBezTo>
                  <a:cubicBezTo>
                    <a:pt x="2486" y="2984"/>
                    <a:pt x="2707" y="2827"/>
                    <a:pt x="2833" y="2638"/>
                  </a:cubicBezTo>
                  <a:cubicBezTo>
                    <a:pt x="2990" y="2449"/>
                    <a:pt x="3084" y="2229"/>
                    <a:pt x="3147" y="2009"/>
                  </a:cubicBezTo>
                  <a:cubicBezTo>
                    <a:pt x="3210" y="1789"/>
                    <a:pt x="3242" y="1537"/>
                    <a:pt x="3242" y="1317"/>
                  </a:cubicBezTo>
                  <a:cubicBezTo>
                    <a:pt x="3188" y="546"/>
                    <a:pt x="2350" y="0"/>
                    <a:pt x="15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3"/>
            <p:cNvSpPr/>
            <p:nvPr/>
          </p:nvSpPr>
          <p:spPr>
            <a:xfrm>
              <a:off x="2355950" y="2756600"/>
              <a:ext cx="81050" cy="79575"/>
            </a:xfrm>
            <a:custGeom>
              <a:avLst/>
              <a:gdLst/>
              <a:ahLst/>
              <a:cxnLst/>
              <a:rect l="l" t="t" r="r" b="b"/>
              <a:pathLst>
                <a:path w="3242" h="3183" extrusionOk="0">
                  <a:moveTo>
                    <a:pt x="1636" y="1"/>
                  </a:moveTo>
                  <a:cubicBezTo>
                    <a:pt x="1484" y="1"/>
                    <a:pt x="1335" y="23"/>
                    <a:pt x="1196" y="72"/>
                  </a:cubicBezTo>
                  <a:cubicBezTo>
                    <a:pt x="787" y="260"/>
                    <a:pt x="472" y="544"/>
                    <a:pt x="252" y="921"/>
                  </a:cubicBezTo>
                  <a:cubicBezTo>
                    <a:pt x="95" y="1173"/>
                    <a:pt x="0" y="1456"/>
                    <a:pt x="63" y="1739"/>
                  </a:cubicBezTo>
                  <a:cubicBezTo>
                    <a:pt x="138" y="2591"/>
                    <a:pt x="871" y="3183"/>
                    <a:pt x="1659" y="3183"/>
                  </a:cubicBezTo>
                  <a:cubicBezTo>
                    <a:pt x="1861" y="3183"/>
                    <a:pt x="2067" y="3144"/>
                    <a:pt x="2266" y="3061"/>
                  </a:cubicBezTo>
                  <a:cubicBezTo>
                    <a:pt x="2486" y="2966"/>
                    <a:pt x="2706" y="2809"/>
                    <a:pt x="2864" y="2620"/>
                  </a:cubicBezTo>
                  <a:cubicBezTo>
                    <a:pt x="2989" y="2431"/>
                    <a:pt x="3084" y="2211"/>
                    <a:pt x="3147" y="1991"/>
                  </a:cubicBezTo>
                  <a:cubicBezTo>
                    <a:pt x="3210" y="1771"/>
                    <a:pt x="3241" y="1550"/>
                    <a:pt x="3241" y="1299"/>
                  </a:cubicBezTo>
                  <a:cubicBezTo>
                    <a:pt x="3189" y="541"/>
                    <a:pt x="2378" y="1"/>
                    <a:pt x="16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1" name="Google Shape;491;p23"/>
          <p:cNvGrpSpPr/>
          <p:nvPr/>
        </p:nvGrpSpPr>
        <p:grpSpPr>
          <a:xfrm>
            <a:off x="6853170" y="1912195"/>
            <a:ext cx="589748" cy="768221"/>
            <a:chOff x="3241000" y="3590575"/>
            <a:chExt cx="803800" cy="1047050"/>
          </a:xfrm>
        </p:grpSpPr>
        <p:sp>
          <p:nvSpPr>
            <p:cNvPr id="492" name="Google Shape;492;p23"/>
            <p:cNvSpPr/>
            <p:nvPr/>
          </p:nvSpPr>
          <p:spPr>
            <a:xfrm>
              <a:off x="3519325" y="4272850"/>
              <a:ext cx="381525" cy="143075"/>
            </a:xfrm>
            <a:custGeom>
              <a:avLst/>
              <a:gdLst/>
              <a:ahLst/>
              <a:cxnLst/>
              <a:rect l="l" t="t" r="r" b="b"/>
              <a:pathLst>
                <a:path w="15261" h="5723" extrusionOk="0">
                  <a:moveTo>
                    <a:pt x="14949" y="1"/>
                  </a:moveTo>
                  <a:cubicBezTo>
                    <a:pt x="14275" y="1"/>
                    <a:pt x="11554" y="1063"/>
                    <a:pt x="8087" y="2349"/>
                  </a:cubicBezTo>
                  <a:lnTo>
                    <a:pt x="7489" y="2570"/>
                  </a:lnTo>
                  <a:lnTo>
                    <a:pt x="6923" y="2759"/>
                  </a:lnTo>
                  <a:cubicBezTo>
                    <a:pt x="3021" y="4237"/>
                    <a:pt x="1" y="5307"/>
                    <a:pt x="95" y="5653"/>
                  </a:cubicBezTo>
                  <a:cubicBezTo>
                    <a:pt x="109" y="5700"/>
                    <a:pt x="189" y="5722"/>
                    <a:pt x="329" y="5722"/>
                  </a:cubicBezTo>
                  <a:cubicBezTo>
                    <a:pt x="1135" y="5722"/>
                    <a:pt x="3916" y="4972"/>
                    <a:pt x="7269" y="3765"/>
                  </a:cubicBezTo>
                  <a:lnTo>
                    <a:pt x="7867" y="3545"/>
                  </a:lnTo>
                  <a:lnTo>
                    <a:pt x="8433" y="3325"/>
                  </a:lnTo>
                  <a:cubicBezTo>
                    <a:pt x="12366" y="1815"/>
                    <a:pt x="15261" y="399"/>
                    <a:pt x="15103" y="53"/>
                  </a:cubicBezTo>
                  <a:cubicBezTo>
                    <a:pt x="15086" y="18"/>
                    <a:pt x="15033" y="1"/>
                    <a:pt x="149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3"/>
            <p:cNvSpPr/>
            <p:nvPr/>
          </p:nvSpPr>
          <p:spPr>
            <a:xfrm>
              <a:off x="3604275" y="4373625"/>
              <a:ext cx="207700" cy="40775"/>
            </a:xfrm>
            <a:custGeom>
              <a:avLst/>
              <a:gdLst/>
              <a:ahLst/>
              <a:cxnLst/>
              <a:rect l="l" t="t" r="r" b="b"/>
              <a:pathLst>
                <a:path w="8308" h="1631" extrusionOk="0">
                  <a:moveTo>
                    <a:pt x="905" y="0"/>
                  </a:moveTo>
                  <a:cubicBezTo>
                    <a:pt x="707" y="0"/>
                    <a:pt x="504" y="28"/>
                    <a:pt x="315" y="112"/>
                  </a:cubicBezTo>
                  <a:cubicBezTo>
                    <a:pt x="95" y="206"/>
                    <a:pt x="1" y="332"/>
                    <a:pt x="64" y="395"/>
                  </a:cubicBezTo>
                  <a:cubicBezTo>
                    <a:pt x="95" y="489"/>
                    <a:pt x="189" y="489"/>
                    <a:pt x="378" y="552"/>
                  </a:cubicBezTo>
                  <a:cubicBezTo>
                    <a:pt x="536" y="584"/>
                    <a:pt x="724" y="647"/>
                    <a:pt x="1070" y="773"/>
                  </a:cubicBezTo>
                  <a:cubicBezTo>
                    <a:pt x="1951" y="1024"/>
                    <a:pt x="2864" y="1213"/>
                    <a:pt x="3776" y="1370"/>
                  </a:cubicBezTo>
                  <a:lnTo>
                    <a:pt x="4091" y="1402"/>
                  </a:lnTo>
                  <a:lnTo>
                    <a:pt x="4406" y="1465"/>
                  </a:lnTo>
                  <a:cubicBezTo>
                    <a:pt x="5348" y="1574"/>
                    <a:pt x="6201" y="1630"/>
                    <a:pt x="6868" y="1630"/>
                  </a:cubicBezTo>
                  <a:cubicBezTo>
                    <a:pt x="7737" y="1630"/>
                    <a:pt x="8289" y="1535"/>
                    <a:pt x="8307" y="1339"/>
                  </a:cubicBezTo>
                  <a:cubicBezTo>
                    <a:pt x="8307" y="961"/>
                    <a:pt x="6671" y="710"/>
                    <a:pt x="4563" y="427"/>
                  </a:cubicBezTo>
                  <a:lnTo>
                    <a:pt x="4248" y="364"/>
                  </a:lnTo>
                  <a:lnTo>
                    <a:pt x="3902" y="332"/>
                  </a:lnTo>
                  <a:cubicBezTo>
                    <a:pt x="2832" y="175"/>
                    <a:pt x="1889" y="49"/>
                    <a:pt x="1196" y="18"/>
                  </a:cubicBezTo>
                  <a:cubicBezTo>
                    <a:pt x="1102" y="7"/>
                    <a:pt x="1004" y="0"/>
                    <a:pt x="9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3"/>
            <p:cNvSpPr/>
            <p:nvPr/>
          </p:nvSpPr>
          <p:spPr>
            <a:xfrm>
              <a:off x="3620800" y="4242450"/>
              <a:ext cx="119575" cy="139125"/>
            </a:xfrm>
            <a:custGeom>
              <a:avLst/>
              <a:gdLst/>
              <a:ahLst/>
              <a:cxnLst/>
              <a:rect l="l" t="t" r="r" b="b"/>
              <a:pathLst>
                <a:path w="4783" h="5565" extrusionOk="0">
                  <a:moveTo>
                    <a:pt x="4581" y="1"/>
                  </a:moveTo>
                  <a:cubicBezTo>
                    <a:pt x="4271" y="1"/>
                    <a:pt x="3564" y="1149"/>
                    <a:pt x="2486" y="2496"/>
                  </a:cubicBezTo>
                  <a:lnTo>
                    <a:pt x="2329" y="2684"/>
                  </a:lnTo>
                  <a:lnTo>
                    <a:pt x="2171" y="2905"/>
                  </a:lnTo>
                  <a:cubicBezTo>
                    <a:pt x="1039" y="4289"/>
                    <a:pt x="0" y="5233"/>
                    <a:pt x="189" y="5516"/>
                  </a:cubicBezTo>
                  <a:cubicBezTo>
                    <a:pt x="214" y="5549"/>
                    <a:pt x="257" y="5564"/>
                    <a:pt x="316" y="5564"/>
                  </a:cubicBezTo>
                  <a:cubicBezTo>
                    <a:pt x="487" y="5564"/>
                    <a:pt x="791" y="5435"/>
                    <a:pt x="1165" y="5202"/>
                  </a:cubicBezTo>
                  <a:cubicBezTo>
                    <a:pt x="1825" y="4730"/>
                    <a:pt x="2423" y="4195"/>
                    <a:pt x="2958" y="3565"/>
                  </a:cubicBezTo>
                  <a:cubicBezTo>
                    <a:pt x="3021" y="3503"/>
                    <a:pt x="3084" y="3440"/>
                    <a:pt x="3147" y="3345"/>
                  </a:cubicBezTo>
                  <a:lnTo>
                    <a:pt x="3304" y="3125"/>
                  </a:lnTo>
                  <a:cubicBezTo>
                    <a:pt x="3808" y="2496"/>
                    <a:pt x="4217" y="1803"/>
                    <a:pt x="4531" y="1048"/>
                  </a:cubicBezTo>
                  <a:cubicBezTo>
                    <a:pt x="4751" y="482"/>
                    <a:pt x="4783" y="104"/>
                    <a:pt x="4626" y="10"/>
                  </a:cubicBezTo>
                  <a:cubicBezTo>
                    <a:pt x="4612" y="4"/>
                    <a:pt x="4597" y="1"/>
                    <a:pt x="45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3"/>
            <p:cNvSpPr/>
            <p:nvPr/>
          </p:nvSpPr>
          <p:spPr>
            <a:xfrm>
              <a:off x="3799350" y="4107875"/>
              <a:ext cx="110950" cy="35750"/>
            </a:xfrm>
            <a:custGeom>
              <a:avLst/>
              <a:gdLst/>
              <a:ahLst/>
              <a:cxnLst/>
              <a:rect l="l" t="t" r="r" b="b"/>
              <a:pathLst>
                <a:path w="4438" h="1430" extrusionOk="0">
                  <a:moveTo>
                    <a:pt x="1210" y="1"/>
                  </a:moveTo>
                  <a:cubicBezTo>
                    <a:pt x="485" y="1"/>
                    <a:pt x="1" y="170"/>
                    <a:pt x="1" y="422"/>
                  </a:cubicBezTo>
                  <a:cubicBezTo>
                    <a:pt x="32" y="768"/>
                    <a:pt x="882" y="894"/>
                    <a:pt x="1920" y="1114"/>
                  </a:cubicBezTo>
                  <a:lnTo>
                    <a:pt x="2077" y="1145"/>
                  </a:lnTo>
                  <a:lnTo>
                    <a:pt x="2235" y="1177"/>
                  </a:lnTo>
                  <a:cubicBezTo>
                    <a:pt x="2915" y="1297"/>
                    <a:pt x="3480" y="1430"/>
                    <a:pt x="3842" y="1430"/>
                  </a:cubicBezTo>
                  <a:cubicBezTo>
                    <a:pt x="4050" y="1430"/>
                    <a:pt x="4191" y="1386"/>
                    <a:pt x="4248" y="1271"/>
                  </a:cubicBezTo>
                  <a:cubicBezTo>
                    <a:pt x="4437" y="957"/>
                    <a:pt x="3651" y="422"/>
                    <a:pt x="2455" y="139"/>
                  </a:cubicBezTo>
                  <a:lnTo>
                    <a:pt x="2298" y="107"/>
                  </a:lnTo>
                  <a:lnTo>
                    <a:pt x="2109" y="76"/>
                  </a:lnTo>
                  <a:cubicBezTo>
                    <a:pt x="1784" y="24"/>
                    <a:pt x="1480" y="1"/>
                    <a:pt x="12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3"/>
            <p:cNvSpPr/>
            <p:nvPr/>
          </p:nvSpPr>
          <p:spPr>
            <a:xfrm>
              <a:off x="3614500" y="4045700"/>
              <a:ext cx="375250" cy="167025"/>
            </a:xfrm>
            <a:custGeom>
              <a:avLst/>
              <a:gdLst/>
              <a:ahLst/>
              <a:cxnLst/>
              <a:rect l="l" t="t" r="r" b="b"/>
              <a:pathLst>
                <a:path w="15010" h="6681" extrusionOk="0">
                  <a:moveTo>
                    <a:pt x="14453" y="0"/>
                  </a:moveTo>
                  <a:cubicBezTo>
                    <a:pt x="14066" y="0"/>
                    <a:pt x="13468" y="62"/>
                    <a:pt x="12712" y="203"/>
                  </a:cubicBezTo>
                  <a:cubicBezTo>
                    <a:pt x="10950" y="549"/>
                    <a:pt x="9220" y="1084"/>
                    <a:pt x="7552" y="1808"/>
                  </a:cubicBezTo>
                  <a:lnTo>
                    <a:pt x="6954" y="2059"/>
                  </a:lnTo>
                  <a:lnTo>
                    <a:pt x="6356" y="2311"/>
                  </a:lnTo>
                  <a:cubicBezTo>
                    <a:pt x="4689" y="3066"/>
                    <a:pt x="3147" y="4010"/>
                    <a:pt x="1668" y="5080"/>
                  </a:cubicBezTo>
                  <a:cubicBezTo>
                    <a:pt x="567" y="5898"/>
                    <a:pt x="1" y="6496"/>
                    <a:pt x="95" y="6653"/>
                  </a:cubicBezTo>
                  <a:cubicBezTo>
                    <a:pt x="110" y="6672"/>
                    <a:pt x="135" y="6681"/>
                    <a:pt x="171" y="6681"/>
                  </a:cubicBezTo>
                  <a:cubicBezTo>
                    <a:pt x="673" y="6681"/>
                    <a:pt x="3214" y="4901"/>
                    <a:pt x="6797" y="3286"/>
                  </a:cubicBezTo>
                  <a:lnTo>
                    <a:pt x="7363" y="3003"/>
                  </a:lnTo>
                  <a:lnTo>
                    <a:pt x="7961" y="2783"/>
                  </a:lnTo>
                  <a:cubicBezTo>
                    <a:pt x="11800" y="1115"/>
                    <a:pt x="15009" y="455"/>
                    <a:pt x="14946" y="108"/>
                  </a:cubicBezTo>
                  <a:cubicBezTo>
                    <a:pt x="14932" y="39"/>
                    <a:pt x="14759" y="0"/>
                    <a:pt x="144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3"/>
            <p:cNvSpPr/>
            <p:nvPr/>
          </p:nvSpPr>
          <p:spPr>
            <a:xfrm>
              <a:off x="3797775" y="3909575"/>
              <a:ext cx="135325" cy="206150"/>
            </a:xfrm>
            <a:custGeom>
              <a:avLst/>
              <a:gdLst/>
              <a:ahLst/>
              <a:cxnLst/>
              <a:rect l="l" t="t" r="r" b="b"/>
              <a:pathLst>
                <a:path w="5413" h="8246" extrusionOk="0">
                  <a:moveTo>
                    <a:pt x="5228" y="0"/>
                  </a:moveTo>
                  <a:cubicBezTo>
                    <a:pt x="5046" y="0"/>
                    <a:pt x="4701" y="339"/>
                    <a:pt x="4280" y="928"/>
                  </a:cubicBezTo>
                  <a:cubicBezTo>
                    <a:pt x="3651" y="1778"/>
                    <a:pt x="3084" y="2690"/>
                    <a:pt x="2581" y="3634"/>
                  </a:cubicBezTo>
                  <a:cubicBezTo>
                    <a:pt x="2518" y="3729"/>
                    <a:pt x="2455" y="3854"/>
                    <a:pt x="2392" y="3949"/>
                  </a:cubicBezTo>
                  <a:lnTo>
                    <a:pt x="2203" y="4263"/>
                  </a:lnTo>
                  <a:cubicBezTo>
                    <a:pt x="1574" y="5365"/>
                    <a:pt x="1039" y="6309"/>
                    <a:pt x="630" y="7001"/>
                  </a:cubicBezTo>
                  <a:cubicBezTo>
                    <a:pt x="253" y="7662"/>
                    <a:pt x="1" y="8133"/>
                    <a:pt x="127" y="8228"/>
                  </a:cubicBezTo>
                  <a:cubicBezTo>
                    <a:pt x="147" y="8240"/>
                    <a:pt x="170" y="8246"/>
                    <a:pt x="198" y="8246"/>
                  </a:cubicBezTo>
                  <a:cubicBezTo>
                    <a:pt x="390" y="8246"/>
                    <a:pt x="765" y="7964"/>
                    <a:pt x="1259" y="7441"/>
                  </a:cubicBezTo>
                  <a:cubicBezTo>
                    <a:pt x="1952" y="6623"/>
                    <a:pt x="2581" y="5742"/>
                    <a:pt x="3116" y="4798"/>
                  </a:cubicBezTo>
                  <a:lnTo>
                    <a:pt x="3273" y="4452"/>
                  </a:lnTo>
                  <a:lnTo>
                    <a:pt x="3462" y="4138"/>
                  </a:lnTo>
                  <a:cubicBezTo>
                    <a:pt x="4091" y="3005"/>
                    <a:pt x="4563" y="2029"/>
                    <a:pt x="4909" y="1306"/>
                  </a:cubicBezTo>
                  <a:cubicBezTo>
                    <a:pt x="5287" y="582"/>
                    <a:pt x="5413" y="110"/>
                    <a:pt x="5287" y="16"/>
                  </a:cubicBezTo>
                  <a:cubicBezTo>
                    <a:pt x="5270" y="6"/>
                    <a:pt x="5250" y="0"/>
                    <a:pt x="52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3"/>
            <p:cNvSpPr/>
            <p:nvPr/>
          </p:nvSpPr>
          <p:spPr>
            <a:xfrm>
              <a:off x="3696300" y="3888600"/>
              <a:ext cx="181750" cy="100200"/>
            </a:xfrm>
            <a:custGeom>
              <a:avLst/>
              <a:gdLst/>
              <a:ahLst/>
              <a:cxnLst/>
              <a:rect l="l" t="t" r="r" b="b"/>
              <a:pathLst>
                <a:path w="7270" h="4008" extrusionOk="0">
                  <a:moveTo>
                    <a:pt x="7041" y="1"/>
                  </a:moveTo>
                  <a:cubicBezTo>
                    <a:pt x="6864" y="1"/>
                    <a:pt x="6535" y="193"/>
                    <a:pt x="6105" y="446"/>
                  </a:cubicBezTo>
                  <a:cubicBezTo>
                    <a:pt x="5539" y="792"/>
                    <a:pt x="4752" y="1201"/>
                    <a:pt x="3840" y="1673"/>
                  </a:cubicBezTo>
                  <a:lnTo>
                    <a:pt x="3556" y="1799"/>
                  </a:lnTo>
                  <a:lnTo>
                    <a:pt x="3273" y="1925"/>
                  </a:lnTo>
                  <a:lnTo>
                    <a:pt x="1952" y="2554"/>
                  </a:lnTo>
                  <a:cubicBezTo>
                    <a:pt x="1574" y="2774"/>
                    <a:pt x="1197" y="2963"/>
                    <a:pt x="913" y="3120"/>
                  </a:cubicBezTo>
                  <a:cubicBezTo>
                    <a:pt x="347" y="3466"/>
                    <a:pt x="1" y="3718"/>
                    <a:pt x="64" y="3907"/>
                  </a:cubicBezTo>
                  <a:cubicBezTo>
                    <a:pt x="91" y="3975"/>
                    <a:pt x="189" y="4008"/>
                    <a:pt x="344" y="4008"/>
                  </a:cubicBezTo>
                  <a:cubicBezTo>
                    <a:pt x="549" y="4008"/>
                    <a:pt x="853" y="3951"/>
                    <a:pt x="1228" y="3844"/>
                  </a:cubicBezTo>
                  <a:cubicBezTo>
                    <a:pt x="1543" y="3718"/>
                    <a:pt x="1920" y="3624"/>
                    <a:pt x="2361" y="3435"/>
                  </a:cubicBezTo>
                  <a:cubicBezTo>
                    <a:pt x="2770" y="3278"/>
                    <a:pt x="3242" y="3120"/>
                    <a:pt x="3714" y="2868"/>
                  </a:cubicBezTo>
                  <a:lnTo>
                    <a:pt x="4028" y="2743"/>
                  </a:lnTo>
                  <a:lnTo>
                    <a:pt x="4312" y="2585"/>
                  </a:lnTo>
                  <a:cubicBezTo>
                    <a:pt x="5130" y="2176"/>
                    <a:pt x="5885" y="1673"/>
                    <a:pt x="6577" y="1044"/>
                  </a:cubicBezTo>
                  <a:cubicBezTo>
                    <a:pt x="7080" y="540"/>
                    <a:pt x="7269" y="163"/>
                    <a:pt x="7143" y="37"/>
                  </a:cubicBezTo>
                  <a:cubicBezTo>
                    <a:pt x="7119" y="12"/>
                    <a:pt x="7084" y="1"/>
                    <a:pt x="70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3"/>
            <p:cNvSpPr/>
            <p:nvPr/>
          </p:nvSpPr>
          <p:spPr>
            <a:xfrm>
              <a:off x="3693950" y="3659650"/>
              <a:ext cx="256450" cy="314050"/>
            </a:xfrm>
            <a:custGeom>
              <a:avLst/>
              <a:gdLst/>
              <a:ahLst/>
              <a:cxnLst/>
              <a:rect l="l" t="t" r="r" b="b"/>
              <a:pathLst>
                <a:path w="10258" h="12562" extrusionOk="0">
                  <a:moveTo>
                    <a:pt x="10073" y="1"/>
                  </a:moveTo>
                  <a:cubicBezTo>
                    <a:pt x="9706" y="1"/>
                    <a:pt x="8239" y="2769"/>
                    <a:pt x="5758" y="5954"/>
                  </a:cubicBezTo>
                  <a:cubicBezTo>
                    <a:pt x="5633" y="6111"/>
                    <a:pt x="5507" y="6269"/>
                    <a:pt x="5381" y="6457"/>
                  </a:cubicBezTo>
                  <a:lnTo>
                    <a:pt x="5003" y="6929"/>
                  </a:lnTo>
                  <a:cubicBezTo>
                    <a:pt x="2392" y="10170"/>
                    <a:pt x="1" y="12278"/>
                    <a:pt x="221" y="12530"/>
                  </a:cubicBezTo>
                  <a:cubicBezTo>
                    <a:pt x="234" y="12551"/>
                    <a:pt x="258" y="12561"/>
                    <a:pt x="292" y="12561"/>
                  </a:cubicBezTo>
                  <a:cubicBezTo>
                    <a:pt x="515" y="12561"/>
                    <a:pt x="1178" y="12133"/>
                    <a:pt x="2077" y="11397"/>
                  </a:cubicBezTo>
                  <a:cubicBezTo>
                    <a:pt x="3430" y="10265"/>
                    <a:pt x="4689" y="8974"/>
                    <a:pt x="5790" y="7590"/>
                  </a:cubicBezTo>
                  <a:lnTo>
                    <a:pt x="6199" y="7087"/>
                  </a:lnTo>
                  <a:lnTo>
                    <a:pt x="6577" y="6583"/>
                  </a:lnTo>
                  <a:cubicBezTo>
                    <a:pt x="7678" y="5167"/>
                    <a:pt x="8622" y="3657"/>
                    <a:pt x="9440" y="2084"/>
                  </a:cubicBezTo>
                  <a:cubicBezTo>
                    <a:pt x="10038" y="857"/>
                    <a:pt x="10258" y="102"/>
                    <a:pt x="10101" y="7"/>
                  </a:cubicBezTo>
                  <a:cubicBezTo>
                    <a:pt x="10092" y="3"/>
                    <a:pt x="10083" y="1"/>
                    <a:pt x="100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3"/>
            <p:cNvSpPr/>
            <p:nvPr/>
          </p:nvSpPr>
          <p:spPr>
            <a:xfrm>
              <a:off x="3775750" y="3678650"/>
              <a:ext cx="64525" cy="220325"/>
            </a:xfrm>
            <a:custGeom>
              <a:avLst/>
              <a:gdLst/>
              <a:ahLst/>
              <a:cxnLst/>
              <a:rect l="l" t="t" r="r" b="b"/>
              <a:pathLst>
                <a:path w="2581" h="8813" extrusionOk="0">
                  <a:moveTo>
                    <a:pt x="2218" y="1"/>
                  </a:moveTo>
                  <a:cubicBezTo>
                    <a:pt x="1906" y="1"/>
                    <a:pt x="1500" y="1740"/>
                    <a:pt x="882" y="3935"/>
                  </a:cubicBezTo>
                  <a:cubicBezTo>
                    <a:pt x="850" y="4061"/>
                    <a:pt x="819" y="4187"/>
                    <a:pt x="787" y="4281"/>
                  </a:cubicBezTo>
                  <a:lnTo>
                    <a:pt x="693" y="4628"/>
                  </a:lnTo>
                  <a:cubicBezTo>
                    <a:pt x="567" y="5162"/>
                    <a:pt x="410" y="5697"/>
                    <a:pt x="284" y="6201"/>
                  </a:cubicBezTo>
                  <a:cubicBezTo>
                    <a:pt x="190" y="6641"/>
                    <a:pt x="95" y="7082"/>
                    <a:pt x="64" y="7554"/>
                  </a:cubicBezTo>
                  <a:cubicBezTo>
                    <a:pt x="1" y="8340"/>
                    <a:pt x="158" y="8812"/>
                    <a:pt x="347" y="8812"/>
                  </a:cubicBezTo>
                  <a:cubicBezTo>
                    <a:pt x="536" y="8781"/>
                    <a:pt x="599" y="8372"/>
                    <a:pt x="819" y="7680"/>
                  </a:cubicBezTo>
                  <a:cubicBezTo>
                    <a:pt x="913" y="7333"/>
                    <a:pt x="1039" y="6924"/>
                    <a:pt x="1196" y="6452"/>
                  </a:cubicBezTo>
                  <a:cubicBezTo>
                    <a:pt x="1385" y="6012"/>
                    <a:pt x="1543" y="5477"/>
                    <a:pt x="1731" y="4879"/>
                  </a:cubicBezTo>
                  <a:cubicBezTo>
                    <a:pt x="1763" y="4785"/>
                    <a:pt x="1763" y="4659"/>
                    <a:pt x="1794" y="4533"/>
                  </a:cubicBezTo>
                  <a:lnTo>
                    <a:pt x="1889" y="4219"/>
                  </a:lnTo>
                  <a:cubicBezTo>
                    <a:pt x="2486" y="1890"/>
                    <a:pt x="2581" y="34"/>
                    <a:pt x="2235" y="2"/>
                  </a:cubicBezTo>
                  <a:cubicBezTo>
                    <a:pt x="2229" y="1"/>
                    <a:pt x="2224" y="1"/>
                    <a:pt x="22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3"/>
            <p:cNvSpPr/>
            <p:nvPr/>
          </p:nvSpPr>
          <p:spPr>
            <a:xfrm>
              <a:off x="3666425" y="3624350"/>
              <a:ext cx="59025" cy="295075"/>
            </a:xfrm>
            <a:custGeom>
              <a:avLst/>
              <a:gdLst/>
              <a:ahLst/>
              <a:cxnLst/>
              <a:rect l="l" t="t" r="r" b="b"/>
              <a:pathLst>
                <a:path w="2361" h="11803" extrusionOk="0">
                  <a:moveTo>
                    <a:pt x="366" y="1"/>
                  </a:moveTo>
                  <a:cubicBezTo>
                    <a:pt x="359" y="1"/>
                    <a:pt x="353" y="1"/>
                    <a:pt x="346" y="3"/>
                  </a:cubicBezTo>
                  <a:cubicBezTo>
                    <a:pt x="0" y="98"/>
                    <a:pt x="472" y="2426"/>
                    <a:pt x="881" y="5478"/>
                  </a:cubicBezTo>
                  <a:cubicBezTo>
                    <a:pt x="881" y="5635"/>
                    <a:pt x="913" y="5761"/>
                    <a:pt x="944" y="5919"/>
                  </a:cubicBezTo>
                  <a:cubicBezTo>
                    <a:pt x="944" y="6076"/>
                    <a:pt x="976" y="6233"/>
                    <a:pt x="976" y="6391"/>
                  </a:cubicBezTo>
                  <a:cubicBezTo>
                    <a:pt x="1385" y="9443"/>
                    <a:pt x="1479" y="11802"/>
                    <a:pt x="1825" y="11802"/>
                  </a:cubicBezTo>
                  <a:cubicBezTo>
                    <a:pt x="2171" y="11802"/>
                    <a:pt x="2360" y="9380"/>
                    <a:pt x="2014" y="6265"/>
                  </a:cubicBezTo>
                  <a:cubicBezTo>
                    <a:pt x="2014" y="6107"/>
                    <a:pt x="1983" y="5950"/>
                    <a:pt x="1983" y="5793"/>
                  </a:cubicBezTo>
                  <a:cubicBezTo>
                    <a:pt x="1951" y="5635"/>
                    <a:pt x="1920" y="5478"/>
                    <a:pt x="1920" y="5321"/>
                  </a:cubicBezTo>
                  <a:cubicBezTo>
                    <a:pt x="1488" y="2268"/>
                    <a:pt x="693" y="1"/>
                    <a:pt x="3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3"/>
            <p:cNvSpPr/>
            <p:nvPr/>
          </p:nvSpPr>
          <p:spPr>
            <a:xfrm>
              <a:off x="3614500" y="3768675"/>
              <a:ext cx="105425" cy="137775"/>
            </a:xfrm>
            <a:custGeom>
              <a:avLst/>
              <a:gdLst/>
              <a:ahLst/>
              <a:cxnLst/>
              <a:rect l="l" t="t" r="r" b="b"/>
              <a:pathLst>
                <a:path w="4217" h="5511" extrusionOk="0">
                  <a:moveTo>
                    <a:pt x="200" y="0"/>
                  </a:moveTo>
                  <a:cubicBezTo>
                    <a:pt x="173" y="0"/>
                    <a:pt x="149" y="6"/>
                    <a:pt x="127" y="20"/>
                  </a:cubicBezTo>
                  <a:cubicBezTo>
                    <a:pt x="1" y="114"/>
                    <a:pt x="32" y="460"/>
                    <a:pt x="252" y="995"/>
                  </a:cubicBezTo>
                  <a:cubicBezTo>
                    <a:pt x="536" y="1687"/>
                    <a:pt x="882" y="2348"/>
                    <a:pt x="1291" y="2977"/>
                  </a:cubicBezTo>
                  <a:lnTo>
                    <a:pt x="1448" y="3229"/>
                  </a:lnTo>
                  <a:lnTo>
                    <a:pt x="1605" y="3449"/>
                  </a:lnTo>
                  <a:cubicBezTo>
                    <a:pt x="2046" y="4079"/>
                    <a:pt x="2549" y="4645"/>
                    <a:pt x="3179" y="5117"/>
                  </a:cubicBezTo>
                  <a:cubicBezTo>
                    <a:pt x="3531" y="5375"/>
                    <a:pt x="3813" y="5511"/>
                    <a:pt x="3972" y="5511"/>
                  </a:cubicBezTo>
                  <a:cubicBezTo>
                    <a:pt x="4027" y="5511"/>
                    <a:pt x="4067" y="5495"/>
                    <a:pt x="4091" y="5463"/>
                  </a:cubicBezTo>
                  <a:cubicBezTo>
                    <a:pt x="4217" y="5306"/>
                    <a:pt x="4028" y="5023"/>
                    <a:pt x="3713" y="4582"/>
                  </a:cubicBezTo>
                  <a:cubicBezTo>
                    <a:pt x="3367" y="4142"/>
                    <a:pt x="2927" y="3544"/>
                    <a:pt x="2455" y="2851"/>
                  </a:cubicBezTo>
                  <a:lnTo>
                    <a:pt x="2298" y="2631"/>
                  </a:lnTo>
                  <a:lnTo>
                    <a:pt x="2172" y="2411"/>
                  </a:lnTo>
                  <a:cubicBezTo>
                    <a:pt x="1668" y="1719"/>
                    <a:pt x="1291" y="1058"/>
                    <a:pt x="913" y="618"/>
                  </a:cubicBezTo>
                  <a:cubicBezTo>
                    <a:pt x="616" y="239"/>
                    <a:pt x="365" y="0"/>
                    <a:pt x="2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3"/>
            <p:cNvSpPr/>
            <p:nvPr/>
          </p:nvSpPr>
          <p:spPr>
            <a:xfrm>
              <a:off x="3536625" y="3680950"/>
              <a:ext cx="147900" cy="302750"/>
            </a:xfrm>
            <a:custGeom>
              <a:avLst/>
              <a:gdLst/>
              <a:ahLst/>
              <a:cxnLst/>
              <a:rect l="l" t="t" r="r" b="b"/>
              <a:pathLst>
                <a:path w="5916" h="12110" extrusionOk="0">
                  <a:moveTo>
                    <a:pt x="424" y="1"/>
                  </a:moveTo>
                  <a:cubicBezTo>
                    <a:pt x="353" y="1"/>
                    <a:pt x="216" y="157"/>
                    <a:pt x="158" y="445"/>
                  </a:cubicBezTo>
                  <a:cubicBezTo>
                    <a:pt x="32" y="917"/>
                    <a:pt x="1" y="1389"/>
                    <a:pt x="95" y="1861"/>
                  </a:cubicBezTo>
                  <a:cubicBezTo>
                    <a:pt x="221" y="2522"/>
                    <a:pt x="378" y="3183"/>
                    <a:pt x="567" y="3812"/>
                  </a:cubicBezTo>
                  <a:cubicBezTo>
                    <a:pt x="819" y="4567"/>
                    <a:pt x="1071" y="5354"/>
                    <a:pt x="1417" y="6172"/>
                  </a:cubicBezTo>
                  <a:lnTo>
                    <a:pt x="1637" y="6675"/>
                  </a:lnTo>
                  <a:cubicBezTo>
                    <a:pt x="1700" y="6832"/>
                    <a:pt x="1794" y="6990"/>
                    <a:pt x="1857" y="7147"/>
                  </a:cubicBezTo>
                  <a:cubicBezTo>
                    <a:pt x="2518" y="8532"/>
                    <a:pt x="3336" y="9822"/>
                    <a:pt x="4343" y="10954"/>
                  </a:cubicBezTo>
                  <a:cubicBezTo>
                    <a:pt x="5008" y="11703"/>
                    <a:pt x="5527" y="12109"/>
                    <a:pt x="5727" y="12109"/>
                  </a:cubicBezTo>
                  <a:cubicBezTo>
                    <a:pt x="5754" y="12109"/>
                    <a:pt x="5775" y="12102"/>
                    <a:pt x="5790" y="12087"/>
                  </a:cubicBezTo>
                  <a:cubicBezTo>
                    <a:pt x="5916" y="11961"/>
                    <a:pt x="5538" y="11395"/>
                    <a:pt x="4941" y="10482"/>
                  </a:cubicBezTo>
                  <a:cubicBezTo>
                    <a:pt x="4123" y="9287"/>
                    <a:pt x="3430" y="8028"/>
                    <a:pt x="2833" y="6707"/>
                  </a:cubicBezTo>
                  <a:cubicBezTo>
                    <a:pt x="2738" y="6549"/>
                    <a:pt x="2675" y="6392"/>
                    <a:pt x="2612" y="6235"/>
                  </a:cubicBezTo>
                  <a:cubicBezTo>
                    <a:pt x="2549" y="6077"/>
                    <a:pt x="2455" y="5920"/>
                    <a:pt x="2392" y="5763"/>
                  </a:cubicBezTo>
                  <a:cubicBezTo>
                    <a:pt x="2046" y="4976"/>
                    <a:pt x="1763" y="4221"/>
                    <a:pt x="1480" y="3529"/>
                  </a:cubicBezTo>
                  <a:cubicBezTo>
                    <a:pt x="1228" y="2837"/>
                    <a:pt x="976" y="2207"/>
                    <a:pt x="850" y="1704"/>
                  </a:cubicBezTo>
                  <a:cubicBezTo>
                    <a:pt x="504" y="697"/>
                    <a:pt x="630" y="68"/>
                    <a:pt x="441" y="5"/>
                  </a:cubicBezTo>
                  <a:cubicBezTo>
                    <a:pt x="436" y="2"/>
                    <a:pt x="430" y="1"/>
                    <a:pt x="4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3"/>
            <p:cNvSpPr/>
            <p:nvPr/>
          </p:nvSpPr>
          <p:spPr>
            <a:xfrm>
              <a:off x="3527200" y="3906800"/>
              <a:ext cx="119575" cy="263400"/>
            </a:xfrm>
            <a:custGeom>
              <a:avLst/>
              <a:gdLst/>
              <a:ahLst/>
              <a:cxnLst/>
              <a:rect l="l" t="t" r="r" b="b"/>
              <a:pathLst>
                <a:path w="4783" h="10536" extrusionOk="0">
                  <a:moveTo>
                    <a:pt x="283" y="1"/>
                  </a:moveTo>
                  <a:cubicBezTo>
                    <a:pt x="126" y="1"/>
                    <a:pt x="0" y="599"/>
                    <a:pt x="32" y="1574"/>
                  </a:cubicBezTo>
                  <a:cubicBezTo>
                    <a:pt x="95" y="2896"/>
                    <a:pt x="346" y="4186"/>
                    <a:pt x="818" y="5413"/>
                  </a:cubicBezTo>
                  <a:lnTo>
                    <a:pt x="1007" y="5853"/>
                  </a:lnTo>
                  <a:lnTo>
                    <a:pt x="1196" y="6294"/>
                  </a:lnTo>
                  <a:cubicBezTo>
                    <a:pt x="1731" y="7489"/>
                    <a:pt x="2454" y="8591"/>
                    <a:pt x="3335" y="9566"/>
                  </a:cubicBezTo>
                  <a:cubicBezTo>
                    <a:pt x="3934" y="10192"/>
                    <a:pt x="4368" y="10535"/>
                    <a:pt x="4556" y="10535"/>
                  </a:cubicBezTo>
                  <a:cubicBezTo>
                    <a:pt x="4585" y="10535"/>
                    <a:pt x="4608" y="10527"/>
                    <a:pt x="4625" y="10510"/>
                  </a:cubicBezTo>
                  <a:cubicBezTo>
                    <a:pt x="4783" y="10384"/>
                    <a:pt x="4437" y="9881"/>
                    <a:pt x="3933" y="9094"/>
                  </a:cubicBezTo>
                  <a:cubicBezTo>
                    <a:pt x="3241" y="8087"/>
                    <a:pt x="2643" y="6986"/>
                    <a:pt x="2140" y="5853"/>
                  </a:cubicBezTo>
                  <a:lnTo>
                    <a:pt x="1951" y="5476"/>
                  </a:lnTo>
                  <a:cubicBezTo>
                    <a:pt x="1920" y="5350"/>
                    <a:pt x="1857" y="5224"/>
                    <a:pt x="1825" y="5067"/>
                  </a:cubicBezTo>
                  <a:cubicBezTo>
                    <a:pt x="1385" y="3902"/>
                    <a:pt x="1039" y="2707"/>
                    <a:pt x="787" y="1511"/>
                  </a:cubicBezTo>
                  <a:cubicBezTo>
                    <a:pt x="598" y="599"/>
                    <a:pt x="472" y="1"/>
                    <a:pt x="2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3"/>
            <p:cNvSpPr/>
            <p:nvPr/>
          </p:nvSpPr>
          <p:spPr>
            <a:xfrm>
              <a:off x="3403700" y="3943675"/>
              <a:ext cx="154200" cy="94500"/>
            </a:xfrm>
            <a:custGeom>
              <a:avLst/>
              <a:gdLst/>
              <a:ahLst/>
              <a:cxnLst/>
              <a:rect l="l" t="t" r="r" b="b"/>
              <a:pathLst>
                <a:path w="6168" h="3780" extrusionOk="0">
                  <a:moveTo>
                    <a:pt x="539" y="1"/>
                  </a:moveTo>
                  <a:cubicBezTo>
                    <a:pt x="273" y="1"/>
                    <a:pt x="115" y="62"/>
                    <a:pt x="95" y="162"/>
                  </a:cubicBezTo>
                  <a:cubicBezTo>
                    <a:pt x="0" y="508"/>
                    <a:pt x="1322" y="917"/>
                    <a:pt x="2769" y="1861"/>
                  </a:cubicBezTo>
                  <a:lnTo>
                    <a:pt x="2989" y="2018"/>
                  </a:lnTo>
                  <a:lnTo>
                    <a:pt x="3210" y="2144"/>
                  </a:lnTo>
                  <a:cubicBezTo>
                    <a:pt x="3933" y="2648"/>
                    <a:pt x="4594" y="3120"/>
                    <a:pt x="5098" y="3434"/>
                  </a:cubicBezTo>
                  <a:cubicBezTo>
                    <a:pt x="5464" y="3640"/>
                    <a:pt x="5747" y="3780"/>
                    <a:pt x="5922" y="3780"/>
                  </a:cubicBezTo>
                  <a:cubicBezTo>
                    <a:pt x="5988" y="3780"/>
                    <a:pt x="6039" y="3760"/>
                    <a:pt x="6073" y="3717"/>
                  </a:cubicBezTo>
                  <a:cubicBezTo>
                    <a:pt x="6167" y="3592"/>
                    <a:pt x="5979" y="3277"/>
                    <a:pt x="5601" y="2836"/>
                  </a:cubicBezTo>
                  <a:cubicBezTo>
                    <a:pt x="5035" y="2270"/>
                    <a:pt x="4468" y="1735"/>
                    <a:pt x="3808" y="1295"/>
                  </a:cubicBezTo>
                  <a:lnTo>
                    <a:pt x="3587" y="1137"/>
                  </a:lnTo>
                  <a:lnTo>
                    <a:pt x="3336" y="980"/>
                  </a:lnTo>
                  <a:cubicBezTo>
                    <a:pt x="2643" y="540"/>
                    <a:pt x="1888" y="256"/>
                    <a:pt x="1102" y="68"/>
                  </a:cubicBezTo>
                  <a:cubicBezTo>
                    <a:pt x="882" y="21"/>
                    <a:pt x="692" y="1"/>
                    <a:pt x="5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3"/>
            <p:cNvSpPr/>
            <p:nvPr/>
          </p:nvSpPr>
          <p:spPr>
            <a:xfrm>
              <a:off x="3342350" y="4031875"/>
              <a:ext cx="190375" cy="372025"/>
            </a:xfrm>
            <a:custGeom>
              <a:avLst/>
              <a:gdLst/>
              <a:ahLst/>
              <a:cxnLst/>
              <a:rect l="l" t="t" r="r" b="b"/>
              <a:pathLst>
                <a:path w="7615" h="14881" extrusionOk="0">
                  <a:moveTo>
                    <a:pt x="220" y="1"/>
                  </a:moveTo>
                  <a:cubicBezTo>
                    <a:pt x="63" y="1"/>
                    <a:pt x="0" y="882"/>
                    <a:pt x="158" y="2298"/>
                  </a:cubicBezTo>
                  <a:cubicBezTo>
                    <a:pt x="409" y="4154"/>
                    <a:pt x="944" y="5979"/>
                    <a:pt x="1731" y="7709"/>
                  </a:cubicBezTo>
                  <a:cubicBezTo>
                    <a:pt x="1825" y="7930"/>
                    <a:pt x="1919" y="8118"/>
                    <a:pt x="2014" y="8339"/>
                  </a:cubicBezTo>
                  <a:lnTo>
                    <a:pt x="2329" y="8936"/>
                  </a:lnTo>
                  <a:cubicBezTo>
                    <a:pt x="3210" y="10604"/>
                    <a:pt x="4311" y="12146"/>
                    <a:pt x="5632" y="13499"/>
                  </a:cubicBezTo>
                  <a:cubicBezTo>
                    <a:pt x="6517" y="14384"/>
                    <a:pt x="7184" y="14880"/>
                    <a:pt x="7417" y="14880"/>
                  </a:cubicBezTo>
                  <a:cubicBezTo>
                    <a:pt x="7449" y="14880"/>
                    <a:pt x="7473" y="14871"/>
                    <a:pt x="7489" y="14852"/>
                  </a:cubicBezTo>
                  <a:cubicBezTo>
                    <a:pt x="7614" y="14726"/>
                    <a:pt x="7048" y="14065"/>
                    <a:pt x="6199" y="12995"/>
                  </a:cubicBezTo>
                  <a:cubicBezTo>
                    <a:pt x="5066" y="11579"/>
                    <a:pt x="4091" y="10038"/>
                    <a:pt x="3241" y="8433"/>
                  </a:cubicBezTo>
                  <a:lnTo>
                    <a:pt x="2958" y="7867"/>
                  </a:lnTo>
                  <a:cubicBezTo>
                    <a:pt x="2863" y="7678"/>
                    <a:pt x="2769" y="7489"/>
                    <a:pt x="2675" y="7300"/>
                  </a:cubicBezTo>
                  <a:cubicBezTo>
                    <a:pt x="1951" y="5633"/>
                    <a:pt x="1353" y="3902"/>
                    <a:pt x="913" y="2140"/>
                  </a:cubicBezTo>
                  <a:cubicBezTo>
                    <a:pt x="598" y="819"/>
                    <a:pt x="409" y="1"/>
                    <a:pt x="2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3"/>
            <p:cNvSpPr/>
            <p:nvPr/>
          </p:nvSpPr>
          <p:spPr>
            <a:xfrm>
              <a:off x="3393475" y="4064875"/>
              <a:ext cx="38575" cy="215750"/>
            </a:xfrm>
            <a:custGeom>
              <a:avLst/>
              <a:gdLst/>
              <a:ahLst/>
              <a:cxnLst/>
              <a:rect l="l" t="t" r="r" b="b"/>
              <a:pathLst>
                <a:path w="1543" h="8630" extrusionOk="0">
                  <a:moveTo>
                    <a:pt x="1149" y="0"/>
                  </a:moveTo>
                  <a:cubicBezTo>
                    <a:pt x="1017" y="0"/>
                    <a:pt x="746" y="375"/>
                    <a:pt x="504" y="1041"/>
                  </a:cubicBezTo>
                  <a:cubicBezTo>
                    <a:pt x="221" y="1984"/>
                    <a:pt x="32" y="2960"/>
                    <a:pt x="0" y="3967"/>
                  </a:cubicBezTo>
                  <a:lnTo>
                    <a:pt x="0" y="4313"/>
                  </a:lnTo>
                  <a:lnTo>
                    <a:pt x="0" y="4659"/>
                  </a:lnTo>
                  <a:cubicBezTo>
                    <a:pt x="32" y="5634"/>
                    <a:pt x="158" y="6610"/>
                    <a:pt x="441" y="7554"/>
                  </a:cubicBezTo>
                  <a:cubicBezTo>
                    <a:pt x="646" y="8228"/>
                    <a:pt x="879" y="8630"/>
                    <a:pt x="1037" y="8630"/>
                  </a:cubicBezTo>
                  <a:cubicBezTo>
                    <a:pt x="1048" y="8630"/>
                    <a:pt x="1060" y="8628"/>
                    <a:pt x="1070" y="8623"/>
                  </a:cubicBezTo>
                  <a:cubicBezTo>
                    <a:pt x="1416" y="8529"/>
                    <a:pt x="1070" y="6861"/>
                    <a:pt x="1070" y="4659"/>
                  </a:cubicBezTo>
                  <a:lnTo>
                    <a:pt x="1070" y="4313"/>
                  </a:lnTo>
                  <a:lnTo>
                    <a:pt x="1070" y="3998"/>
                  </a:lnTo>
                  <a:cubicBezTo>
                    <a:pt x="1102" y="1796"/>
                    <a:pt x="1542" y="128"/>
                    <a:pt x="1165" y="2"/>
                  </a:cubicBezTo>
                  <a:cubicBezTo>
                    <a:pt x="1160" y="1"/>
                    <a:pt x="1155" y="0"/>
                    <a:pt x="11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3"/>
            <p:cNvSpPr/>
            <p:nvPr/>
          </p:nvSpPr>
          <p:spPr>
            <a:xfrm>
              <a:off x="3447750" y="4192350"/>
              <a:ext cx="34625" cy="138175"/>
            </a:xfrm>
            <a:custGeom>
              <a:avLst/>
              <a:gdLst/>
              <a:ahLst/>
              <a:cxnLst/>
              <a:rect l="l" t="t" r="r" b="b"/>
              <a:pathLst>
                <a:path w="1385" h="5527" extrusionOk="0">
                  <a:moveTo>
                    <a:pt x="1070" y="0"/>
                  </a:moveTo>
                  <a:cubicBezTo>
                    <a:pt x="913" y="0"/>
                    <a:pt x="787" y="252"/>
                    <a:pt x="630" y="693"/>
                  </a:cubicBezTo>
                  <a:cubicBezTo>
                    <a:pt x="441" y="1259"/>
                    <a:pt x="284" y="1857"/>
                    <a:pt x="158" y="2455"/>
                  </a:cubicBezTo>
                  <a:lnTo>
                    <a:pt x="126" y="2675"/>
                  </a:lnTo>
                  <a:lnTo>
                    <a:pt x="95" y="2895"/>
                  </a:lnTo>
                  <a:cubicBezTo>
                    <a:pt x="0" y="3556"/>
                    <a:pt x="32" y="4217"/>
                    <a:pt x="221" y="4877"/>
                  </a:cubicBezTo>
                  <a:cubicBezTo>
                    <a:pt x="383" y="5283"/>
                    <a:pt x="569" y="5526"/>
                    <a:pt x="737" y="5526"/>
                  </a:cubicBezTo>
                  <a:cubicBezTo>
                    <a:pt x="765" y="5526"/>
                    <a:pt x="792" y="5520"/>
                    <a:pt x="818" y="5507"/>
                  </a:cubicBezTo>
                  <a:cubicBezTo>
                    <a:pt x="976" y="5444"/>
                    <a:pt x="976" y="5160"/>
                    <a:pt x="976" y="4720"/>
                  </a:cubicBezTo>
                  <a:cubicBezTo>
                    <a:pt x="976" y="4154"/>
                    <a:pt x="1039" y="3587"/>
                    <a:pt x="1133" y="3052"/>
                  </a:cubicBezTo>
                  <a:cubicBezTo>
                    <a:pt x="1133" y="2958"/>
                    <a:pt x="1165" y="2895"/>
                    <a:pt x="1165" y="2832"/>
                  </a:cubicBezTo>
                  <a:lnTo>
                    <a:pt x="1196" y="2643"/>
                  </a:lnTo>
                  <a:cubicBezTo>
                    <a:pt x="1322" y="2014"/>
                    <a:pt x="1385" y="1385"/>
                    <a:pt x="1385" y="787"/>
                  </a:cubicBezTo>
                  <a:cubicBezTo>
                    <a:pt x="1385" y="284"/>
                    <a:pt x="1259" y="0"/>
                    <a:pt x="10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3"/>
            <p:cNvSpPr/>
            <p:nvPr/>
          </p:nvSpPr>
          <p:spPr>
            <a:xfrm>
              <a:off x="3277850" y="4256050"/>
              <a:ext cx="179350" cy="65375"/>
            </a:xfrm>
            <a:custGeom>
              <a:avLst/>
              <a:gdLst/>
              <a:ahLst/>
              <a:cxnLst/>
              <a:rect l="l" t="t" r="r" b="b"/>
              <a:pathLst>
                <a:path w="7174" h="2615" extrusionOk="0">
                  <a:moveTo>
                    <a:pt x="1070" y="1"/>
                  </a:moveTo>
                  <a:cubicBezTo>
                    <a:pt x="378" y="1"/>
                    <a:pt x="0" y="221"/>
                    <a:pt x="32" y="379"/>
                  </a:cubicBezTo>
                  <a:cubicBezTo>
                    <a:pt x="63" y="536"/>
                    <a:pt x="441" y="599"/>
                    <a:pt x="976" y="756"/>
                  </a:cubicBezTo>
                  <a:cubicBezTo>
                    <a:pt x="1731" y="945"/>
                    <a:pt x="2454" y="1197"/>
                    <a:pt x="3178" y="1480"/>
                  </a:cubicBezTo>
                  <a:lnTo>
                    <a:pt x="3461" y="1574"/>
                  </a:lnTo>
                  <a:lnTo>
                    <a:pt x="3713" y="1700"/>
                  </a:lnTo>
                  <a:cubicBezTo>
                    <a:pt x="5128" y="2196"/>
                    <a:pt x="6268" y="2614"/>
                    <a:pt x="6764" y="2614"/>
                  </a:cubicBezTo>
                  <a:cubicBezTo>
                    <a:pt x="6897" y="2614"/>
                    <a:pt x="6983" y="2584"/>
                    <a:pt x="7017" y="2518"/>
                  </a:cubicBezTo>
                  <a:cubicBezTo>
                    <a:pt x="7174" y="2203"/>
                    <a:pt x="5915" y="1417"/>
                    <a:pt x="4090" y="693"/>
                  </a:cubicBezTo>
                  <a:lnTo>
                    <a:pt x="3807" y="599"/>
                  </a:lnTo>
                  <a:lnTo>
                    <a:pt x="3524" y="504"/>
                  </a:lnTo>
                  <a:cubicBezTo>
                    <a:pt x="2738" y="190"/>
                    <a:pt x="1919" y="1"/>
                    <a:pt x="10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3"/>
            <p:cNvSpPr/>
            <p:nvPr/>
          </p:nvSpPr>
          <p:spPr>
            <a:xfrm>
              <a:off x="3399775" y="3688925"/>
              <a:ext cx="368925" cy="948700"/>
            </a:xfrm>
            <a:custGeom>
              <a:avLst/>
              <a:gdLst/>
              <a:ahLst/>
              <a:cxnLst/>
              <a:rect l="l" t="t" r="r" b="b"/>
              <a:pathLst>
                <a:path w="14757" h="37948" extrusionOk="0">
                  <a:moveTo>
                    <a:pt x="14662" y="0"/>
                  </a:moveTo>
                  <a:cubicBezTo>
                    <a:pt x="14568" y="0"/>
                    <a:pt x="14411" y="472"/>
                    <a:pt x="14190" y="1385"/>
                  </a:cubicBezTo>
                  <a:cubicBezTo>
                    <a:pt x="13939" y="2297"/>
                    <a:pt x="13655" y="3619"/>
                    <a:pt x="13246" y="5255"/>
                  </a:cubicBezTo>
                  <a:cubicBezTo>
                    <a:pt x="12806" y="6891"/>
                    <a:pt x="12302" y="8842"/>
                    <a:pt x="11673" y="11013"/>
                  </a:cubicBezTo>
                  <a:cubicBezTo>
                    <a:pt x="11012" y="13152"/>
                    <a:pt x="10226" y="15544"/>
                    <a:pt x="9313" y="18029"/>
                  </a:cubicBezTo>
                  <a:cubicBezTo>
                    <a:pt x="9125" y="18533"/>
                    <a:pt x="8936" y="19036"/>
                    <a:pt x="8747" y="19508"/>
                  </a:cubicBezTo>
                  <a:cubicBezTo>
                    <a:pt x="8558" y="20011"/>
                    <a:pt x="8369" y="20483"/>
                    <a:pt x="8149" y="20987"/>
                  </a:cubicBezTo>
                  <a:cubicBezTo>
                    <a:pt x="6482" y="25109"/>
                    <a:pt x="4625" y="29168"/>
                    <a:pt x="2517" y="33101"/>
                  </a:cubicBezTo>
                  <a:lnTo>
                    <a:pt x="629" y="36593"/>
                  </a:lnTo>
                  <a:cubicBezTo>
                    <a:pt x="220" y="37411"/>
                    <a:pt x="0" y="37914"/>
                    <a:pt x="94" y="37946"/>
                  </a:cubicBezTo>
                  <a:cubicBezTo>
                    <a:pt x="97" y="37947"/>
                    <a:pt x="99" y="37948"/>
                    <a:pt x="102" y="37948"/>
                  </a:cubicBezTo>
                  <a:cubicBezTo>
                    <a:pt x="180" y="37948"/>
                    <a:pt x="492" y="37541"/>
                    <a:pt x="1038" y="36813"/>
                  </a:cubicBezTo>
                  <a:cubicBezTo>
                    <a:pt x="1573" y="36058"/>
                    <a:pt x="2297" y="34894"/>
                    <a:pt x="3178" y="33447"/>
                  </a:cubicBezTo>
                  <a:cubicBezTo>
                    <a:pt x="5475" y="29577"/>
                    <a:pt x="7457" y="25549"/>
                    <a:pt x="9156" y="21364"/>
                  </a:cubicBezTo>
                  <a:lnTo>
                    <a:pt x="9754" y="19886"/>
                  </a:lnTo>
                  <a:lnTo>
                    <a:pt x="10289" y="18375"/>
                  </a:lnTo>
                  <a:cubicBezTo>
                    <a:pt x="11233" y="15858"/>
                    <a:pt x="11988" y="13467"/>
                    <a:pt x="12586" y="11265"/>
                  </a:cubicBezTo>
                  <a:cubicBezTo>
                    <a:pt x="13183" y="9062"/>
                    <a:pt x="13655" y="7080"/>
                    <a:pt x="13970" y="5412"/>
                  </a:cubicBezTo>
                  <a:cubicBezTo>
                    <a:pt x="14285" y="3745"/>
                    <a:pt x="14505" y="2423"/>
                    <a:pt x="14631" y="1479"/>
                  </a:cubicBezTo>
                  <a:cubicBezTo>
                    <a:pt x="14725" y="535"/>
                    <a:pt x="14757" y="32"/>
                    <a:pt x="146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3"/>
            <p:cNvSpPr/>
            <p:nvPr/>
          </p:nvSpPr>
          <p:spPr>
            <a:xfrm>
              <a:off x="3896250" y="3621200"/>
              <a:ext cx="103400" cy="93300"/>
            </a:xfrm>
            <a:custGeom>
              <a:avLst/>
              <a:gdLst/>
              <a:ahLst/>
              <a:cxnLst/>
              <a:rect l="l" t="t" r="r" b="b"/>
              <a:pathLst>
                <a:path w="4136" h="3732" extrusionOk="0">
                  <a:moveTo>
                    <a:pt x="2047" y="1"/>
                  </a:moveTo>
                  <a:cubicBezTo>
                    <a:pt x="1063" y="1"/>
                    <a:pt x="0" y="1010"/>
                    <a:pt x="184" y="2049"/>
                  </a:cubicBezTo>
                  <a:cubicBezTo>
                    <a:pt x="247" y="2300"/>
                    <a:pt x="372" y="2552"/>
                    <a:pt x="530" y="2772"/>
                  </a:cubicBezTo>
                  <a:cubicBezTo>
                    <a:pt x="656" y="3024"/>
                    <a:pt x="844" y="3213"/>
                    <a:pt x="1065" y="3402"/>
                  </a:cubicBezTo>
                  <a:cubicBezTo>
                    <a:pt x="1285" y="3559"/>
                    <a:pt x="1537" y="3685"/>
                    <a:pt x="1851" y="3716"/>
                  </a:cubicBezTo>
                  <a:cubicBezTo>
                    <a:pt x="1932" y="3727"/>
                    <a:pt x="2012" y="3732"/>
                    <a:pt x="2092" y="3732"/>
                  </a:cubicBezTo>
                  <a:cubicBezTo>
                    <a:pt x="3214" y="3732"/>
                    <a:pt x="4136" y="2721"/>
                    <a:pt x="3959" y="1545"/>
                  </a:cubicBezTo>
                  <a:cubicBezTo>
                    <a:pt x="3896" y="1231"/>
                    <a:pt x="3739" y="916"/>
                    <a:pt x="3487" y="696"/>
                  </a:cubicBezTo>
                  <a:cubicBezTo>
                    <a:pt x="3110" y="350"/>
                    <a:pt x="2638" y="98"/>
                    <a:pt x="2134" y="4"/>
                  </a:cubicBezTo>
                  <a:cubicBezTo>
                    <a:pt x="2105" y="2"/>
                    <a:pt x="2076" y="1"/>
                    <a:pt x="20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3"/>
            <p:cNvSpPr/>
            <p:nvPr/>
          </p:nvSpPr>
          <p:spPr>
            <a:xfrm>
              <a:off x="3497450" y="3644800"/>
              <a:ext cx="103450" cy="93175"/>
            </a:xfrm>
            <a:custGeom>
              <a:avLst/>
              <a:gdLst/>
              <a:ahLst/>
              <a:cxnLst/>
              <a:rect l="l" t="t" r="r" b="b"/>
              <a:pathLst>
                <a:path w="4138" h="3727" extrusionOk="0">
                  <a:moveTo>
                    <a:pt x="2078" y="1"/>
                  </a:moveTo>
                  <a:cubicBezTo>
                    <a:pt x="1092" y="1"/>
                    <a:pt x="1" y="1009"/>
                    <a:pt x="215" y="2017"/>
                  </a:cubicBezTo>
                  <a:cubicBezTo>
                    <a:pt x="278" y="2300"/>
                    <a:pt x="404" y="2521"/>
                    <a:pt x="561" y="2772"/>
                  </a:cubicBezTo>
                  <a:cubicBezTo>
                    <a:pt x="687" y="2993"/>
                    <a:pt x="876" y="3213"/>
                    <a:pt x="1064" y="3370"/>
                  </a:cubicBezTo>
                  <a:cubicBezTo>
                    <a:pt x="1316" y="3559"/>
                    <a:pt x="1568" y="3653"/>
                    <a:pt x="1851" y="3716"/>
                  </a:cubicBezTo>
                  <a:cubicBezTo>
                    <a:pt x="1919" y="3723"/>
                    <a:pt x="1986" y="3726"/>
                    <a:pt x="2052" y="3726"/>
                  </a:cubicBezTo>
                  <a:cubicBezTo>
                    <a:pt x="3218" y="3726"/>
                    <a:pt x="4138" y="2706"/>
                    <a:pt x="3959" y="1545"/>
                  </a:cubicBezTo>
                  <a:cubicBezTo>
                    <a:pt x="3928" y="1199"/>
                    <a:pt x="3739" y="916"/>
                    <a:pt x="3487" y="696"/>
                  </a:cubicBezTo>
                  <a:cubicBezTo>
                    <a:pt x="3141" y="318"/>
                    <a:pt x="2669" y="66"/>
                    <a:pt x="2166" y="3"/>
                  </a:cubicBezTo>
                  <a:cubicBezTo>
                    <a:pt x="2136" y="2"/>
                    <a:pt x="2107" y="1"/>
                    <a:pt x="20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3"/>
            <p:cNvSpPr/>
            <p:nvPr/>
          </p:nvSpPr>
          <p:spPr>
            <a:xfrm>
              <a:off x="3500525" y="3876900"/>
              <a:ext cx="81500" cy="72725"/>
            </a:xfrm>
            <a:custGeom>
              <a:avLst/>
              <a:gdLst/>
              <a:ahLst/>
              <a:cxnLst/>
              <a:rect l="l" t="t" r="r" b="b"/>
              <a:pathLst>
                <a:path w="3260" h="2909" extrusionOk="0">
                  <a:moveTo>
                    <a:pt x="1621" y="0"/>
                  </a:moveTo>
                  <a:cubicBezTo>
                    <a:pt x="846" y="0"/>
                    <a:pt x="0" y="803"/>
                    <a:pt x="155" y="1606"/>
                  </a:cubicBezTo>
                  <a:cubicBezTo>
                    <a:pt x="218" y="1795"/>
                    <a:pt x="312" y="1984"/>
                    <a:pt x="438" y="2172"/>
                  </a:cubicBezTo>
                  <a:cubicBezTo>
                    <a:pt x="564" y="2361"/>
                    <a:pt x="690" y="2518"/>
                    <a:pt x="847" y="2644"/>
                  </a:cubicBezTo>
                  <a:cubicBezTo>
                    <a:pt x="1036" y="2802"/>
                    <a:pt x="1256" y="2865"/>
                    <a:pt x="1476" y="2896"/>
                  </a:cubicBezTo>
                  <a:cubicBezTo>
                    <a:pt x="1541" y="2904"/>
                    <a:pt x="1605" y="2908"/>
                    <a:pt x="1669" y="2908"/>
                  </a:cubicBezTo>
                  <a:cubicBezTo>
                    <a:pt x="2556" y="2908"/>
                    <a:pt x="3259" y="2110"/>
                    <a:pt x="3112" y="1228"/>
                  </a:cubicBezTo>
                  <a:cubicBezTo>
                    <a:pt x="3081" y="945"/>
                    <a:pt x="2924" y="725"/>
                    <a:pt x="2735" y="536"/>
                  </a:cubicBezTo>
                  <a:cubicBezTo>
                    <a:pt x="2452" y="253"/>
                    <a:pt x="2074" y="64"/>
                    <a:pt x="1665" y="1"/>
                  </a:cubicBezTo>
                  <a:cubicBezTo>
                    <a:pt x="1650" y="1"/>
                    <a:pt x="1636" y="0"/>
                    <a:pt x="16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3"/>
            <p:cNvSpPr/>
            <p:nvPr/>
          </p:nvSpPr>
          <p:spPr>
            <a:xfrm>
              <a:off x="3367650" y="3898875"/>
              <a:ext cx="94825" cy="85325"/>
            </a:xfrm>
            <a:custGeom>
              <a:avLst/>
              <a:gdLst/>
              <a:ahLst/>
              <a:cxnLst/>
              <a:rect l="l" t="t" r="r" b="b"/>
              <a:pathLst>
                <a:path w="3793" h="3413" extrusionOk="0">
                  <a:moveTo>
                    <a:pt x="1890" y="0"/>
                  </a:moveTo>
                  <a:cubicBezTo>
                    <a:pt x="971" y="0"/>
                    <a:pt x="1" y="945"/>
                    <a:pt x="184" y="1860"/>
                  </a:cubicBezTo>
                  <a:cubicBezTo>
                    <a:pt x="247" y="2111"/>
                    <a:pt x="341" y="2332"/>
                    <a:pt x="498" y="2520"/>
                  </a:cubicBezTo>
                  <a:cubicBezTo>
                    <a:pt x="624" y="2741"/>
                    <a:pt x="782" y="2929"/>
                    <a:pt x="970" y="3118"/>
                  </a:cubicBezTo>
                  <a:cubicBezTo>
                    <a:pt x="1191" y="3276"/>
                    <a:pt x="1442" y="3370"/>
                    <a:pt x="1694" y="3401"/>
                  </a:cubicBezTo>
                  <a:cubicBezTo>
                    <a:pt x="1760" y="3409"/>
                    <a:pt x="1826" y="3412"/>
                    <a:pt x="1891" y="3412"/>
                  </a:cubicBezTo>
                  <a:cubicBezTo>
                    <a:pt x="2937" y="3412"/>
                    <a:pt x="3793" y="2485"/>
                    <a:pt x="3645" y="1419"/>
                  </a:cubicBezTo>
                  <a:cubicBezTo>
                    <a:pt x="3582" y="1105"/>
                    <a:pt x="3425" y="853"/>
                    <a:pt x="3204" y="633"/>
                  </a:cubicBezTo>
                  <a:cubicBezTo>
                    <a:pt x="2858" y="318"/>
                    <a:pt x="2418" y="66"/>
                    <a:pt x="1977" y="3"/>
                  </a:cubicBezTo>
                  <a:cubicBezTo>
                    <a:pt x="1948" y="1"/>
                    <a:pt x="1919" y="0"/>
                    <a:pt x="18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3"/>
            <p:cNvSpPr/>
            <p:nvPr/>
          </p:nvSpPr>
          <p:spPr>
            <a:xfrm>
              <a:off x="3786925" y="3673900"/>
              <a:ext cx="80675" cy="72775"/>
            </a:xfrm>
            <a:custGeom>
              <a:avLst/>
              <a:gdLst/>
              <a:ahLst/>
              <a:cxnLst/>
              <a:rect l="l" t="t" r="r" b="b"/>
              <a:pathLst>
                <a:path w="3227" h="2911" extrusionOk="0">
                  <a:moveTo>
                    <a:pt x="1576" y="0"/>
                  </a:moveTo>
                  <a:cubicBezTo>
                    <a:pt x="813" y="0"/>
                    <a:pt x="0" y="788"/>
                    <a:pt x="152" y="1577"/>
                  </a:cubicBezTo>
                  <a:cubicBezTo>
                    <a:pt x="215" y="1766"/>
                    <a:pt x="309" y="1986"/>
                    <a:pt x="435" y="2143"/>
                  </a:cubicBezTo>
                  <a:cubicBezTo>
                    <a:pt x="529" y="2332"/>
                    <a:pt x="655" y="2489"/>
                    <a:pt x="812" y="2647"/>
                  </a:cubicBezTo>
                  <a:cubicBezTo>
                    <a:pt x="1001" y="2772"/>
                    <a:pt x="1221" y="2867"/>
                    <a:pt x="1442" y="2898"/>
                  </a:cubicBezTo>
                  <a:cubicBezTo>
                    <a:pt x="1506" y="2907"/>
                    <a:pt x="1571" y="2911"/>
                    <a:pt x="1634" y="2911"/>
                  </a:cubicBezTo>
                  <a:cubicBezTo>
                    <a:pt x="2522" y="2911"/>
                    <a:pt x="3227" y="2110"/>
                    <a:pt x="3109" y="1199"/>
                  </a:cubicBezTo>
                  <a:cubicBezTo>
                    <a:pt x="3046" y="948"/>
                    <a:pt x="2920" y="696"/>
                    <a:pt x="2700" y="538"/>
                  </a:cubicBezTo>
                  <a:cubicBezTo>
                    <a:pt x="2417" y="255"/>
                    <a:pt x="2039" y="67"/>
                    <a:pt x="1662" y="4"/>
                  </a:cubicBezTo>
                  <a:cubicBezTo>
                    <a:pt x="1633" y="1"/>
                    <a:pt x="1605" y="0"/>
                    <a:pt x="15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3"/>
            <p:cNvSpPr/>
            <p:nvPr/>
          </p:nvSpPr>
          <p:spPr>
            <a:xfrm>
              <a:off x="3715275" y="3616550"/>
              <a:ext cx="105825" cy="95575"/>
            </a:xfrm>
            <a:custGeom>
              <a:avLst/>
              <a:gdLst/>
              <a:ahLst/>
              <a:cxnLst/>
              <a:rect l="l" t="t" r="r" b="b"/>
              <a:pathLst>
                <a:path w="4233" h="3823" extrusionOk="0">
                  <a:moveTo>
                    <a:pt x="2153" y="0"/>
                  </a:moveTo>
                  <a:cubicBezTo>
                    <a:pt x="1127" y="0"/>
                    <a:pt x="0" y="1024"/>
                    <a:pt x="217" y="2109"/>
                  </a:cubicBezTo>
                  <a:cubicBezTo>
                    <a:pt x="343" y="2644"/>
                    <a:pt x="658" y="3116"/>
                    <a:pt x="1067" y="3493"/>
                  </a:cubicBezTo>
                  <a:cubicBezTo>
                    <a:pt x="1319" y="3651"/>
                    <a:pt x="1602" y="3776"/>
                    <a:pt x="1885" y="3808"/>
                  </a:cubicBezTo>
                  <a:cubicBezTo>
                    <a:pt x="1968" y="3818"/>
                    <a:pt x="2050" y="3823"/>
                    <a:pt x="2131" y="3823"/>
                  </a:cubicBezTo>
                  <a:cubicBezTo>
                    <a:pt x="3307" y="3823"/>
                    <a:pt x="4233" y="2783"/>
                    <a:pt x="4056" y="1605"/>
                  </a:cubicBezTo>
                  <a:cubicBezTo>
                    <a:pt x="3993" y="1259"/>
                    <a:pt x="3836" y="945"/>
                    <a:pt x="3584" y="724"/>
                  </a:cubicBezTo>
                  <a:cubicBezTo>
                    <a:pt x="3206" y="347"/>
                    <a:pt x="2703" y="95"/>
                    <a:pt x="2200" y="1"/>
                  </a:cubicBezTo>
                  <a:cubicBezTo>
                    <a:pt x="2184" y="0"/>
                    <a:pt x="2169" y="0"/>
                    <a:pt x="21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3"/>
            <p:cNvSpPr/>
            <p:nvPr/>
          </p:nvSpPr>
          <p:spPr>
            <a:xfrm>
              <a:off x="3616950" y="3590575"/>
              <a:ext cx="98000" cy="88425"/>
            </a:xfrm>
            <a:custGeom>
              <a:avLst/>
              <a:gdLst/>
              <a:ahLst/>
              <a:cxnLst/>
              <a:rect l="l" t="t" r="r" b="b"/>
              <a:pathLst>
                <a:path w="3920" h="3537" extrusionOk="0">
                  <a:moveTo>
                    <a:pt x="1996" y="1"/>
                  </a:moveTo>
                  <a:cubicBezTo>
                    <a:pt x="1033" y="1"/>
                    <a:pt x="0" y="961"/>
                    <a:pt x="186" y="1921"/>
                  </a:cubicBezTo>
                  <a:cubicBezTo>
                    <a:pt x="249" y="2172"/>
                    <a:pt x="343" y="2424"/>
                    <a:pt x="501" y="2613"/>
                  </a:cubicBezTo>
                  <a:cubicBezTo>
                    <a:pt x="626" y="2833"/>
                    <a:pt x="784" y="3053"/>
                    <a:pt x="1004" y="3211"/>
                  </a:cubicBezTo>
                  <a:cubicBezTo>
                    <a:pt x="1224" y="3368"/>
                    <a:pt x="1476" y="3494"/>
                    <a:pt x="1759" y="3525"/>
                  </a:cubicBezTo>
                  <a:cubicBezTo>
                    <a:pt x="1825" y="3533"/>
                    <a:pt x="1891" y="3536"/>
                    <a:pt x="1956" y="3536"/>
                  </a:cubicBezTo>
                  <a:cubicBezTo>
                    <a:pt x="3034" y="3536"/>
                    <a:pt x="3919" y="2578"/>
                    <a:pt x="3741" y="1480"/>
                  </a:cubicBezTo>
                  <a:cubicBezTo>
                    <a:pt x="3710" y="1166"/>
                    <a:pt x="3553" y="851"/>
                    <a:pt x="3301" y="662"/>
                  </a:cubicBezTo>
                  <a:cubicBezTo>
                    <a:pt x="2955" y="316"/>
                    <a:pt x="2514" y="96"/>
                    <a:pt x="2042" y="1"/>
                  </a:cubicBezTo>
                  <a:cubicBezTo>
                    <a:pt x="2027" y="1"/>
                    <a:pt x="2012" y="1"/>
                    <a:pt x="19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3"/>
            <p:cNvSpPr/>
            <p:nvPr/>
          </p:nvSpPr>
          <p:spPr>
            <a:xfrm>
              <a:off x="3589425" y="3736100"/>
              <a:ext cx="69750" cy="63175"/>
            </a:xfrm>
            <a:custGeom>
              <a:avLst/>
              <a:gdLst/>
              <a:ahLst/>
              <a:cxnLst/>
              <a:rect l="l" t="t" r="r" b="b"/>
              <a:pathLst>
                <a:path w="2790" h="2527" extrusionOk="0">
                  <a:moveTo>
                    <a:pt x="1400" y="0"/>
                  </a:moveTo>
                  <a:cubicBezTo>
                    <a:pt x="749" y="0"/>
                    <a:pt x="0" y="678"/>
                    <a:pt x="154" y="1386"/>
                  </a:cubicBezTo>
                  <a:cubicBezTo>
                    <a:pt x="186" y="1543"/>
                    <a:pt x="249" y="1732"/>
                    <a:pt x="374" y="1858"/>
                  </a:cubicBezTo>
                  <a:cubicBezTo>
                    <a:pt x="437" y="2015"/>
                    <a:pt x="563" y="2172"/>
                    <a:pt x="721" y="2298"/>
                  </a:cubicBezTo>
                  <a:cubicBezTo>
                    <a:pt x="878" y="2393"/>
                    <a:pt x="1067" y="2487"/>
                    <a:pt x="1255" y="2518"/>
                  </a:cubicBezTo>
                  <a:cubicBezTo>
                    <a:pt x="1306" y="2524"/>
                    <a:pt x="1355" y="2527"/>
                    <a:pt x="1404" y="2527"/>
                  </a:cubicBezTo>
                  <a:cubicBezTo>
                    <a:pt x="2184" y="2527"/>
                    <a:pt x="2790" y="1839"/>
                    <a:pt x="2671" y="1040"/>
                  </a:cubicBezTo>
                  <a:cubicBezTo>
                    <a:pt x="2640" y="819"/>
                    <a:pt x="2545" y="599"/>
                    <a:pt x="2357" y="473"/>
                  </a:cubicBezTo>
                  <a:cubicBezTo>
                    <a:pt x="2105" y="222"/>
                    <a:pt x="1790" y="64"/>
                    <a:pt x="1444" y="1"/>
                  </a:cubicBezTo>
                  <a:cubicBezTo>
                    <a:pt x="1430" y="1"/>
                    <a:pt x="1415" y="0"/>
                    <a:pt x="1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3"/>
            <p:cNvSpPr/>
            <p:nvPr/>
          </p:nvSpPr>
          <p:spPr>
            <a:xfrm>
              <a:off x="3451750" y="4149050"/>
              <a:ext cx="69775" cy="63200"/>
            </a:xfrm>
            <a:custGeom>
              <a:avLst/>
              <a:gdLst/>
              <a:ahLst/>
              <a:cxnLst/>
              <a:rect l="l" t="t" r="r" b="b"/>
              <a:pathLst>
                <a:path w="2791" h="2528" extrusionOk="0">
                  <a:moveTo>
                    <a:pt x="1399" y="1"/>
                  </a:moveTo>
                  <a:cubicBezTo>
                    <a:pt x="720" y="1"/>
                    <a:pt x="0" y="678"/>
                    <a:pt x="124" y="1386"/>
                  </a:cubicBezTo>
                  <a:cubicBezTo>
                    <a:pt x="155" y="1575"/>
                    <a:pt x="249" y="1732"/>
                    <a:pt x="344" y="1890"/>
                  </a:cubicBezTo>
                  <a:cubicBezTo>
                    <a:pt x="438" y="2047"/>
                    <a:pt x="564" y="2173"/>
                    <a:pt x="690" y="2299"/>
                  </a:cubicBezTo>
                  <a:cubicBezTo>
                    <a:pt x="847" y="2425"/>
                    <a:pt x="1036" y="2487"/>
                    <a:pt x="1225" y="2519"/>
                  </a:cubicBezTo>
                  <a:cubicBezTo>
                    <a:pt x="1275" y="2525"/>
                    <a:pt x="1325" y="2527"/>
                    <a:pt x="1374" y="2527"/>
                  </a:cubicBezTo>
                  <a:cubicBezTo>
                    <a:pt x="2157" y="2527"/>
                    <a:pt x="2791" y="1841"/>
                    <a:pt x="2672" y="1072"/>
                  </a:cubicBezTo>
                  <a:cubicBezTo>
                    <a:pt x="2641" y="820"/>
                    <a:pt x="2515" y="631"/>
                    <a:pt x="2357" y="474"/>
                  </a:cubicBezTo>
                  <a:cubicBezTo>
                    <a:pt x="2106" y="222"/>
                    <a:pt x="1791" y="65"/>
                    <a:pt x="1445" y="2"/>
                  </a:cubicBezTo>
                  <a:cubicBezTo>
                    <a:pt x="1430" y="1"/>
                    <a:pt x="1415" y="1"/>
                    <a:pt x="13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3"/>
            <p:cNvSpPr/>
            <p:nvPr/>
          </p:nvSpPr>
          <p:spPr>
            <a:xfrm>
              <a:off x="3774350" y="4361400"/>
              <a:ext cx="87675" cy="79175"/>
            </a:xfrm>
            <a:custGeom>
              <a:avLst/>
              <a:gdLst/>
              <a:ahLst/>
              <a:cxnLst/>
              <a:rect l="l" t="t" r="r" b="b"/>
              <a:pathLst>
                <a:path w="3507" h="3167" extrusionOk="0">
                  <a:moveTo>
                    <a:pt x="1735" y="0"/>
                  </a:moveTo>
                  <a:cubicBezTo>
                    <a:pt x="907" y="0"/>
                    <a:pt x="0" y="882"/>
                    <a:pt x="183" y="1734"/>
                  </a:cubicBezTo>
                  <a:cubicBezTo>
                    <a:pt x="214" y="1954"/>
                    <a:pt x="309" y="2174"/>
                    <a:pt x="434" y="2363"/>
                  </a:cubicBezTo>
                  <a:cubicBezTo>
                    <a:pt x="560" y="2552"/>
                    <a:pt x="686" y="2740"/>
                    <a:pt x="875" y="2898"/>
                  </a:cubicBezTo>
                  <a:cubicBezTo>
                    <a:pt x="1064" y="3024"/>
                    <a:pt x="1315" y="3118"/>
                    <a:pt x="1567" y="3150"/>
                  </a:cubicBezTo>
                  <a:cubicBezTo>
                    <a:pt x="1644" y="3161"/>
                    <a:pt x="1720" y="3167"/>
                    <a:pt x="1795" y="3167"/>
                  </a:cubicBezTo>
                  <a:cubicBezTo>
                    <a:pt x="2734" y="3167"/>
                    <a:pt x="3506" y="2286"/>
                    <a:pt x="3361" y="1325"/>
                  </a:cubicBezTo>
                  <a:cubicBezTo>
                    <a:pt x="3329" y="1041"/>
                    <a:pt x="3172" y="790"/>
                    <a:pt x="2952" y="601"/>
                  </a:cubicBezTo>
                  <a:cubicBezTo>
                    <a:pt x="2668" y="286"/>
                    <a:pt x="2259" y="66"/>
                    <a:pt x="1819" y="3"/>
                  </a:cubicBezTo>
                  <a:cubicBezTo>
                    <a:pt x="1791" y="1"/>
                    <a:pt x="1763" y="0"/>
                    <a:pt x="17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3"/>
            <p:cNvSpPr/>
            <p:nvPr/>
          </p:nvSpPr>
          <p:spPr>
            <a:xfrm>
              <a:off x="3864725" y="4224575"/>
              <a:ext cx="87800" cy="79775"/>
            </a:xfrm>
            <a:custGeom>
              <a:avLst/>
              <a:gdLst/>
              <a:ahLst/>
              <a:cxnLst/>
              <a:rect l="l" t="t" r="r" b="b"/>
              <a:pathLst>
                <a:path w="3512" h="3191" extrusionOk="0">
                  <a:moveTo>
                    <a:pt x="1778" y="1"/>
                  </a:moveTo>
                  <a:cubicBezTo>
                    <a:pt x="939" y="1"/>
                    <a:pt x="1" y="867"/>
                    <a:pt x="186" y="1763"/>
                  </a:cubicBezTo>
                  <a:cubicBezTo>
                    <a:pt x="218" y="1984"/>
                    <a:pt x="312" y="2172"/>
                    <a:pt x="438" y="2361"/>
                  </a:cubicBezTo>
                  <a:cubicBezTo>
                    <a:pt x="564" y="2581"/>
                    <a:pt x="689" y="2739"/>
                    <a:pt x="878" y="2896"/>
                  </a:cubicBezTo>
                  <a:cubicBezTo>
                    <a:pt x="1067" y="3053"/>
                    <a:pt x="1319" y="3148"/>
                    <a:pt x="1570" y="3179"/>
                  </a:cubicBezTo>
                  <a:cubicBezTo>
                    <a:pt x="1637" y="3187"/>
                    <a:pt x="1703" y="3191"/>
                    <a:pt x="1768" y="3191"/>
                  </a:cubicBezTo>
                  <a:cubicBezTo>
                    <a:pt x="2746" y="3191"/>
                    <a:pt x="3511" y="2326"/>
                    <a:pt x="3364" y="1323"/>
                  </a:cubicBezTo>
                  <a:cubicBezTo>
                    <a:pt x="3332" y="1040"/>
                    <a:pt x="3175" y="788"/>
                    <a:pt x="2986" y="599"/>
                  </a:cubicBezTo>
                  <a:cubicBezTo>
                    <a:pt x="2672" y="285"/>
                    <a:pt x="2263" y="96"/>
                    <a:pt x="1822" y="1"/>
                  </a:cubicBezTo>
                  <a:cubicBezTo>
                    <a:pt x="1807" y="1"/>
                    <a:pt x="1793" y="1"/>
                    <a:pt x="1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3"/>
            <p:cNvSpPr/>
            <p:nvPr/>
          </p:nvSpPr>
          <p:spPr>
            <a:xfrm>
              <a:off x="3959125" y="4007475"/>
              <a:ext cx="85675" cy="79800"/>
            </a:xfrm>
            <a:custGeom>
              <a:avLst/>
              <a:gdLst/>
              <a:ahLst/>
              <a:cxnLst/>
              <a:rect l="l" t="t" r="r" b="b"/>
              <a:pathLst>
                <a:path w="3427" h="3192" extrusionOk="0">
                  <a:moveTo>
                    <a:pt x="1777" y="1"/>
                  </a:moveTo>
                  <a:cubicBezTo>
                    <a:pt x="939" y="1"/>
                    <a:pt x="0" y="866"/>
                    <a:pt x="186" y="1732"/>
                  </a:cubicBezTo>
                  <a:cubicBezTo>
                    <a:pt x="217" y="1952"/>
                    <a:pt x="312" y="2172"/>
                    <a:pt x="437" y="2361"/>
                  </a:cubicBezTo>
                  <a:cubicBezTo>
                    <a:pt x="563" y="2581"/>
                    <a:pt x="689" y="2739"/>
                    <a:pt x="878" y="2896"/>
                  </a:cubicBezTo>
                  <a:cubicBezTo>
                    <a:pt x="1067" y="3053"/>
                    <a:pt x="1318" y="3148"/>
                    <a:pt x="1570" y="3179"/>
                  </a:cubicBezTo>
                  <a:cubicBezTo>
                    <a:pt x="1635" y="3187"/>
                    <a:pt x="1699" y="3191"/>
                    <a:pt x="1763" y="3191"/>
                  </a:cubicBezTo>
                  <a:cubicBezTo>
                    <a:pt x="2200" y="3191"/>
                    <a:pt x="2621" y="3009"/>
                    <a:pt x="2923" y="2707"/>
                  </a:cubicBezTo>
                  <a:cubicBezTo>
                    <a:pt x="3269" y="2330"/>
                    <a:pt x="3426" y="1826"/>
                    <a:pt x="3364" y="1323"/>
                  </a:cubicBezTo>
                  <a:cubicBezTo>
                    <a:pt x="3332" y="1040"/>
                    <a:pt x="3175" y="788"/>
                    <a:pt x="2986" y="599"/>
                  </a:cubicBezTo>
                  <a:cubicBezTo>
                    <a:pt x="2671" y="284"/>
                    <a:pt x="2262" y="96"/>
                    <a:pt x="1822" y="1"/>
                  </a:cubicBezTo>
                  <a:cubicBezTo>
                    <a:pt x="1807" y="1"/>
                    <a:pt x="1792" y="1"/>
                    <a:pt x="1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3"/>
            <p:cNvSpPr/>
            <p:nvPr/>
          </p:nvSpPr>
          <p:spPr>
            <a:xfrm>
              <a:off x="3887625" y="3875275"/>
              <a:ext cx="87700" cy="79050"/>
            </a:xfrm>
            <a:custGeom>
              <a:avLst/>
              <a:gdLst/>
              <a:ahLst/>
              <a:cxnLst/>
              <a:rect l="l" t="t" r="r" b="b"/>
              <a:pathLst>
                <a:path w="3508" h="3162" extrusionOk="0">
                  <a:moveTo>
                    <a:pt x="1732" y="0"/>
                  </a:moveTo>
                  <a:cubicBezTo>
                    <a:pt x="904" y="0"/>
                    <a:pt x="0" y="852"/>
                    <a:pt x="182" y="1734"/>
                  </a:cubicBezTo>
                  <a:cubicBezTo>
                    <a:pt x="308" y="2174"/>
                    <a:pt x="560" y="2552"/>
                    <a:pt x="906" y="2867"/>
                  </a:cubicBezTo>
                  <a:cubicBezTo>
                    <a:pt x="1095" y="3024"/>
                    <a:pt x="1315" y="3118"/>
                    <a:pt x="1567" y="3150"/>
                  </a:cubicBezTo>
                  <a:cubicBezTo>
                    <a:pt x="1633" y="3158"/>
                    <a:pt x="1699" y="3161"/>
                    <a:pt x="1764" y="3161"/>
                  </a:cubicBezTo>
                  <a:cubicBezTo>
                    <a:pt x="2742" y="3161"/>
                    <a:pt x="3508" y="2297"/>
                    <a:pt x="3360" y="1293"/>
                  </a:cubicBezTo>
                  <a:cubicBezTo>
                    <a:pt x="3329" y="1010"/>
                    <a:pt x="3203" y="759"/>
                    <a:pt x="2983" y="570"/>
                  </a:cubicBezTo>
                  <a:cubicBezTo>
                    <a:pt x="2668" y="255"/>
                    <a:pt x="2259" y="66"/>
                    <a:pt x="1819" y="3"/>
                  </a:cubicBezTo>
                  <a:cubicBezTo>
                    <a:pt x="1790" y="1"/>
                    <a:pt x="1761" y="0"/>
                    <a:pt x="17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3"/>
            <p:cNvSpPr/>
            <p:nvPr/>
          </p:nvSpPr>
          <p:spPr>
            <a:xfrm>
              <a:off x="3701100" y="4215925"/>
              <a:ext cx="69975" cy="64900"/>
            </a:xfrm>
            <a:custGeom>
              <a:avLst/>
              <a:gdLst/>
              <a:ahLst/>
              <a:cxnLst/>
              <a:rect l="l" t="t" r="r" b="b"/>
              <a:pathLst>
                <a:path w="2799" h="2596" extrusionOk="0">
                  <a:moveTo>
                    <a:pt x="1433" y="0"/>
                  </a:moveTo>
                  <a:cubicBezTo>
                    <a:pt x="752" y="0"/>
                    <a:pt x="0" y="709"/>
                    <a:pt x="124" y="1417"/>
                  </a:cubicBezTo>
                  <a:cubicBezTo>
                    <a:pt x="155" y="1606"/>
                    <a:pt x="249" y="1763"/>
                    <a:pt x="344" y="1921"/>
                  </a:cubicBezTo>
                  <a:cubicBezTo>
                    <a:pt x="438" y="2078"/>
                    <a:pt x="564" y="2235"/>
                    <a:pt x="721" y="2361"/>
                  </a:cubicBezTo>
                  <a:cubicBezTo>
                    <a:pt x="879" y="2487"/>
                    <a:pt x="1068" y="2550"/>
                    <a:pt x="1256" y="2581"/>
                  </a:cubicBezTo>
                  <a:cubicBezTo>
                    <a:pt x="1317" y="2591"/>
                    <a:pt x="1377" y="2595"/>
                    <a:pt x="1437" y="2595"/>
                  </a:cubicBezTo>
                  <a:cubicBezTo>
                    <a:pt x="1784" y="2595"/>
                    <a:pt x="2121" y="2445"/>
                    <a:pt x="2389" y="2204"/>
                  </a:cubicBezTo>
                  <a:cubicBezTo>
                    <a:pt x="2672" y="1889"/>
                    <a:pt x="2798" y="1480"/>
                    <a:pt x="2735" y="1071"/>
                  </a:cubicBezTo>
                  <a:cubicBezTo>
                    <a:pt x="2704" y="851"/>
                    <a:pt x="2578" y="631"/>
                    <a:pt x="2420" y="473"/>
                  </a:cubicBezTo>
                  <a:cubicBezTo>
                    <a:pt x="2137" y="222"/>
                    <a:pt x="1823" y="64"/>
                    <a:pt x="1477" y="1"/>
                  </a:cubicBezTo>
                  <a:cubicBezTo>
                    <a:pt x="1462" y="1"/>
                    <a:pt x="1447" y="0"/>
                    <a:pt x="14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3"/>
            <p:cNvSpPr/>
            <p:nvPr/>
          </p:nvSpPr>
          <p:spPr>
            <a:xfrm>
              <a:off x="3815950" y="3876900"/>
              <a:ext cx="72125" cy="64750"/>
            </a:xfrm>
            <a:custGeom>
              <a:avLst/>
              <a:gdLst/>
              <a:ahLst/>
              <a:cxnLst/>
              <a:rect l="l" t="t" r="r" b="b"/>
              <a:pathLst>
                <a:path w="2885" h="2590" extrusionOk="0">
                  <a:moveTo>
                    <a:pt x="1432" y="0"/>
                  </a:moveTo>
                  <a:cubicBezTo>
                    <a:pt x="751" y="0"/>
                    <a:pt x="1" y="709"/>
                    <a:pt x="155" y="1417"/>
                  </a:cubicBezTo>
                  <a:cubicBezTo>
                    <a:pt x="186" y="1606"/>
                    <a:pt x="249" y="1763"/>
                    <a:pt x="375" y="1921"/>
                  </a:cubicBezTo>
                  <a:cubicBezTo>
                    <a:pt x="469" y="2078"/>
                    <a:pt x="595" y="2235"/>
                    <a:pt x="721" y="2361"/>
                  </a:cubicBezTo>
                  <a:cubicBezTo>
                    <a:pt x="878" y="2487"/>
                    <a:pt x="1067" y="2550"/>
                    <a:pt x="1288" y="2581"/>
                  </a:cubicBezTo>
                  <a:cubicBezTo>
                    <a:pt x="1338" y="2587"/>
                    <a:pt x="1388" y="2590"/>
                    <a:pt x="1437" y="2590"/>
                  </a:cubicBezTo>
                  <a:cubicBezTo>
                    <a:pt x="2223" y="2590"/>
                    <a:pt x="2885" y="1900"/>
                    <a:pt x="2766" y="1071"/>
                  </a:cubicBezTo>
                  <a:cubicBezTo>
                    <a:pt x="2703" y="851"/>
                    <a:pt x="2609" y="631"/>
                    <a:pt x="2420" y="473"/>
                  </a:cubicBezTo>
                  <a:cubicBezTo>
                    <a:pt x="2169" y="222"/>
                    <a:pt x="1822" y="64"/>
                    <a:pt x="1476" y="1"/>
                  </a:cubicBezTo>
                  <a:cubicBezTo>
                    <a:pt x="1462" y="1"/>
                    <a:pt x="1447" y="0"/>
                    <a:pt x="1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3"/>
            <p:cNvSpPr/>
            <p:nvPr/>
          </p:nvSpPr>
          <p:spPr>
            <a:xfrm>
              <a:off x="3872600" y="4114450"/>
              <a:ext cx="72075" cy="64900"/>
            </a:xfrm>
            <a:custGeom>
              <a:avLst/>
              <a:gdLst/>
              <a:ahLst/>
              <a:cxnLst/>
              <a:rect l="l" t="t" r="r" b="b"/>
              <a:pathLst>
                <a:path w="2883" h="2596" extrusionOk="0">
                  <a:moveTo>
                    <a:pt x="1463" y="0"/>
                  </a:moveTo>
                  <a:cubicBezTo>
                    <a:pt x="781" y="0"/>
                    <a:pt x="0" y="709"/>
                    <a:pt x="154" y="1417"/>
                  </a:cubicBezTo>
                  <a:cubicBezTo>
                    <a:pt x="186" y="1606"/>
                    <a:pt x="280" y="1763"/>
                    <a:pt x="374" y="1921"/>
                  </a:cubicBezTo>
                  <a:cubicBezTo>
                    <a:pt x="469" y="2110"/>
                    <a:pt x="595" y="2235"/>
                    <a:pt x="721" y="2361"/>
                  </a:cubicBezTo>
                  <a:cubicBezTo>
                    <a:pt x="909" y="2487"/>
                    <a:pt x="1098" y="2550"/>
                    <a:pt x="1287" y="2581"/>
                  </a:cubicBezTo>
                  <a:cubicBezTo>
                    <a:pt x="1352" y="2591"/>
                    <a:pt x="1416" y="2595"/>
                    <a:pt x="1479" y="2595"/>
                  </a:cubicBezTo>
                  <a:cubicBezTo>
                    <a:pt x="2270" y="2595"/>
                    <a:pt x="2882" y="1889"/>
                    <a:pt x="2766" y="1103"/>
                  </a:cubicBezTo>
                  <a:cubicBezTo>
                    <a:pt x="2734" y="851"/>
                    <a:pt x="2608" y="631"/>
                    <a:pt x="2420" y="505"/>
                  </a:cubicBezTo>
                  <a:cubicBezTo>
                    <a:pt x="2168" y="253"/>
                    <a:pt x="1853" y="64"/>
                    <a:pt x="1507" y="1"/>
                  </a:cubicBezTo>
                  <a:cubicBezTo>
                    <a:pt x="1493" y="1"/>
                    <a:pt x="1478" y="0"/>
                    <a:pt x="14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3"/>
            <p:cNvSpPr/>
            <p:nvPr/>
          </p:nvSpPr>
          <p:spPr>
            <a:xfrm>
              <a:off x="3395925" y="4019275"/>
              <a:ext cx="87775" cy="79775"/>
            </a:xfrm>
            <a:custGeom>
              <a:avLst/>
              <a:gdLst/>
              <a:ahLst/>
              <a:cxnLst/>
              <a:rect l="l" t="t" r="r" b="b"/>
              <a:pathLst>
                <a:path w="3511" h="3191" extrusionOk="0">
                  <a:moveTo>
                    <a:pt x="1777" y="0"/>
                  </a:moveTo>
                  <a:cubicBezTo>
                    <a:pt x="939" y="0"/>
                    <a:pt x="0" y="867"/>
                    <a:pt x="186" y="1763"/>
                  </a:cubicBezTo>
                  <a:cubicBezTo>
                    <a:pt x="217" y="1984"/>
                    <a:pt x="311" y="2172"/>
                    <a:pt x="437" y="2361"/>
                  </a:cubicBezTo>
                  <a:cubicBezTo>
                    <a:pt x="563" y="2581"/>
                    <a:pt x="720" y="2739"/>
                    <a:pt x="878" y="2896"/>
                  </a:cubicBezTo>
                  <a:cubicBezTo>
                    <a:pt x="1098" y="3053"/>
                    <a:pt x="1318" y="3148"/>
                    <a:pt x="1570" y="3179"/>
                  </a:cubicBezTo>
                  <a:cubicBezTo>
                    <a:pt x="1637" y="3187"/>
                    <a:pt x="1702" y="3191"/>
                    <a:pt x="1767" y="3191"/>
                  </a:cubicBezTo>
                  <a:cubicBezTo>
                    <a:pt x="2745" y="3191"/>
                    <a:pt x="3511" y="2326"/>
                    <a:pt x="3363" y="1323"/>
                  </a:cubicBezTo>
                  <a:cubicBezTo>
                    <a:pt x="3332" y="1040"/>
                    <a:pt x="3206" y="788"/>
                    <a:pt x="2986" y="599"/>
                  </a:cubicBezTo>
                  <a:cubicBezTo>
                    <a:pt x="2671" y="284"/>
                    <a:pt x="2262" y="96"/>
                    <a:pt x="1822" y="1"/>
                  </a:cubicBezTo>
                  <a:cubicBezTo>
                    <a:pt x="1807" y="1"/>
                    <a:pt x="1792" y="0"/>
                    <a:pt x="17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3"/>
            <p:cNvSpPr/>
            <p:nvPr/>
          </p:nvSpPr>
          <p:spPr>
            <a:xfrm>
              <a:off x="3301525" y="3992525"/>
              <a:ext cx="87800" cy="79775"/>
            </a:xfrm>
            <a:custGeom>
              <a:avLst/>
              <a:gdLst/>
              <a:ahLst/>
              <a:cxnLst/>
              <a:rect l="l" t="t" r="r" b="b"/>
              <a:pathLst>
                <a:path w="3512" h="3191" extrusionOk="0">
                  <a:moveTo>
                    <a:pt x="1778" y="1"/>
                  </a:moveTo>
                  <a:cubicBezTo>
                    <a:pt x="939" y="1"/>
                    <a:pt x="0" y="867"/>
                    <a:pt x="186" y="1763"/>
                  </a:cubicBezTo>
                  <a:cubicBezTo>
                    <a:pt x="312" y="2204"/>
                    <a:pt x="563" y="2582"/>
                    <a:pt x="910" y="2896"/>
                  </a:cubicBezTo>
                  <a:cubicBezTo>
                    <a:pt x="1098" y="3054"/>
                    <a:pt x="1319" y="3148"/>
                    <a:pt x="1570" y="3179"/>
                  </a:cubicBezTo>
                  <a:cubicBezTo>
                    <a:pt x="1637" y="3187"/>
                    <a:pt x="1703" y="3191"/>
                    <a:pt x="1768" y="3191"/>
                  </a:cubicBezTo>
                  <a:cubicBezTo>
                    <a:pt x="2746" y="3191"/>
                    <a:pt x="3511" y="2326"/>
                    <a:pt x="3364" y="1323"/>
                  </a:cubicBezTo>
                  <a:cubicBezTo>
                    <a:pt x="3332" y="1040"/>
                    <a:pt x="3206" y="788"/>
                    <a:pt x="2986" y="599"/>
                  </a:cubicBezTo>
                  <a:cubicBezTo>
                    <a:pt x="2671" y="285"/>
                    <a:pt x="2262" y="96"/>
                    <a:pt x="1822" y="2"/>
                  </a:cubicBezTo>
                  <a:cubicBezTo>
                    <a:pt x="1807" y="1"/>
                    <a:pt x="1792" y="1"/>
                    <a:pt x="1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3"/>
            <p:cNvSpPr/>
            <p:nvPr/>
          </p:nvSpPr>
          <p:spPr>
            <a:xfrm>
              <a:off x="3241000" y="4222150"/>
              <a:ext cx="87700" cy="79200"/>
            </a:xfrm>
            <a:custGeom>
              <a:avLst/>
              <a:gdLst/>
              <a:ahLst/>
              <a:cxnLst/>
              <a:rect l="l" t="t" r="r" b="b"/>
              <a:pathLst>
                <a:path w="3508" h="3168" extrusionOk="0">
                  <a:moveTo>
                    <a:pt x="1733" y="1"/>
                  </a:moveTo>
                  <a:cubicBezTo>
                    <a:pt x="878" y="1"/>
                    <a:pt x="0" y="882"/>
                    <a:pt x="153" y="1735"/>
                  </a:cubicBezTo>
                  <a:cubicBezTo>
                    <a:pt x="216" y="1955"/>
                    <a:pt x="310" y="2175"/>
                    <a:pt x="436" y="2364"/>
                  </a:cubicBezTo>
                  <a:cubicBezTo>
                    <a:pt x="530" y="2553"/>
                    <a:pt x="688" y="2741"/>
                    <a:pt x="876" y="2899"/>
                  </a:cubicBezTo>
                  <a:cubicBezTo>
                    <a:pt x="1065" y="3025"/>
                    <a:pt x="1317" y="3119"/>
                    <a:pt x="1537" y="3150"/>
                  </a:cubicBezTo>
                  <a:cubicBezTo>
                    <a:pt x="1616" y="3162"/>
                    <a:pt x="1694" y="3168"/>
                    <a:pt x="1771" y="3168"/>
                  </a:cubicBezTo>
                  <a:cubicBezTo>
                    <a:pt x="2736" y="3168"/>
                    <a:pt x="3508" y="2287"/>
                    <a:pt x="3362" y="1325"/>
                  </a:cubicBezTo>
                  <a:cubicBezTo>
                    <a:pt x="3331" y="1042"/>
                    <a:pt x="3173" y="791"/>
                    <a:pt x="2953" y="602"/>
                  </a:cubicBezTo>
                  <a:cubicBezTo>
                    <a:pt x="2638" y="287"/>
                    <a:pt x="2261" y="67"/>
                    <a:pt x="1820" y="4"/>
                  </a:cubicBezTo>
                  <a:cubicBezTo>
                    <a:pt x="1791" y="2"/>
                    <a:pt x="1762" y="1"/>
                    <a:pt x="17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0" name="Google Shape;530;p23"/>
          <p:cNvSpPr txBox="1">
            <a:spLocks noGrp="1"/>
          </p:cNvSpPr>
          <p:nvPr>
            <p:ph type="ctrTitle"/>
          </p:nvPr>
        </p:nvSpPr>
        <p:spPr>
          <a:xfrm>
            <a:off x="903059" y="3444451"/>
            <a:ext cx="7161600" cy="135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hangingPunct="1">
              <a:spcBef>
                <a:spcPct val="0"/>
              </a:spcBef>
            </a:pPr>
            <a:r>
              <a:rPr lang="es-CL" altLang="es-CL" sz="48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Los juegos vistos por tres pintores</a:t>
            </a:r>
            <a:br>
              <a:rPr lang="es-CL" altLang="es-CL" sz="48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br>
              <a:rPr lang="es-CL" altLang="es-CL" sz="4800" b="1" dirty="0">
                <a:solidFill>
                  <a:schemeClr val="bg1"/>
                </a:solidFill>
              </a:rPr>
            </a:br>
            <a:r>
              <a:rPr lang="es-CL" altLang="es-CL" sz="2400" b="1" dirty="0">
                <a:solidFill>
                  <a:schemeClr val="accent3">
                    <a:lumMod val="75000"/>
                  </a:schemeClr>
                </a:solidFill>
              </a:rPr>
              <a:t>1° Básico</a:t>
            </a:r>
            <a:br>
              <a:rPr lang="es-ES" altLang="es-CL" sz="4800" b="1" dirty="0">
                <a:solidFill>
                  <a:schemeClr val="bg1"/>
                </a:solidFill>
              </a:rPr>
            </a:br>
            <a:endParaRPr dirty="0"/>
          </a:p>
        </p:txBody>
      </p:sp>
      <p:grpSp>
        <p:nvGrpSpPr>
          <p:cNvPr id="218" name="Google Shape;429;p23">
            <a:extLst>
              <a:ext uri="{FF2B5EF4-FFF2-40B4-BE49-F238E27FC236}">
                <a16:creationId xmlns:a16="http://schemas.microsoft.com/office/drawing/2014/main" id="{52810419-8359-4500-AF73-7D233DF160C2}"/>
              </a:ext>
            </a:extLst>
          </p:cNvPr>
          <p:cNvGrpSpPr/>
          <p:nvPr/>
        </p:nvGrpSpPr>
        <p:grpSpPr>
          <a:xfrm rot="10780444" flipH="1">
            <a:off x="4407213" y="1091739"/>
            <a:ext cx="1698954" cy="1188671"/>
            <a:chOff x="3512058" y="192646"/>
            <a:chExt cx="1584376" cy="1064163"/>
          </a:xfrm>
        </p:grpSpPr>
        <p:sp>
          <p:nvSpPr>
            <p:cNvPr id="219" name="Google Shape;430;p23">
              <a:extLst>
                <a:ext uri="{FF2B5EF4-FFF2-40B4-BE49-F238E27FC236}">
                  <a16:creationId xmlns:a16="http://schemas.microsoft.com/office/drawing/2014/main" id="{5083DEA3-1938-47D6-846C-A08E3CEA0775}"/>
                </a:ext>
              </a:extLst>
            </p:cNvPr>
            <p:cNvSpPr/>
            <p:nvPr/>
          </p:nvSpPr>
          <p:spPr>
            <a:xfrm>
              <a:off x="4011979" y="801992"/>
              <a:ext cx="9043" cy="9043"/>
            </a:xfrm>
            <a:custGeom>
              <a:avLst/>
              <a:gdLst/>
              <a:ahLst/>
              <a:cxnLst/>
              <a:rect l="l" t="t" r="r" b="b"/>
              <a:pathLst>
                <a:path w="168" h="168" extrusionOk="0">
                  <a:moveTo>
                    <a:pt x="96" y="0"/>
                  </a:moveTo>
                  <a:cubicBezTo>
                    <a:pt x="0" y="24"/>
                    <a:pt x="0" y="143"/>
                    <a:pt x="96" y="167"/>
                  </a:cubicBezTo>
                  <a:cubicBezTo>
                    <a:pt x="167" y="143"/>
                    <a:pt x="167" y="24"/>
                    <a:pt x="96" y="0"/>
                  </a:cubicBezTo>
                  <a:close/>
                </a:path>
              </a:pathLst>
            </a:custGeom>
            <a:solidFill>
              <a:srgbClr val="BF5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431;p23">
              <a:extLst>
                <a:ext uri="{FF2B5EF4-FFF2-40B4-BE49-F238E27FC236}">
                  <a16:creationId xmlns:a16="http://schemas.microsoft.com/office/drawing/2014/main" id="{E30AC458-8576-4923-9A39-DAB18D6B4324}"/>
                </a:ext>
              </a:extLst>
            </p:cNvPr>
            <p:cNvSpPr/>
            <p:nvPr/>
          </p:nvSpPr>
          <p:spPr>
            <a:xfrm>
              <a:off x="3828653" y="715927"/>
              <a:ext cx="57754" cy="123797"/>
            </a:xfrm>
            <a:custGeom>
              <a:avLst/>
              <a:gdLst/>
              <a:ahLst/>
              <a:cxnLst/>
              <a:rect l="l" t="t" r="r" b="b"/>
              <a:pathLst>
                <a:path w="1073" h="2300" extrusionOk="0">
                  <a:moveTo>
                    <a:pt x="462" y="1"/>
                  </a:moveTo>
                  <a:cubicBezTo>
                    <a:pt x="309" y="1"/>
                    <a:pt x="180" y="81"/>
                    <a:pt x="144" y="242"/>
                  </a:cubicBezTo>
                  <a:cubicBezTo>
                    <a:pt x="144" y="313"/>
                    <a:pt x="120" y="385"/>
                    <a:pt x="96" y="480"/>
                  </a:cubicBezTo>
                  <a:cubicBezTo>
                    <a:pt x="96" y="552"/>
                    <a:pt x="72" y="647"/>
                    <a:pt x="72" y="718"/>
                  </a:cubicBezTo>
                  <a:cubicBezTo>
                    <a:pt x="72" y="933"/>
                    <a:pt x="49" y="1123"/>
                    <a:pt x="25" y="1337"/>
                  </a:cubicBezTo>
                  <a:lnTo>
                    <a:pt x="25" y="1218"/>
                  </a:lnTo>
                  <a:lnTo>
                    <a:pt x="1" y="1504"/>
                  </a:lnTo>
                  <a:cubicBezTo>
                    <a:pt x="1" y="1576"/>
                    <a:pt x="1" y="1647"/>
                    <a:pt x="25" y="1718"/>
                  </a:cubicBezTo>
                  <a:cubicBezTo>
                    <a:pt x="49" y="1861"/>
                    <a:pt x="120" y="2004"/>
                    <a:pt x="215" y="2099"/>
                  </a:cubicBezTo>
                  <a:cubicBezTo>
                    <a:pt x="263" y="2171"/>
                    <a:pt x="311" y="2219"/>
                    <a:pt x="406" y="2266"/>
                  </a:cubicBezTo>
                  <a:cubicBezTo>
                    <a:pt x="440" y="2283"/>
                    <a:pt x="497" y="2300"/>
                    <a:pt x="553" y="2300"/>
                  </a:cubicBezTo>
                  <a:cubicBezTo>
                    <a:pt x="576" y="2300"/>
                    <a:pt x="599" y="2297"/>
                    <a:pt x="620" y="2290"/>
                  </a:cubicBezTo>
                  <a:cubicBezTo>
                    <a:pt x="639" y="2296"/>
                    <a:pt x="658" y="2299"/>
                    <a:pt x="678" y="2299"/>
                  </a:cubicBezTo>
                  <a:cubicBezTo>
                    <a:pt x="730" y="2299"/>
                    <a:pt x="782" y="2277"/>
                    <a:pt x="834" y="2242"/>
                  </a:cubicBezTo>
                  <a:cubicBezTo>
                    <a:pt x="882" y="2195"/>
                    <a:pt x="906" y="2171"/>
                    <a:pt x="930" y="2099"/>
                  </a:cubicBezTo>
                  <a:cubicBezTo>
                    <a:pt x="954" y="2028"/>
                    <a:pt x="1001" y="1933"/>
                    <a:pt x="1001" y="1861"/>
                  </a:cubicBezTo>
                  <a:cubicBezTo>
                    <a:pt x="1025" y="1742"/>
                    <a:pt x="1049" y="1623"/>
                    <a:pt x="1073" y="1480"/>
                  </a:cubicBezTo>
                  <a:cubicBezTo>
                    <a:pt x="1073" y="1337"/>
                    <a:pt x="1073" y="1171"/>
                    <a:pt x="1073" y="1004"/>
                  </a:cubicBezTo>
                  <a:cubicBezTo>
                    <a:pt x="1073" y="861"/>
                    <a:pt x="1049" y="742"/>
                    <a:pt x="1025" y="599"/>
                  </a:cubicBezTo>
                  <a:cubicBezTo>
                    <a:pt x="1001" y="456"/>
                    <a:pt x="954" y="337"/>
                    <a:pt x="882" y="242"/>
                  </a:cubicBezTo>
                  <a:cubicBezTo>
                    <a:pt x="811" y="147"/>
                    <a:pt x="715" y="75"/>
                    <a:pt x="620" y="28"/>
                  </a:cubicBezTo>
                  <a:cubicBezTo>
                    <a:pt x="567" y="10"/>
                    <a:pt x="513" y="1"/>
                    <a:pt x="462" y="1"/>
                  </a:cubicBezTo>
                  <a:close/>
                </a:path>
              </a:pathLst>
            </a:custGeom>
            <a:solidFill>
              <a:srgbClr val="BF5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432;p23">
              <a:extLst>
                <a:ext uri="{FF2B5EF4-FFF2-40B4-BE49-F238E27FC236}">
                  <a16:creationId xmlns:a16="http://schemas.microsoft.com/office/drawing/2014/main" id="{EED23682-558E-4E92-9482-C69D7C1D4088}"/>
                </a:ext>
              </a:extLst>
            </p:cNvPr>
            <p:cNvSpPr/>
            <p:nvPr/>
          </p:nvSpPr>
          <p:spPr>
            <a:xfrm>
              <a:off x="4077376" y="603326"/>
              <a:ext cx="75678" cy="80468"/>
            </a:xfrm>
            <a:custGeom>
              <a:avLst/>
              <a:gdLst/>
              <a:ahLst/>
              <a:cxnLst/>
              <a:rect l="l" t="t" r="r" b="b"/>
              <a:pathLst>
                <a:path w="1406" h="1495" extrusionOk="0">
                  <a:moveTo>
                    <a:pt x="238" y="762"/>
                  </a:moveTo>
                  <a:cubicBezTo>
                    <a:pt x="249" y="784"/>
                    <a:pt x="260" y="801"/>
                    <a:pt x="271" y="818"/>
                  </a:cubicBezTo>
                  <a:lnTo>
                    <a:pt x="271" y="818"/>
                  </a:lnTo>
                  <a:cubicBezTo>
                    <a:pt x="261" y="799"/>
                    <a:pt x="250" y="781"/>
                    <a:pt x="238" y="762"/>
                  </a:cubicBezTo>
                  <a:close/>
                  <a:moveTo>
                    <a:pt x="286" y="0"/>
                  </a:moveTo>
                  <a:cubicBezTo>
                    <a:pt x="214" y="24"/>
                    <a:pt x="143" y="72"/>
                    <a:pt x="95" y="119"/>
                  </a:cubicBezTo>
                  <a:cubicBezTo>
                    <a:pt x="71" y="167"/>
                    <a:pt x="48" y="214"/>
                    <a:pt x="24" y="286"/>
                  </a:cubicBezTo>
                  <a:cubicBezTo>
                    <a:pt x="0" y="381"/>
                    <a:pt x="24" y="476"/>
                    <a:pt x="95" y="548"/>
                  </a:cubicBezTo>
                  <a:lnTo>
                    <a:pt x="119" y="596"/>
                  </a:lnTo>
                  <a:cubicBezTo>
                    <a:pt x="143" y="619"/>
                    <a:pt x="167" y="667"/>
                    <a:pt x="191" y="691"/>
                  </a:cubicBezTo>
                  <a:cubicBezTo>
                    <a:pt x="191" y="715"/>
                    <a:pt x="214" y="738"/>
                    <a:pt x="238" y="762"/>
                  </a:cubicBezTo>
                  <a:cubicBezTo>
                    <a:pt x="238" y="762"/>
                    <a:pt x="238" y="762"/>
                    <a:pt x="238" y="762"/>
                  </a:cubicBezTo>
                  <a:lnTo>
                    <a:pt x="238" y="762"/>
                  </a:lnTo>
                  <a:cubicBezTo>
                    <a:pt x="238" y="762"/>
                    <a:pt x="238" y="762"/>
                    <a:pt x="238" y="762"/>
                  </a:cubicBezTo>
                  <a:lnTo>
                    <a:pt x="238" y="762"/>
                  </a:lnTo>
                  <a:cubicBezTo>
                    <a:pt x="262" y="786"/>
                    <a:pt x="286" y="834"/>
                    <a:pt x="310" y="881"/>
                  </a:cubicBezTo>
                  <a:cubicBezTo>
                    <a:pt x="297" y="856"/>
                    <a:pt x="284" y="837"/>
                    <a:pt x="271" y="818"/>
                  </a:cubicBezTo>
                  <a:lnTo>
                    <a:pt x="271" y="818"/>
                  </a:lnTo>
                  <a:cubicBezTo>
                    <a:pt x="300" y="871"/>
                    <a:pt x="322" y="924"/>
                    <a:pt x="357" y="977"/>
                  </a:cubicBezTo>
                  <a:lnTo>
                    <a:pt x="381" y="1024"/>
                  </a:lnTo>
                  <a:cubicBezTo>
                    <a:pt x="405" y="1096"/>
                    <a:pt x="452" y="1143"/>
                    <a:pt x="476" y="1191"/>
                  </a:cubicBezTo>
                  <a:lnTo>
                    <a:pt x="572" y="1310"/>
                  </a:lnTo>
                  <a:lnTo>
                    <a:pt x="643" y="1381"/>
                  </a:lnTo>
                  <a:cubicBezTo>
                    <a:pt x="691" y="1429"/>
                    <a:pt x="738" y="1453"/>
                    <a:pt x="810" y="1477"/>
                  </a:cubicBezTo>
                  <a:cubicBezTo>
                    <a:pt x="857" y="1489"/>
                    <a:pt x="905" y="1495"/>
                    <a:pt x="953" y="1495"/>
                  </a:cubicBezTo>
                  <a:cubicBezTo>
                    <a:pt x="1000" y="1495"/>
                    <a:pt x="1048" y="1489"/>
                    <a:pt x="1095" y="1477"/>
                  </a:cubicBezTo>
                  <a:cubicBezTo>
                    <a:pt x="1167" y="1429"/>
                    <a:pt x="1238" y="1381"/>
                    <a:pt x="1310" y="1334"/>
                  </a:cubicBezTo>
                  <a:cubicBezTo>
                    <a:pt x="1334" y="1286"/>
                    <a:pt x="1357" y="1239"/>
                    <a:pt x="1381" y="1167"/>
                  </a:cubicBezTo>
                  <a:cubicBezTo>
                    <a:pt x="1405" y="1119"/>
                    <a:pt x="1405" y="1048"/>
                    <a:pt x="1405" y="977"/>
                  </a:cubicBezTo>
                  <a:cubicBezTo>
                    <a:pt x="1381" y="834"/>
                    <a:pt x="1334" y="691"/>
                    <a:pt x="1262" y="572"/>
                  </a:cubicBezTo>
                  <a:cubicBezTo>
                    <a:pt x="1215" y="476"/>
                    <a:pt x="1143" y="381"/>
                    <a:pt x="1048" y="310"/>
                  </a:cubicBezTo>
                  <a:cubicBezTo>
                    <a:pt x="976" y="238"/>
                    <a:pt x="881" y="191"/>
                    <a:pt x="810" y="143"/>
                  </a:cubicBezTo>
                  <a:lnTo>
                    <a:pt x="714" y="95"/>
                  </a:lnTo>
                  <a:lnTo>
                    <a:pt x="667" y="72"/>
                  </a:lnTo>
                  <a:cubicBezTo>
                    <a:pt x="619" y="48"/>
                    <a:pt x="595" y="24"/>
                    <a:pt x="548" y="24"/>
                  </a:cubicBezTo>
                  <a:lnTo>
                    <a:pt x="524" y="24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BF5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433;p23">
              <a:extLst>
                <a:ext uri="{FF2B5EF4-FFF2-40B4-BE49-F238E27FC236}">
                  <a16:creationId xmlns:a16="http://schemas.microsoft.com/office/drawing/2014/main" id="{5672680F-83D8-46CD-857E-92F946C9C32F}"/>
                </a:ext>
              </a:extLst>
            </p:cNvPr>
            <p:cNvSpPr/>
            <p:nvPr/>
          </p:nvSpPr>
          <p:spPr>
            <a:xfrm>
              <a:off x="4271844" y="367844"/>
              <a:ext cx="74763" cy="96293"/>
            </a:xfrm>
            <a:custGeom>
              <a:avLst/>
              <a:gdLst/>
              <a:ahLst/>
              <a:cxnLst/>
              <a:rect l="l" t="t" r="r" b="b"/>
              <a:pathLst>
                <a:path w="1389" h="1789" extrusionOk="0">
                  <a:moveTo>
                    <a:pt x="339" y="1"/>
                  </a:moveTo>
                  <a:cubicBezTo>
                    <a:pt x="166" y="1"/>
                    <a:pt x="0" y="136"/>
                    <a:pt x="31" y="351"/>
                  </a:cubicBezTo>
                  <a:cubicBezTo>
                    <a:pt x="31" y="398"/>
                    <a:pt x="54" y="446"/>
                    <a:pt x="54" y="493"/>
                  </a:cubicBezTo>
                  <a:cubicBezTo>
                    <a:pt x="78" y="541"/>
                    <a:pt x="54" y="589"/>
                    <a:pt x="54" y="636"/>
                  </a:cubicBezTo>
                  <a:cubicBezTo>
                    <a:pt x="78" y="803"/>
                    <a:pt x="150" y="970"/>
                    <a:pt x="245" y="1113"/>
                  </a:cubicBezTo>
                  <a:cubicBezTo>
                    <a:pt x="293" y="1208"/>
                    <a:pt x="340" y="1303"/>
                    <a:pt x="412" y="1375"/>
                  </a:cubicBezTo>
                  <a:cubicBezTo>
                    <a:pt x="435" y="1422"/>
                    <a:pt x="459" y="1470"/>
                    <a:pt x="507" y="1517"/>
                  </a:cubicBezTo>
                  <a:cubicBezTo>
                    <a:pt x="531" y="1541"/>
                    <a:pt x="578" y="1589"/>
                    <a:pt x="602" y="1637"/>
                  </a:cubicBezTo>
                  <a:cubicBezTo>
                    <a:pt x="697" y="1684"/>
                    <a:pt x="769" y="1732"/>
                    <a:pt x="864" y="1732"/>
                  </a:cubicBezTo>
                  <a:cubicBezTo>
                    <a:pt x="934" y="1767"/>
                    <a:pt x="1004" y="1789"/>
                    <a:pt x="1073" y="1789"/>
                  </a:cubicBezTo>
                  <a:cubicBezTo>
                    <a:pt x="1099" y="1789"/>
                    <a:pt x="1124" y="1786"/>
                    <a:pt x="1150" y="1779"/>
                  </a:cubicBezTo>
                  <a:cubicBezTo>
                    <a:pt x="1269" y="1779"/>
                    <a:pt x="1340" y="1684"/>
                    <a:pt x="1364" y="1589"/>
                  </a:cubicBezTo>
                  <a:cubicBezTo>
                    <a:pt x="1388" y="1494"/>
                    <a:pt x="1388" y="1422"/>
                    <a:pt x="1364" y="1327"/>
                  </a:cubicBezTo>
                  <a:cubicBezTo>
                    <a:pt x="1388" y="1255"/>
                    <a:pt x="1388" y="1184"/>
                    <a:pt x="1340" y="1113"/>
                  </a:cubicBezTo>
                  <a:cubicBezTo>
                    <a:pt x="1317" y="1065"/>
                    <a:pt x="1293" y="1017"/>
                    <a:pt x="1269" y="970"/>
                  </a:cubicBezTo>
                  <a:cubicBezTo>
                    <a:pt x="1245" y="922"/>
                    <a:pt x="1198" y="898"/>
                    <a:pt x="1174" y="851"/>
                  </a:cubicBezTo>
                  <a:cubicBezTo>
                    <a:pt x="1150" y="803"/>
                    <a:pt x="1055" y="684"/>
                    <a:pt x="1007" y="612"/>
                  </a:cubicBezTo>
                  <a:cubicBezTo>
                    <a:pt x="936" y="493"/>
                    <a:pt x="840" y="398"/>
                    <a:pt x="769" y="303"/>
                  </a:cubicBezTo>
                  <a:lnTo>
                    <a:pt x="697" y="255"/>
                  </a:lnTo>
                  <a:cubicBezTo>
                    <a:pt x="674" y="208"/>
                    <a:pt x="626" y="184"/>
                    <a:pt x="602" y="136"/>
                  </a:cubicBezTo>
                  <a:cubicBezTo>
                    <a:pt x="534" y="43"/>
                    <a:pt x="436" y="1"/>
                    <a:pt x="339" y="1"/>
                  </a:cubicBezTo>
                  <a:close/>
                </a:path>
              </a:pathLst>
            </a:custGeom>
            <a:solidFill>
              <a:srgbClr val="E0B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434;p23">
              <a:extLst>
                <a:ext uri="{FF2B5EF4-FFF2-40B4-BE49-F238E27FC236}">
                  <a16:creationId xmlns:a16="http://schemas.microsoft.com/office/drawing/2014/main" id="{5FB997BF-D9BD-478B-A61B-9E4CBDF0DCD5}"/>
                </a:ext>
              </a:extLst>
            </p:cNvPr>
            <p:cNvSpPr/>
            <p:nvPr/>
          </p:nvSpPr>
          <p:spPr>
            <a:xfrm>
              <a:off x="4535476" y="632876"/>
              <a:ext cx="102052" cy="92471"/>
            </a:xfrm>
            <a:custGeom>
              <a:avLst/>
              <a:gdLst/>
              <a:ahLst/>
              <a:cxnLst/>
              <a:rect l="l" t="t" r="r" b="b"/>
              <a:pathLst>
                <a:path w="1896" h="1718" extrusionOk="0">
                  <a:moveTo>
                    <a:pt x="1408" y="0"/>
                  </a:moveTo>
                  <a:cubicBezTo>
                    <a:pt x="1356" y="0"/>
                    <a:pt x="1303" y="8"/>
                    <a:pt x="1253" y="23"/>
                  </a:cubicBezTo>
                  <a:cubicBezTo>
                    <a:pt x="1158" y="47"/>
                    <a:pt x="1086" y="94"/>
                    <a:pt x="1015" y="142"/>
                  </a:cubicBezTo>
                  <a:lnTo>
                    <a:pt x="896" y="237"/>
                  </a:lnTo>
                  <a:cubicBezTo>
                    <a:pt x="800" y="332"/>
                    <a:pt x="705" y="428"/>
                    <a:pt x="610" y="547"/>
                  </a:cubicBezTo>
                  <a:cubicBezTo>
                    <a:pt x="539" y="618"/>
                    <a:pt x="467" y="690"/>
                    <a:pt x="419" y="785"/>
                  </a:cubicBezTo>
                  <a:cubicBezTo>
                    <a:pt x="348" y="880"/>
                    <a:pt x="300" y="951"/>
                    <a:pt x="229" y="1047"/>
                  </a:cubicBezTo>
                  <a:cubicBezTo>
                    <a:pt x="0" y="1352"/>
                    <a:pt x="244" y="1717"/>
                    <a:pt x="546" y="1717"/>
                  </a:cubicBezTo>
                  <a:cubicBezTo>
                    <a:pt x="621" y="1717"/>
                    <a:pt x="700" y="1694"/>
                    <a:pt x="777" y="1642"/>
                  </a:cubicBezTo>
                  <a:lnTo>
                    <a:pt x="1039" y="1452"/>
                  </a:lnTo>
                  <a:cubicBezTo>
                    <a:pt x="1134" y="1404"/>
                    <a:pt x="1205" y="1333"/>
                    <a:pt x="1277" y="1261"/>
                  </a:cubicBezTo>
                  <a:cubicBezTo>
                    <a:pt x="1396" y="1166"/>
                    <a:pt x="1491" y="1071"/>
                    <a:pt x="1586" y="975"/>
                  </a:cubicBezTo>
                  <a:cubicBezTo>
                    <a:pt x="1610" y="928"/>
                    <a:pt x="1658" y="904"/>
                    <a:pt x="1682" y="856"/>
                  </a:cubicBezTo>
                  <a:cubicBezTo>
                    <a:pt x="1729" y="785"/>
                    <a:pt x="1777" y="713"/>
                    <a:pt x="1824" y="618"/>
                  </a:cubicBezTo>
                  <a:cubicBezTo>
                    <a:pt x="1896" y="451"/>
                    <a:pt x="1848" y="261"/>
                    <a:pt x="1729" y="142"/>
                  </a:cubicBezTo>
                  <a:cubicBezTo>
                    <a:pt x="1646" y="42"/>
                    <a:pt x="1528" y="0"/>
                    <a:pt x="1408" y="0"/>
                  </a:cubicBezTo>
                  <a:close/>
                </a:path>
              </a:pathLst>
            </a:custGeom>
            <a:solidFill>
              <a:srgbClr val="C9B1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435;p23">
              <a:extLst>
                <a:ext uri="{FF2B5EF4-FFF2-40B4-BE49-F238E27FC236}">
                  <a16:creationId xmlns:a16="http://schemas.microsoft.com/office/drawing/2014/main" id="{E60E5A4A-90EE-47A2-A0C1-F63B5A84743C}"/>
                </a:ext>
              </a:extLst>
            </p:cNvPr>
            <p:cNvSpPr/>
            <p:nvPr/>
          </p:nvSpPr>
          <p:spPr>
            <a:xfrm>
              <a:off x="3900455" y="446105"/>
              <a:ext cx="62868" cy="126489"/>
            </a:xfrm>
            <a:custGeom>
              <a:avLst/>
              <a:gdLst/>
              <a:ahLst/>
              <a:cxnLst/>
              <a:rect l="l" t="t" r="r" b="b"/>
              <a:pathLst>
                <a:path w="1168" h="2350" extrusionOk="0">
                  <a:moveTo>
                    <a:pt x="551" y="0"/>
                  </a:moveTo>
                  <a:cubicBezTo>
                    <a:pt x="516" y="0"/>
                    <a:pt x="483" y="6"/>
                    <a:pt x="453" y="16"/>
                  </a:cubicBezTo>
                  <a:cubicBezTo>
                    <a:pt x="334" y="16"/>
                    <a:pt x="263" y="87"/>
                    <a:pt x="191" y="159"/>
                  </a:cubicBezTo>
                  <a:cubicBezTo>
                    <a:pt x="167" y="230"/>
                    <a:pt x="120" y="325"/>
                    <a:pt x="96" y="397"/>
                  </a:cubicBezTo>
                  <a:cubicBezTo>
                    <a:pt x="72" y="444"/>
                    <a:pt x="72" y="516"/>
                    <a:pt x="72" y="564"/>
                  </a:cubicBezTo>
                  <a:cubicBezTo>
                    <a:pt x="24" y="730"/>
                    <a:pt x="24" y="873"/>
                    <a:pt x="1" y="1040"/>
                  </a:cubicBezTo>
                  <a:cubicBezTo>
                    <a:pt x="1" y="1159"/>
                    <a:pt x="1" y="1278"/>
                    <a:pt x="24" y="1397"/>
                  </a:cubicBezTo>
                  <a:cubicBezTo>
                    <a:pt x="48" y="1516"/>
                    <a:pt x="24" y="1635"/>
                    <a:pt x="48" y="1754"/>
                  </a:cubicBezTo>
                  <a:cubicBezTo>
                    <a:pt x="72" y="2016"/>
                    <a:pt x="215" y="2231"/>
                    <a:pt x="453" y="2326"/>
                  </a:cubicBezTo>
                  <a:cubicBezTo>
                    <a:pt x="495" y="2342"/>
                    <a:pt x="540" y="2349"/>
                    <a:pt x="584" y="2349"/>
                  </a:cubicBezTo>
                  <a:cubicBezTo>
                    <a:pt x="741" y="2349"/>
                    <a:pt x="898" y="2255"/>
                    <a:pt x="953" y="2088"/>
                  </a:cubicBezTo>
                  <a:cubicBezTo>
                    <a:pt x="977" y="1992"/>
                    <a:pt x="1001" y="1873"/>
                    <a:pt x="1025" y="1778"/>
                  </a:cubicBezTo>
                  <a:cubicBezTo>
                    <a:pt x="1072" y="1659"/>
                    <a:pt x="1096" y="1564"/>
                    <a:pt x="1120" y="1445"/>
                  </a:cubicBezTo>
                  <a:cubicBezTo>
                    <a:pt x="1144" y="1302"/>
                    <a:pt x="1144" y="1135"/>
                    <a:pt x="1168" y="992"/>
                  </a:cubicBezTo>
                  <a:cubicBezTo>
                    <a:pt x="1168" y="921"/>
                    <a:pt x="1168" y="873"/>
                    <a:pt x="1168" y="802"/>
                  </a:cubicBezTo>
                  <a:cubicBezTo>
                    <a:pt x="1144" y="706"/>
                    <a:pt x="1144" y="611"/>
                    <a:pt x="1120" y="516"/>
                  </a:cubicBezTo>
                  <a:cubicBezTo>
                    <a:pt x="1048" y="302"/>
                    <a:pt x="906" y="111"/>
                    <a:pt x="691" y="40"/>
                  </a:cubicBezTo>
                  <a:cubicBezTo>
                    <a:pt x="649" y="12"/>
                    <a:pt x="599" y="0"/>
                    <a:pt x="5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436;p23">
              <a:extLst>
                <a:ext uri="{FF2B5EF4-FFF2-40B4-BE49-F238E27FC236}">
                  <a16:creationId xmlns:a16="http://schemas.microsoft.com/office/drawing/2014/main" id="{AD8D3A34-3036-42C7-9429-8F7EC39EC27A}"/>
                </a:ext>
              </a:extLst>
            </p:cNvPr>
            <p:cNvSpPr/>
            <p:nvPr/>
          </p:nvSpPr>
          <p:spPr>
            <a:xfrm>
              <a:off x="4755402" y="833694"/>
              <a:ext cx="98769" cy="90157"/>
            </a:xfrm>
            <a:custGeom>
              <a:avLst/>
              <a:gdLst/>
              <a:ahLst/>
              <a:cxnLst/>
              <a:rect l="l" t="t" r="r" b="b"/>
              <a:pathLst>
                <a:path w="1835" h="1675" extrusionOk="0">
                  <a:moveTo>
                    <a:pt x="384" y="1"/>
                  </a:moveTo>
                  <a:cubicBezTo>
                    <a:pt x="265" y="1"/>
                    <a:pt x="152" y="54"/>
                    <a:pt x="72" y="173"/>
                  </a:cubicBezTo>
                  <a:cubicBezTo>
                    <a:pt x="48" y="221"/>
                    <a:pt x="25" y="293"/>
                    <a:pt x="25" y="340"/>
                  </a:cubicBezTo>
                  <a:cubicBezTo>
                    <a:pt x="1" y="435"/>
                    <a:pt x="25" y="507"/>
                    <a:pt x="96" y="578"/>
                  </a:cubicBezTo>
                  <a:lnTo>
                    <a:pt x="144" y="650"/>
                  </a:lnTo>
                  <a:cubicBezTo>
                    <a:pt x="144" y="650"/>
                    <a:pt x="144" y="674"/>
                    <a:pt x="144" y="674"/>
                  </a:cubicBezTo>
                  <a:cubicBezTo>
                    <a:pt x="191" y="721"/>
                    <a:pt x="215" y="745"/>
                    <a:pt x="263" y="793"/>
                  </a:cubicBezTo>
                  <a:lnTo>
                    <a:pt x="287" y="816"/>
                  </a:lnTo>
                  <a:cubicBezTo>
                    <a:pt x="358" y="912"/>
                    <a:pt x="453" y="1007"/>
                    <a:pt x="549" y="1102"/>
                  </a:cubicBezTo>
                  <a:cubicBezTo>
                    <a:pt x="587" y="1141"/>
                    <a:pt x="626" y="1179"/>
                    <a:pt x="668" y="1221"/>
                  </a:cubicBezTo>
                  <a:lnTo>
                    <a:pt x="668" y="1221"/>
                  </a:lnTo>
                  <a:lnTo>
                    <a:pt x="858" y="1436"/>
                  </a:lnTo>
                  <a:cubicBezTo>
                    <a:pt x="906" y="1459"/>
                    <a:pt x="953" y="1483"/>
                    <a:pt x="1025" y="1507"/>
                  </a:cubicBezTo>
                  <a:lnTo>
                    <a:pt x="1049" y="1531"/>
                  </a:lnTo>
                  <a:cubicBezTo>
                    <a:pt x="1120" y="1578"/>
                    <a:pt x="1192" y="1626"/>
                    <a:pt x="1287" y="1650"/>
                  </a:cubicBezTo>
                  <a:lnTo>
                    <a:pt x="1334" y="1650"/>
                  </a:lnTo>
                  <a:cubicBezTo>
                    <a:pt x="1377" y="1667"/>
                    <a:pt x="1421" y="1675"/>
                    <a:pt x="1464" y="1675"/>
                  </a:cubicBezTo>
                  <a:cubicBezTo>
                    <a:pt x="1658" y="1675"/>
                    <a:pt x="1830" y="1512"/>
                    <a:pt x="1811" y="1317"/>
                  </a:cubicBezTo>
                  <a:cubicBezTo>
                    <a:pt x="1811" y="1317"/>
                    <a:pt x="1811" y="1293"/>
                    <a:pt x="1811" y="1293"/>
                  </a:cubicBezTo>
                  <a:cubicBezTo>
                    <a:pt x="1811" y="1269"/>
                    <a:pt x="1811" y="1269"/>
                    <a:pt x="1811" y="1245"/>
                  </a:cubicBezTo>
                  <a:cubicBezTo>
                    <a:pt x="1835" y="1150"/>
                    <a:pt x="1835" y="1055"/>
                    <a:pt x="1787" y="959"/>
                  </a:cubicBezTo>
                  <a:cubicBezTo>
                    <a:pt x="1787" y="936"/>
                    <a:pt x="1763" y="912"/>
                    <a:pt x="1739" y="864"/>
                  </a:cubicBezTo>
                  <a:cubicBezTo>
                    <a:pt x="1739" y="793"/>
                    <a:pt x="1692" y="721"/>
                    <a:pt x="1644" y="650"/>
                  </a:cubicBezTo>
                  <a:cubicBezTo>
                    <a:pt x="1596" y="578"/>
                    <a:pt x="1549" y="531"/>
                    <a:pt x="1477" y="483"/>
                  </a:cubicBezTo>
                  <a:cubicBezTo>
                    <a:pt x="1430" y="435"/>
                    <a:pt x="1382" y="388"/>
                    <a:pt x="1334" y="340"/>
                  </a:cubicBezTo>
                  <a:cubicBezTo>
                    <a:pt x="1239" y="269"/>
                    <a:pt x="1144" y="221"/>
                    <a:pt x="1049" y="173"/>
                  </a:cubicBezTo>
                  <a:cubicBezTo>
                    <a:pt x="1001" y="126"/>
                    <a:pt x="930" y="102"/>
                    <a:pt x="858" y="102"/>
                  </a:cubicBezTo>
                  <a:cubicBezTo>
                    <a:pt x="739" y="54"/>
                    <a:pt x="620" y="7"/>
                    <a:pt x="501" y="7"/>
                  </a:cubicBezTo>
                  <a:lnTo>
                    <a:pt x="453" y="7"/>
                  </a:lnTo>
                  <a:cubicBezTo>
                    <a:pt x="430" y="3"/>
                    <a:pt x="407" y="1"/>
                    <a:pt x="3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437;p23">
              <a:extLst>
                <a:ext uri="{FF2B5EF4-FFF2-40B4-BE49-F238E27FC236}">
                  <a16:creationId xmlns:a16="http://schemas.microsoft.com/office/drawing/2014/main" id="{E379F21F-A1C1-45D8-B8CB-53F71328BBC4}"/>
                </a:ext>
              </a:extLst>
            </p:cNvPr>
            <p:cNvSpPr/>
            <p:nvPr/>
          </p:nvSpPr>
          <p:spPr>
            <a:xfrm>
              <a:off x="4690059" y="1028270"/>
              <a:ext cx="76970" cy="71157"/>
            </a:xfrm>
            <a:custGeom>
              <a:avLst/>
              <a:gdLst/>
              <a:ahLst/>
              <a:cxnLst/>
              <a:rect l="l" t="t" r="r" b="b"/>
              <a:pathLst>
                <a:path w="1430" h="1322" extrusionOk="0">
                  <a:moveTo>
                    <a:pt x="1008" y="1"/>
                  </a:moveTo>
                  <a:cubicBezTo>
                    <a:pt x="995" y="1"/>
                    <a:pt x="985" y="4"/>
                    <a:pt x="977" y="12"/>
                  </a:cubicBezTo>
                  <a:cubicBezTo>
                    <a:pt x="956" y="5"/>
                    <a:pt x="935" y="2"/>
                    <a:pt x="914" y="2"/>
                  </a:cubicBezTo>
                  <a:cubicBezTo>
                    <a:pt x="863" y="2"/>
                    <a:pt x="813" y="19"/>
                    <a:pt x="762" y="35"/>
                  </a:cubicBezTo>
                  <a:cubicBezTo>
                    <a:pt x="691" y="59"/>
                    <a:pt x="596" y="107"/>
                    <a:pt x="524" y="178"/>
                  </a:cubicBezTo>
                  <a:lnTo>
                    <a:pt x="477" y="226"/>
                  </a:lnTo>
                  <a:cubicBezTo>
                    <a:pt x="405" y="250"/>
                    <a:pt x="381" y="297"/>
                    <a:pt x="334" y="345"/>
                  </a:cubicBezTo>
                  <a:lnTo>
                    <a:pt x="215" y="464"/>
                  </a:lnTo>
                  <a:cubicBezTo>
                    <a:pt x="167" y="488"/>
                    <a:pt x="143" y="535"/>
                    <a:pt x="119" y="583"/>
                  </a:cubicBezTo>
                  <a:lnTo>
                    <a:pt x="48" y="678"/>
                  </a:lnTo>
                  <a:cubicBezTo>
                    <a:pt x="24" y="726"/>
                    <a:pt x="0" y="797"/>
                    <a:pt x="24" y="845"/>
                  </a:cubicBezTo>
                  <a:cubicBezTo>
                    <a:pt x="0" y="893"/>
                    <a:pt x="0" y="940"/>
                    <a:pt x="24" y="964"/>
                  </a:cubicBezTo>
                  <a:cubicBezTo>
                    <a:pt x="24" y="1036"/>
                    <a:pt x="48" y="1083"/>
                    <a:pt x="96" y="1131"/>
                  </a:cubicBezTo>
                  <a:cubicBezTo>
                    <a:pt x="143" y="1202"/>
                    <a:pt x="191" y="1250"/>
                    <a:pt x="262" y="1274"/>
                  </a:cubicBezTo>
                  <a:cubicBezTo>
                    <a:pt x="310" y="1298"/>
                    <a:pt x="381" y="1321"/>
                    <a:pt x="429" y="1321"/>
                  </a:cubicBezTo>
                  <a:cubicBezTo>
                    <a:pt x="500" y="1321"/>
                    <a:pt x="548" y="1321"/>
                    <a:pt x="596" y="1298"/>
                  </a:cubicBezTo>
                  <a:cubicBezTo>
                    <a:pt x="691" y="1250"/>
                    <a:pt x="786" y="1226"/>
                    <a:pt x="858" y="1178"/>
                  </a:cubicBezTo>
                  <a:lnTo>
                    <a:pt x="977" y="1083"/>
                  </a:lnTo>
                  <a:cubicBezTo>
                    <a:pt x="1024" y="1059"/>
                    <a:pt x="1024" y="1059"/>
                    <a:pt x="1048" y="1036"/>
                  </a:cubicBezTo>
                  <a:lnTo>
                    <a:pt x="1310" y="797"/>
                  </a:lnTo>
                  <a:cubicBezTo>
                    <a:pt x="1334" y="774"/>
                    <a:pt x="1358" y="726"/>
                    <a:pt x="1382" y="702"/>
                  </a:cubicBezTo>
                  <a:lnTo>
                    <a:pt x="1405" y="559"/>
                  </a:lnTo>
                  <a:lnTo>
                    <a:pt x="1405" y="440"/>
                  </a:lnTo>
                  <a:cubicBezTo>
                    <a:pt x="1429" y="393"/>
                    <a:pt x="1405" y="345"/>
                    <a:pt x="1405" y="321"/>
                  </a:cubicBezTo>
                  <a:cubicBezTo>
                    <a:pt x="1382" y="250"/>
                    <a:pt x="1358" y="202"/>
                    <a:pt x="1310" y="154"/>
                  </a:cubicBezTo>
                  <a:cubicBezTo>
                    <a:pt x="1286" y="131"/>
                    <a:pt x="1239" y="83"/>
                    <a:pt x="1215" y="83"/>
                  </a:cubicBezTo>
                  <a:cubicBezTo>
                    <a:pt x="1167" y="59"/>
                    <a:pt x="1143" y="35"/>
                    <a:pt x="1096" y="12"/>
                  </a:cubicBezTo>
                  <a:cubicBezTo>
                    <a:pt x="1064" y="12"/>
                    <a:pt x="1032" y="1"/>
                    <a:pt x="1008" y="1"/>
                  </a:cubicBezTo>
                  <a:close/>
                </a:path>
              </a:pathLst>
            </a:custGeom>
            <a:solidFill>
              <a:srgbClr val="BF5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438;p23">
              <a:extLst>
                <a:ext uri="{FF2B5EF4-FFF2-40B4-BE49-F238E27FC236}">
                  <a16:creationId xmlns:a16="http://schemas.microsoft.com/office/drawing/2014/main" id="{48ADE677-248F-4011-AFA0-A6C349081059}"/>
                </a:ext>
              </a:extLst>
            </p:cNvPr>
            <p:cNvSpPr/>
            <p:nvPr/>
          </p:nvSpPr>
          <p:spPr>
            <a:xfrm>
              <a:off x="4445212" y="928372"/>
              <a:ext cx="42360" cy="53879"/>
            </a:xfrm>
            <a:custGeom>
              <a:avLst/>
              <a:gdLst/>
              <a:ahLst/>
              <a:cxnLst/>
              <a:rect l="l" t="t" r="r" b="b"/>
              <a:pathLst>
                <a:path w="787" h="1001" extrusionOk="0">
                  <a:moveTo>
                    <a:pt x="562" y="0"/>
                  </a:moveTo>
                  <a:cubicBezTo>
                    <a:pt x="551" y="0"/>
                    <a:pt x="539" y="3"/>
                    <a:pt x="525" y="10"/>
                  </a:cubicBezTo>
                  <a:cubicBezTo>
                    <a:pt x="477" y="10"/>
                    <a:pt x="406" y="10"/>
                    <a:pt x="358" y="58"/>
                  </a:cubicBezTo>
                  <a:cubicBezTo>
                    <a:pt x="334" y="81"/>
                    <a:pt x="310" y="105"/>
                    <a:pt x="287" y="153"/>
                  </a:cubicBezTo>
                  <a:cubicBezTo>
                    <a:pt x="263" y="177"/>
                    <a:pt x="239" y="224"/>
                    <a:pt x="191" y="272"/>
                  </a:cubicBezTo>
                  <a:cubicBezTo>
                    <a:pt x="144" y="367"/>
                    <a:pt x="72" y="462"/>
                    <a:pt x="25" y="558"/>
                  </a:cubicBezTo>
                  <a:cubicBezTo>
                    <a:pt x="1" y="605"/>
                    <a:pt x="1" y="629"/>
                    <a:pt x="1" y="677"/>
                  </a:cubicBezTo>
                  <a:cubicBezTo>
                    <a:pt x="1" y="724"/>
                    <a:pt x="1" y="748"/>
                    <a:pt x="25" y="796"/>
                  </a:cubicBezTo>
                  <a:cubicBezTo>
                    <a:pt x="62" y="929"/>
                    <a:pt x="191" y="1001"/>
                    <a:pt x="314" y="1001"/>
                  </a:cubicBezTo>
                  <a:cubicBezTo>
                    <a:pt x="345" y="1001"/>
                    <a:pt x="376" y="996"/>
                    <a:pt x="406" y="986"/>
                  </a:cubicBezTo>
                  <a:cubicBezTo>
                    <a:pt x="477" y="939"/>
                    <a:pt x="548" y="891"/>
                    <a:pt x="572" y="820"/>
                  </a:cubicBezTo>
                  <a:cubicBezTo>
                    <a:pt x="620" y="724"/>
                    <a:pt x="668" y="653"/>
                    <a:pt x="715" y="558"/>
                  </a:cubicBezTo>
                  <a:lnTo>
                    <a:pt x="763" y="439"/>
                  </a:lnTo>
                  <a:cubicBezTo>
                    <a:pt x="787" y="367"/>
                    <a:pt x="787" y="296"/>
                    <a:pt x="787" y="248"/>
                  </a:cubicBezTo>
                  <a:cubicBezTo>
                    <a:pt x="787" y="177"/>
                    <a:pt x="763" y="129"/>
                    <a:pt x="739" y="105"/>
                  </a:cubicBezTo>
                  <a:cubicBezTo>
                    <a:pt x="715" y="58"/>
                    <a:pt x="691" y="34"/>
                    <a:pt x="644" y="34"/>
                  </a:cubicBezTo>
                  <a:cubicBezTo>
                    <a:pt x="610" y="17"/>
                    <a:pt x="588" y="0"/>
                    <a:pt x="5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439;p23">
              <a:extLst>
                <a:ext uri="{FF2B5EF4-FFF2-40B4-BE49-F238E27FC236}">
                  <a16:creationId xmlns:a16="http://schemas.microsoft.com/office/drawing/2014/main" id="{FF26D58C-81AF-4063-9099-A265ECC04214}"/>
                </a:ext>
              </a:extLst>
            </p:cNvPr>
            <p:cNvSpPr/>
            <p:nvPr/>
          </p:nvSpPr>
          <p:spPr>
            <a:xfrm>
              <a:off x="5010476" y="931440"/>
              <a:ext cx="85959" cy="70242"/>
            </a:xfrm>
            <a:custGeom>
              <a:avLst/>
              <a:gdLst/>
              <a:ahLst/>
              <a:cxnLst/>
              <a:rect l="l" t="t" r="r" b="b"/>
              <a:pathLst>
                <a:path w="1597" h="1305" extrusionOk="0">
                  <a:moveTo>
                    <a:pt x="477" y="1"/>
                  </a:moveTo>
                  <a:cubicBezTo>
                    <a:pt x="215" y="1"/>
                    <a:pt x="1" y="239"/>
                    <a:pt x="25" y="525"/>
                  </a:cubicBezTo>
                  <a:cubicBezTo>
                    <a:pt x="25" y="620"/>
                    <a:pt x="49" y="691"/>
                    <a:pt x="96" y="763"/>
                  </a:cubicBezTo>
                  <a:cubicBezTo>
                    <a:pt x="144" y="810"/>
                    <a:pt x="168" y="834"/>
                    <a:pt x="215" y="882"/>
                  </a:cubicBezTo>
                  <a:lnTo>
                    <a:pt x="263" y="929"/>
                  </a:lnTo>
                  <a:lnTo>
                    <a:pt x="311" y="977"/>
                  </a:lnTo>
                  <a:lnTo>
                    <a:pt x="382" y="1001"/>
                  </a:lnTo>
                  <a:lnTo>
                    <a:pt x="430" y="1048"/>
                  </a:lnTo>
                  <a:cubicBezTo>
                    <a:pt x="472" y="1077"/>
                    <a:pt x="506" y="1105"/>
                    <a:pt x="542" y="1128"/>
                  </a:cubicBezTo>
                  <a:lnTo>
                    <a:pt x="542" y="1128"/>
                  </a:lnTo>
                  <a:lnTo>
                    <a:pt x="477" y="1096"/>
                  </a:lnTo>
                  <a:lnTo>
                    <a:pt x="549" y="1144"/>
                  </a:lnTo>
                  <a:lnTo>
                    <a:pt x="567" y="1144"/>
                  </a:lnTo>
                  <a:cubicBezTo>
                    <a:pt x="571" y="1146"/>
                    <a:pt x="575" y="1148"/>
                    <a:pt x="579" y="1150"/>
                  </a:cubicBezTo>
                  <a:lnTo>
                    <a:pt x="579" y="1150"/>
                  </a:lnTo>
                  <a:cubicBezTo>
                    <a:pt x="625" y="1194"/>
                    <a:pt x="670" y="1216"/>
                    <a:pt x="715" y="1239"/>
                  </a:cubicBezTo>
                  <a:cubicBezTo>
                    <a:pt x="763" y="1263"/>
                    <a:pt x="834" y="1287"/>
                    <a:pt x="882" y="1287"/>
                  </a:cubicBezTo>
                  <a:lnTo>
                    <a:pt x="930" y="1287"/>
                  </a:lnTo>
                  <a:cubicBezTo>
                    <a:pt x="965" y="1299"/>
                    <a:pt x="995" y="1304"/>
                    <a:pt x="1025" y="1304"/>
                  </a:cubicBezTo>
                  <a:cubicBezTo>
                    <a:pt x="1055" y="1304"/>
                    <a:pt x="1085" y="1299"/>
                    <a:pt x="1120" y="1287"/>
                  </a:cubicBezTo>
                  <a:lnTo>
                    <a:pt x="1168" y="1287"/>
                  </a:lnTo>
                  <a:cubicBezTo>
                    <a:pt x="1215" y="1287"/>
                    <a:pt x="1287" y="1263"/>
                    <a:pt x="1335" y="1239"/>
                  </a:cubicBezTo>
                  <a:cubicBezTo>
                    <a:pt x="1382" y="1215"/>
                    <a:pt x="1430" y="1168"/>
                    <a:pt x="1477" y="1120"/>
                  </a:cubicBezTo>
                  <a:lnTo>
                    <a:pt x="1549" y="1025"/>
                  </a:lnTo>
                  <a:cubicBezTo>
                    <a:pt x="1573" y="953"/>
                    <a:pt x="1597" y="858"/>
                    <a:pt x="1573" y="787"/>
                  </a:cubicBezTo>
                  <a:lnTo>
                    <a:pt x="1573" y="715"/>
                  </a:lnTo>
                  <a:lnTo>
                    <a:pt x="1525" y="572"/>
                  </a:lnTo>
                  <a:cubicBezTo>
                    <a:pt x="1525" y="548"/>
                    <a:pt x="1501" y="525"/>
                    <a:pt x="1501" y="501"/>
                  </a:cubicBezTo>
                  <a:cubicBezTo>
                    <a:pt x="1477" y="477"/>
                    <a:pt x="1477" y="453"/>
                    <a:pt x="1454" y="429"/>
                  </a:cubicBezTo>
                  <a:lnTo>
                    <a:pt x="1454" y="405"/>
                  </a:lnTo>
                  <a:cubicBezTo>
                    <a:pt x="1430" y="382"/>
                    <a:pt x="1406" y="358"/>
                    <a:pt x="1382" y="334"/>
                  </a:cubicBezTo>
                  <a:cubicBezTo>
                    <a:pt x="1311" y="239"/>
                    <a:pt x="1335" y="263"/>
                    <a:pt x="1192" y="191"/>
                  </a:cubicBezTo>
                  <a:lnTo>
                    <a:pt x="1144" y="144"/>
                  </a:lnTo>
                  <a:cubicBezTo>
                    <a:pt x="1096" y="120"/>
                    <a:pt x="1073" y="120"/>
                    <a:pt x="1025" y="96"/>
                  </a:cubicBezTo>
                  <a:lnTo>
                    <a:pt x="930" y="72"/>
                  </a:lnTo>
                  <a:cubicBezTo>
                    <a:pt x="858" y="24"/>
                    <a:pt x="787" y="24"/>
                    <a:pt x="715" y="1"/>
                  </a:cubicBezTo>
                  <a:close/>
                </a:path>
              </a:pathLst>
            </a:custGeom>
            <a:solidFill>
              <a:srgbClr val="BF5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440;p23">
              <a:extLst>
                <a:ext uri="{FF2B5EF4-FFF2-40B4-BE49-F238E27FC236}">
                  <a16:creationId xmlns:a16="http://schemas.microsoft.com/office/drawing/2014/main" id="{EF4E0A0B-E60C-4A5C-8030-C8B25D536855}"/>
                </a:ext>
              </a:extLst>
            </p:cNvPr>
            <p:cNvSpPr/>
            <p:nvPr/>
          </p:nvSpPr>
          <p:spPr>
            <a:xfrm>
              <a:off x="4687476" y="1160409"/>
              <a:ext cx="83375" cy="79984"/>
            </a:xfrm>
            <a:custGeom>
              <a:avLst/>
              <a:gdLst/>
              <a:ahLst/>
              <a:cxnLst/>
              <a:rect l="l" t="t" r="r" b="b"/>
              <a:pathLst>
                <a:path w="1549" h="1486" extrusionOk="0">
                  <a:moveTo>
                    <a:pt x="1078" y="1"/>
                  </a:moveTo>
                  <a:cubicBezTo>
                    <a:pt x="1045" y="1"/>
                    <a:pt x="1011" y="4"/>
                    <a:pt x="977" y="9"/>
                  </a:cubicBezTo>
                  <a:lnTo>
                    <a:pt x="906" y="9"/>
                  </a:lnTo>
                  <a:cubicBezTo>
                    <a:pt x="858" y="9"/>
                    <a:pt x="810" y="33"/>
                    <a:pt x="763" y="57"/>
                  </a:cubicBezTo>
                  <a:cubicBezTo>
                    <a:pt x="715" y="81"/>
                    <a:pt x="668" y="128"/>
                    <a:pt x="620" y="176"/>
                  </a:cubicBezTo>
                  <a:cubicBezTo>
                    <a:pt x="572" y="224"/>
                    <a:pt x="525" y="271"/>
                    <a:pt x="477" y="343"/>
                  </a:cubicBezTo>
                  <a:lnTo>
                    <a:pt x="358" y="462"/>
                  </a:lnTo>
                  <a:cubicBezTo>
                    <a:pt x="263" y="557"/>
                    <a:pt x="191" y="629"/>
                    <a:pt x="96" y="724"/>
                  </a:cubicBezTo>
                  <a:lnTo>
                    <a:pt x="48" y="819"/>
                  </a:lnTo>
                  <a:cubicBezTo>
                    <a:pt x="1" y="867"/>
                    <a:pt x="1" y="938"/>
                    <a:pt x="1" y="986"/>
                  </a:cubicBezTo>
                  <a:cubicBezTo>
                    <a:pt x="1" y="1033"/>
                    <a:pt x="1" y="1081"/>
                    <a:pt x="1" y="1129"/>
                  </a:cubicBezTo>
                  <a:cubicBezTo>
                    <a:pt x="1" y="1176"/>
                    <a:pt x="25" y="1248"/>
                    <a:pt x="72" y="1295"/>
                  </a:cubicBezTo>
                  <a:cubicBezTo>
                    <a:pt x="120" y="1343"/>
                    <a:pt x="191" y="1391"/>
                    <a:pt x="263" y="1438"/>
                  </a:cubicBezTo>
                  <a:cubicBezTo>
                    <a:pt x="310" y="1462"/>
                    <a:pt x="382" y="1486"/>
                    <a:pt x="429" y="1486"/>
                  </a:cubicBezTo>
                  <a:cubicBezTo>
                    <a:pt x="501" y="1486"/>
                    <a:pt x="572" y="1486"/>
                    <a:pt x="620" y="1462"/>
                  </a:cubicBezTo>
                  <a:cubicBezTo>
                    <a:pt x="763" y="1391"/>
                    <a:pt x="929" y="1319"/>
                    <a:pt x="1049" y="1224"/>
                  </a:cubicBezTo>
                  <a:cubicBezTo>
                    <a:pt x="1120" y="1176"/>
                    <a:pt x="1168" y="1153"/>
                    <a:pt x="1215" y="1105"/>
                  </a:cubicBezTo>
                  <a:cubicBezTo>
                    <a:pt x="1263" y="1057"/>
                    <a:pt x="1310" y="1010"/>
                    <a:pt x="1358" y="938"/>
                  </a:cubicBezTo>
                  <a:lnTo>
                    <a:pt x="1430" y="867"/>
                  </a:lnTo>
                  <a:cubicBezTo>
                    <a:pt x="1477" y="795"/>
                    <a:pt x="1525" y="700"/>
                    <a:pt x="1525" y="629"/>
                  </a:cubicBezTo>
                  <a:cubicBezTo>
                    <a:pt x="1549" y="557"/>
                    <a:pt x="1549" y="510"/>
                    <a:pt x="1525" y="462"/>
                  </a:cubicBezTo>
                  <a:cubicBezTo>
                    <a:pt x="1525" y="319"/>
                    <a:pt x="1477" y="200"/>
                    <a:pt x="1382" y="105"/>
                  </a:cubicBezTo>
                  <a:cubicBezTo>
                    <a:pt x="1291" y="32"/>
                    <a:pt x="1186" y="1"/>
                    <a:pt x="1078" y="1"/>
                  </a:cubicBezTo>
                  <a:close/>
                </a:path>
              </a:pathLst>
            </a:custGeom>
            <a:solidFill>
              <a:srgbClr val="E0B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441;p23">
              <a:extLst>
                <a:ext uri="{FF2B5EF4-FFF2-40B4-BE49-F238E27FC236}">
                  <a16:creationId xmlns:a16="http://schemas.microsoft.com/office/drawing/2014/main" id="{A3B7BD90-0D5D-4423-92C4-9AD87FBB08CF}"/>
                </a:ext>
              </a:extLst>
            </p:cNvPr>
            <p:cNvSpPr/>
            <p:nvPr/>
          </p:nvSpPr>
          <p:spPr>
            <a:xfrm>
              <a:off x="4343968" y="649454"/>
              <a:ext cx="65397" cy="79230"/>
            </a:xfrm>
            <a:custGeom>
              <a:avLst/>
              <a:gdLst/>
              <a:ahLst/>
              <a:cxnLst/>
              <a:rect l="l" t="t" r="r" b="b"/>
              <a:pathLst>
                <a:path w="1215" h="1472" extrusionOk="0">
                  <a:moveTo>
                    <a:pt x="381" y="0"/>
                  </a:moveTo>
                  <a:cubicBezTo>
                    <a:pt x="310" y="0"/>
                    <a:pt x="262" y="0"/>
                    <a:pt x="215" y="48"/>
                  </a:cubicBezTo>
                  <a:cubicBezTo>
                    <a:pt x="143" y="72"/>
                    <a:pt x="72" y="143"/>
                    <a:pt x="24" y="239"/>
                  </a:cubicBezTo>
                  <a:cubicBezTo>
                    <a:pt x="0" y="334"/>
                    <a:pt x="0" y="453"/>
                    <a:pt x="24" y="548"/>
                  </a:cubicBezTo>
                  <a:cubicBezTo>
                    <a:pt x="72" y="667"/>
                    <a:pt x="119" y="786"/>
                    <a:pt x="191" y="905"/>
                  </a:cubicBezTo>
                  <a:cubicBezTo>
                    <a:pt x="215" y="977"/>
                    <a:pt x="262" y="1072"/>
                    <a:pt x="310" y="1144"/>
                  </a:cubicBezTo>
                  <a:lnTo>
                    <a:pt x="381" y="1263"/>
                  </a:lnTo>
                  <a:cubicBezTo>
                    <a:pt x="477" y="1358"/>
                    <a:pt x="572" y="1429"/>
                    <a:pt x="691" y="1453"/>
                  </a:cubicBezTo>
                  <a:cubicBezTo>
                    <a:pt x="715" y="1465"/>
                    <a:pt x="745" y="1471"/>
                    <a:pt x="774" y="1471"/>
                  </a:cubicBezTo>
                  <a:cubicBezTo>
                    <a:pt x="804" y="1471"/>
                    <a:pt x="834" y="1465"/>
                    <a:pt x="858" y="1453"/>
                  </a:cubicBezTo>
                  <a:cubicBezTo>
                    <a:pt x="929" y="1453"/>
                    <a:pt x="977" y="1429"/>
                    <a:pt x="1024" y="1382"/>
                  </a:cubicBezTo>
                  <a:lnTo>
                    <a:pt x="1096" y="1310"/>
                  </a:lnTo>
                  <a:cubicBezTo>
                    <a:pt x="1167" y="1239"/>
                    <a:pt x="1191" y="1167"/>
                    <a:pt x="1191" y="1096"/>
                  </a:cubicBezTo>
                  <a:cubicBezTo>
                    <a:pt x="1215" y="1048"/>
                    <a:pt x="1215" y="1025"/>
                    <a:pt x="1191" y="977"/>
                  </a:cubicBezTo>
                  <a:cubicBezTo>
                    <a:pt x="1191" y="882"/>
                    <a:pt x="1167" y="810"/>
                    <a:pt x="1120" y="739"/>
                  </a:cubicBezTo>
                  <a:cubicBezTo>
                    <a:pt x="1120" y="739"/>
                    <a:pt x="1072" y="643"/>
                    <a:pt x="1048" y="596"/>
                  </a:cubicBezTo>
                  <a:cubicBezTo>
                    <a:pt x="1024" y="572"/>
                    <a:pt x="977" y="501"/>
                    <a:pt x="953" y="453"/>
                  </a:cubicBezTo>
                  <a:cubicBezTo>
                    <a:pt x="882" y="358"/>
                    <a:pt x="810" y="262"/>
                    <a:pt x="739" y="167"/>
                  </a:cubicBezTo>
                  <a:cubicBezTo>
                    <a:pt x="715" y="120"/>
                    <a:pt x="667" y="72"/>
                    <a:pt x="620" y="48"/>
                  </a:cubicBezTo>
                  <a:cubicBezTo>
                    <a:pt x="596" y="24"/>
                    <a:pt x="524" y="0"/>
                    <a:pt x="477" y="0"/>
                  </a:cubicBezTo>
                  <a:close/>
                </a:path>
              </a:pathLst>
            </a:custGeom>
            <a:solidFill>
              <a:srgbClr val="BF5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442;p23">
              <a:extLst>
                <a:ext uri="{FF2B5EF4-FFF2-40B4-BE49-F238E27FC236}">
                  <a16:creationId xmlns:a16="http://schemas.microsoft.com/office/drawing/2014/main" id="{7D2EB89E-A7A1-4AB8-BB76-A574AD1ABA0C}"/>
                </a:ext>
              </a:extLst>
            </p:cNvPr>
            <p:cNvSpPr/>
            <p:nvPr/>
          </p:nvSpPr>
          <p:spPr>
            <a:xfrm>
              <a:off x="3992764" y="845590"/>
              <a:ext cx="85905" cy="88973"/>
            </a:xfrm>
            <a:custGeom>
              <a:avLst/>
              <a:gdLst/>
              <a:ahLst/>
              <a:cxnLst/>
              <a:rect l="l" t="t" r="r" b="b"/>
              <a:pathLst>
                <a:path w="1596" h="1653" extrusionOk="0">
                  <a:moveTo>
                    <a:pt x="1048" y="0"/>
                  </a:moveTo>
                  <a:cubicBezTo>
                    <a:pt x="977" y="24"/>
                    <a:pt x="929" y="48"/>
                    <a:pt x="881" y="72"/>
                  </a:cubicBezTo>
                  <a:lnTo>
                    <a:pt x="786" y="143"/>
                  </a:lnTo>
                  <a:cubicBezTo>
                    <a:pt x="738" y="167"/>
                    <a:pt x="715" y="191"/>
                    <a:pt x="691" y="214"/>
                  </a:cubicBezTo>
                  <a:cubicBezTo>
                    <a:pt x="572" y="286"/>
                    <a:pt x="500" y="381"/>
                    <a:pt x="429" y="476"/>
                  </a:cubicBezTo>
                  <a:cubicBezTo>
                    <a:pt x="310" y="619"/>
                    <a:pt x="215" y="786"/>
                    <a:pt x="119" y="929"/>
                  </a:cubicBezTo>
                  <a:cubicBezTo>
                    <a:pt x="72" y="953"/>
                    <a:pt x="48" y="1000"/>
                    <a:pt x="48" y="1072"/>
                  </a:cubicBezTo>
                  <a:cubicBezTo>
                    <a:pt x="24" y="1119"/>
                    <a:pt x="0" y="1191"/>
                    <a:pt x="24" y="1238"/>
                  </a:cubicBezTo>
                  <a:cubicBezTo>
                    <a:pt x="24" y="1334"/>
                    <a:pt x="72" y="1429"/>
                    <a:pt x="143" y="1500"/>
                  </a:cubicBezTo>
                  <a:cubicBezTo>
                    <a:pt x="191" y="1572"/>
                    <a:pt x="286" y="1619"/>
                    <a:pt x="381" y="1643"/>
                  </a:cubicBezTo>
                  <a:cubicBezTo>
                    <a:pt x="411" y="1649"/>
                    <a:pt x="441" y="1652"/>
                    <a:pt x="470" y="1652"/>
                  </a:cubicBezTo>
                  <a:cubicBezTo>
                    <a:pt x="558" y="1652"/>
                    <a:pt x="643" y="1625"/>
                    <a:pt x="715" y="1572"/>
                  </a:cubicBezTo>
                  <a:lnTo>
                    <a:pt x="1120" y="1215"/>
                  </a:lnTo>
                  <a:cubicBezTo>
                    <a:pt x="1167" y="1167"/>
                    <a:pt x="1215" y="1119"/>
                    <a:pt x="1286" y="1048"/>
                  </a:cubicBezTo>
                  <a:cubicBezTo>
                    <a:pt x="1310" y="1024"/>
                    <a:pt x="1334" y="976"/>
                    <a:pt x="1358" y="953"/>
                  </a:cubicBezTo>
                  <a:cubicBezTo>
                    <a:pt x="1405" y="881"/>
                    <a:pt x="1453" y="810"/>
                    <a:pt x="1477" y="738"/>
                  </a:cubicBezTo>
                  <a:lnTo>
                    <a:pt x="1548" y="619"/>
                  </a:lnTo>
                  <a:cubicBezTo>
                    <a:pt x="1572" y="524"/>
                    <a:pt x="1596" y="429"/>
                    <a:pt x="1572" y="333"/>
                  </a:cubicBezTo>
                  <a:cubicBezTo>
                    <a:pt x="1548" y="238"/>
                    <a:pt x="1501" y="167"/>
                    <a:pt x="1429" y="95"/>
                  </a:cubicBezTo>
                  <a:cubicBezTo>
                    <a:pt x="1358" y="48"/>
                    <a:pt x="1286" y="24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443;p23">
              <a:extLst>
                <a:ext uri="{FF2B5EF4-FFF2-40B4-BE49-F238E27FC236}">
                  <a16:creationId xmlns:a16="http://schemas.microsoft.com/office/drawing/2014/main" id="{5D555E06-BE58-4663-B0AF-73101F414B15}"/>
                </a:ext>
              </a:extLst>
            </p:cNvPr>
            <p:cNvSpPr/>
            <p:nvPr/>
          </p:nvSpPr>
          <p:spPr>
            <a:xfrm>
              <a:off x="3803033" y="1000604"/>
              <a:ext cx="75678" cy="87896"/>
            </a:xfrm>
            <a:custGeom>
              <a:avLst/>
              <a:gdLst/>
              <a:ahLst/>
              <a:cxnLst/>
              <a:rect l="l" t="t" r="r" b="b"/>
              <a:pathLst>
                <a:path w="1406" h="1633" extrusionOk="0">
                  <a:moveTo>
                    <a:pt x="446" y="1"/>
                  </a:moveTo>
                  <a:cubicBezTo>
                    <a:pt x="333" y="1"/>
                    <a:pt x="221" y="43"/>
                    <a:pt x="144" y="121"/>
                  </a:cubicBezTo>
                  <a:cubicBezTo>
                    <a:pt x="72" y="168"/>
                    <a:pt x="25" y="264"/>
                    <a:pt x="1" y="359"/>
                  </a:cubicBezTo>
                  <a:cubicBezTo>
                    <a:pt x="1" y="478"/>
                    <a:pt x="25" y="573"/>
                    <a:pt x="72" y="668"/>
                  </a:cubicBezTo>
                  <a:cubicBezTo>
                    <a:pt x="120" y="716"/>
                    <a:pt x="144" y="764"/>
                    <a:pt x="167" y="811"/>
                  </a:cubicBezTo>
                  <a:cubicBezTo>
                    <a:pt x="191" y="859"/>
                    <a:pt x="191" y="859"/>
                    <a:pt x="191" y="907"/>
                  </a:cubicBezTo>
                  <a:cubicBezTo>
                    <a:pt x="215" y="930"/>
                    <a:pt x="239" y="1002"/>
                    <a:pt x="239" y="1026"/>
                  </a:cubicBezTo>
                  <a:cubicBezTo>
                    <a:pt x="263" y="1073"/>
                    <a:pt x="286" y="1121"/>
                    <a:pt x="310" y="1169"/>
                  </a:cubicBezTo>
                  <a:cubicBezTo>
                    <a:pt x="334" y="1216"/>
                    <a:pt x="358" y="1240"/>
                    <a:pt x="382" y="1288"/>
                  </a:cubicBezTo>
                  <a:cubicBezTo>
                    <a:pt x="406" y="1359"/>
                    <a:pt x="453" y="1407"/>
                    <a:pt x="501" y="1454"/>
                  </a:cubicBezTo>
                  <a:lnTo>
                    <a:pt x="596" y="1526"/>
                  </a:lnTo>
                  <a:cubicBezTo>
                    <a:pt x="644" y="1550"/>
                    <a:pt x="691" y="1573"/>
                    <a:pt x="739" y="1597"/>
                  </a:cubicBezTo>
                  <a:cubicBezTo>
                    <a:pt x="798" y="1621"/>
                    <a:pt x="858" y="1633"/>
                    <a:pt x="918" y="1633"/>
                  </a:cubicBezTo>
                  <a:cubicBezTo>
                    <a:pt x="977" y="1633"/>
                    <a:pt x="1037" y="1621"/>
                    <a:pt x="1096" y="1597"/>
                  </a:cubicBezTo>
                  <a:cubicBezTo>
                    <a:pt x="1215" y="1550"/>
                    <a:pt x="1310" y="1478"/>
                    <a:pt x="1358" y="1359"/>
                  </a:cubicBezTo>
                  <a:cubicBezTo>
                    <a:pt x="1358" y="1311"/>
                    <a:pt x="1382" y="1264"/>
                    <a:pt x="1382" y="1240"/>
                  </a:cubicBezTo>
                  <a:cubicBezTo>
                    <a:pt x="1406" y="1192"/>
                    <a:pt x="1406" y="1145"/>
                    <a:pt x="1382" y="1097"/>
                  </a:cubicBezTo>
                  <a:cubicBezTo>
                    <a:pt x="1406" y="1073"/>
                    <a:pt x="1406" y="1026"/>
                    <a:pt x="1406" y="1002"/>
                  </a:cubicBezTo>
                  <a:cubicBezTo>
                    <a:pt x="1382" y="883"/>
                    <a:pt x="1358" y="787"/>
                    <a:pt x="1287" y="692"/>
                  </a:cubicBezTo>
                  <a:lnTo>
                    <a:pt x="1239" y="597"/>
                  </a:lnTo>
                  <a:cubicBezTo>
                    <a:pt x="1168" y="502"/>
                    <a:pt x="1096" y="430"/>
                    <a:pt x="1025" y="359"/>
                  </a:cubicBezTo>
                  <a:cubicBezTo>
                    <a:pt x="906" y="264"/>
                    <a:pt x="810" y="168"/>
                    <a:pt x="715" y="97"/>
                  </a:cubicBezTo>
                  <a:cubicBezTo>
                    <a:pt x="639" y="31"/>
                    <a:pt x="542" y="1"/>
                    <a:pt x="4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444;p23">
              <a:extLst>
                <a:ext uri="{FF2B5EF4-FFF2-40B4-BE49-F238E27FC236}">
                  <a16:creationId xmlns:a16="http://schemas.microsoft.com/office/drawing/2014/main" id="{ED783F94-0993-4DCB-81A9-302768C00A39}"/>
                </a:ext>
              </a:extLst>
            </p:cNvPr>
            <p:cNvSpPr/>
            <p:nvPr/>
          </p:nvSpPr>
          <p:spPr>
            <a:xfrm>
              <a:off x="4284977" y="1071168"/>
              <a:ext cx="69273" cy="85636"/>
            </a:xfrm>
            <a:custGeom>
              <a:avLst/>
              <a:gdLst/>
              <a:ahLst/>
              <a:cxnLst/>
              <a:rect l="l" t="t" r="r" b="b"/>
              <a:pathLst>
                <a:path w="1287" h="1591" extrusionOk="0">
                  <a:moveTo>
                    <a:pt x="871" y="0"/>
                  </a:moveTo>
                  <a:cubicBezTo>
                    <a:pt x="824" y="0"/>
                    <a:pt x="779" y="8"/>
                    <a:pt x="739" y="24"/>
                  </a:cubicBezTo>
                  <a:cubicBezTo>
                    <a:pt x="644" y="72"/>
                    <a:pt x="572" y="119"/>
                    <a:pt x="525" y="167"/>
                  </a:cubicBezTo>
                  <a:lnTo>
                    <a:pt x="501" y="239"/>
                  </a:lnTo>
                  <a:cubicBezTo>
                    <a:pt x="477" y="262"/>
                    <a:pt x="453" y="286"/>
                    <a:pt x="430" y="334"/>
                  </a:cubicBezTo>
                  <a:cubicBezTo>
                    <a:pt x="358" y="405"/>
                    <a:pt x="311" y="524"/>
                    <a:pt x="239" y="620"/>
                  </a:cubicBezTo>
                  <a:cubicBezTo>
                    <a:pt x="168" y="762"/>
                    <a:pt x="96" y="929"/>
                    <a:pt x="25" y="1048"/>
                  </a:cubicBezTo>
                  <a:cubicBezTo>
                    <a:pt x="1" y="1143"/>
                    <a:pt x="1" y="1263"/>
                    <a:pt x="25" y="1358"/>
                  </a:cubicBezTo>
                  <a:cubicBezTo>
                    <a:pt x="72" y="1453"/>
                    <a:pt x="144" y="1525"/>
                    <a:pt x="239" y="1572"/>
                  </a:cubicBezTo>
                  <a:cubicBezTo>
                    <a:pt x="287" y="1584"/>
                    <a:pt x="334" y="1590"/>
                    <a:pt x="382" y="1590"/>
                  </a:cubicBezTo>
                  <a:cubicBezTo>
                    <a:pt x="430" y="1590"/>
                    <a:pt x="477" y="1584"/>
                    <a:pt x="525" y="1572"/>
                  </a:cubicBezTo>
                  <a:lnTo>
                    <a:pt x="620" y="1525"/>
                  </a:lnTo>
                  <a:cubicBezTo>
                    <a:pt x="668" y="1477"/>
                    <a:pt x="715" y="1429"/>
                    <a:pt x="739" y="1358"/>
                  </a:cubicBezTo>
                  <a:lnTo>
                    <a:pt x="787" y="1286"/>
                  </a:lnTo>
                  <a:cubicBezTo>
                    <a:pt x="834" y="1215"/>
                    <a:pt x="906" y="1120"/>
                    <a:pt x="954" y="1048"/>
                  </a:cubicBezTo>
                  <a:lnTo>
                    <a:pt x="1049" y="929"/>
                  </a:lnTo>
                  <a:cubicBezTo>
                    <a:pt x="1089" y="868"/>
                    <a:pt x="1130" y="808"/>
                    <a:pt x="1156" y="747"/>
                  </a:cubicBezTo>
                  <a:lnTo>
                    <a:pt x="1156" y="747"/>
                  </a:lnTo>
                  <a:cubicBezTo>
                    <a:pt x="1214" y="675"/>
                    <a:pt x="1267" y="576"/>
                    <a:pt x="1287" y="477"/>
                  </a:cubicBezTo>
                  <a:cubicBezTo>
                    <a:pt x="1287" y="405"/>
                    <a:pt x="1287" y="334"/>
                    <a:pt x="1263" y="286"/>
                  </a:cubicBezTo>
                  <a:cubicBezTo>
                    <a:pt x="1239" y="215"/>
                    <a:pt x="1192" y="143"/>
                    <a:pt x="1144" y="96"/>
                  </a:cubicBezTo>
                  <a:cubicBezTo>
                    <a:pt x="1065" y="32"/>
                    <a:pt x="964" y="0"/>
                    <a:pt x="871" y="0"/>
                  </a:cubicBezTo>
                  <a:close/>
                </a:path>
              </a:pathLst>
            </a:custGeom>
            <a:solidFill>
              <a:srgbClr val="C9B1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445;p23">
              <a:extLst>
                <a:ext uri="{FF2B5EF4-FFF2-40B4-BE49-F238E27FC236}">
                  <a16:creationId xmlns:a16="http://schemas.microsoft.com/office/drawing/2014/main" id="{8A7CC59B-486E-41EA-903E-9E73ED9FAFB4}"/>
                </a:ext>
              </a:extLst>
            </p:cNvPr>
            <p:cNvSpPr/>
            <p:nvPr/>
          </p:nvSpPr>
          <p:spPr>
            <a:xfrm>
              <a:off x="4228623" y="828904"/>
              <a:ext cx="64106" cy="67497"/>
            </a:xfrm>
            <a:custGeom>
              <a:avLst/>
              <a:gdLst/>
              <a:ahLst/>
              <a:cxnLst/>
              <a:rect l="l" t="t" r="r" b="b"/>
              <a:pathLst>
                <a:path w="1191" h="1254" extrusionOk="0">
                  <a:moveTo>
                    <a:pt x="334" y="0"/>
                  </a:moveTo>
                  <a:cubicBezTo>
                    <a:pt x="262" y="0"/>
                    <a:pt x="191" y="24"/>
                    <a:pt x="143" y="72"/>
                  </a:cubicBezTo>
                  <a:cubicBezTo>
                    <a:pt x="95" y="96"/>
                    <a:pt x="72" y="143"/>
                    <a:pt x="48" y="191"/>
                  </a:cubicBezTo>
                  <a:cubicBezTo>
                    <a:pt x="24" y="239"/>
                    <a:pt x="0" y="262"/>
                    <a:pt x="0" y="310"/>
                  </a:cubicBezTo>
                  <a:cubicBezTo>
                    <a:pt x="0" y="358"/>
                    <a:pt x="24" y="405"/>
                    <a:pt x="24" y="429"/>
                  </a:cubicBezTo>
                  <a:lnTo>
                    <a:pt x="72" y="524"/>
                  </a:lnTo>
                  <a:cubicBezTo>
                    <a:pt x="84" y="537"/>
                    <a:pt x="90" y="556"/>
                    <a:pt x="96" y="575"/>
                  </a:cubicBezTo>
                  <a:lnTo>
                    <a:pt x="96" y="575"/>
                  </a:lnTo>
                  <a:cubicBezTo>
                    <a:pt x="98" y="606"/>
                    <a:pt x="104" y="637"/>
                    <a:pt x="119" y="667"/>
                  </a:cubicBezTo>
                  <a:cubicBezTo>
                    <a:pt x="143" y="715"/>
                    <a:pt x="167" y="739"/>
                    <a:pt x="191" y="786"/>
                  </a:cubicBezTo>
                  <a:cubicBezTo>
                    <a:pt x="214" y="834"/>
                    <a:pt x="238" y="858"/>
                    <a:pt x="262" y="882"/>
                  </a:cubicBezTo>
                  <a:cubicBezTo>
                    <a:pt x="262" y="929"/>
                    <a:pt x="286" y="953"/>
                    <a:pt x="310" y="977"/>
                  </a:cubicBezTo>
                  <a:cubicBezTo>
                    <a:pt x="357" y="1048"/>
                    <a:pt x="405" y="1096"/>
                    <a:pt x="453" y="1144"/>
                  </a:cubicBezTo>
                  <a:cubicBezTo>
                    <a:pt x="500" y="1191"/>
                    <a:pt x="548" y="1215"/>
                    <a:pt x="619" y="1239"/>
                  </a:cubicBezTo>
                  <a:cubicBezTo>
                    <a:pt x="654" y="1248"/>
                    <a:pt x="695" y="1253"/>
                    <a:pt x="738" y="1253"/>
                  </a:cubicBezTo>
                  <a:cubicBezTo>
                    <a:pt x="813" y="1253"/>
                    <a:pt x="892" y="1237"/>
                    <a:pt x="953" y="1191"/>
                  </a:cubicBezTo>
                  <a:cubicBezTo>
                    <a:pt x="1000" y="1167"/>
                    <a:pt x="1048" y="1144"/>
                    <a:pt x="1096" y="1096"/>
                  </a:cubicBezTo>
                  <a:cubicBezTo>
                    <a:pt x="1167" y="1001"/>
                    <a:pt x="1191" y="882"/>
                    <a:pt x="1191" y="763"/>
                  </a:cubicBezTo>
                  <a:cubicBezTo>
                    <a:pt x="1167" y="643"/>
                    <a:pt x="1119" y="548"/>
                    <a:pt x="1024" y="453"/>
                  </a:cubicBezTo>
                  <a:cubicBezTo>
                    <a:pt x="1000" y="429"/>
                    <a:pt x="977" y="405"/>
                    <a:pt x="953" y="382"/>
                  </a:cubicBezTo>
                  <a:lnTo>
                    <a:pt x="857" y="334"/>
                  </a:lnTo>
                  <a:lnTo>
                    <a:pt x="762" y="262"/>
                  </a:lnTo>
                  <a:lnTo>
                    <a:pt x="715" y="215"/>
                  </a:lnTo>
                  <a:lnTo>
                    <a:pt x="643" y="191"/>
                  </a:lnTo>
                  <a:cubicBezTo>
                    <a:pt x="619" y="143"/>
                    <a:pt x="572" y="120"/>
                    <a:pt x="548" y="72"/>
                  </a:cubicBezTo>
                  <a:lnTo>
                    <a:pt x="476" y="24"/>
                  </a:lnTo>
                  <a:cubicBezTo>
                    <a:pt x="429" y="24"/>
                    <a:pt x="381" y="0"/>
                    <a:pt x="334" y="0"/>
                  </a:cubicBezTo>
                  <a:close/>
                </a:path>
              </a:pathLst>
            </a:custGeom>
            <a:solidFill>
              <a:srgbClr val="E0B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446;p23">
              <a:extLst>
                <a:ext uri="{FF2B5EF4-FFF2-40B4-BE49-F238E27FC236}">
                  <a16:creationId xmlns:a16="http://schemas.microsoft.com/office/drawing/2014/main" id="{838E8524-6825-40F3-A3FB-4B7E565D9F4E}"/>
                </a:ext>
              </a:extLst>
            </p:cNvPr>
            <p:cNvSpPr/>
            <p:nvPr/>
          </p:nvSpPr>
          <p:spPr>
            <a:xfrm>
              <a:off x="4164518" y="192646"/>
              <a:ext cx="55171" cy="65936"/>
            </a:xfrm>
            <a:custGeom>
              <a:avLst/>
              <a:gdLst/>
              <a:ahLst/>
              <a:cxnLst/>
              <a:rect l="l" t="t" r="r" b="b"/>
              <a:pathLst>
                <a:path w="1025" h="1225" extrusionOk="0">
                  <a:moveTo>
                    <a:pt x="675" y="0"/>
                  </a:moveTo>
                  <a:cubicBezTo>
                    <a:pt x="613" y="0"/>
                    <a:pt x="553" y="18"/>
                    <a:pt x="500" y="57"/>
                  </a:cubicBezTo>
                  <a:lnTo>
                    <a:pt x="477" y="57"/>
                  </a:lnTo>
                  <a:cubicBezTo>
                    <a:pt x="429" y="81"/>
                    <a:pt x="381" y="129"/>
                    <a:pt x="358" y="176"/>
                  </a:cubicBezTo>
                  <a:lnTo>
                    <a:pt x="310" y="200"/>
                  </a:lnTo>
                  <a:lnTo>
                    <a:pt x="239" y="295"/>
                  </a:lnTo>
                  <a:lnTo>
                    <a:pt x="143" y="367"/>
                  </a:lnTo>
                  <a:cubicBezTo>
                    <a:pt x="143" y="391"/>
                    <a:pt x="143" y="391"/>
                    <a:pt x="143" y="391"/>
                  </a:cubicBezTo>
                  <a:cubicBezTo>
                    <a:pt x="119" y="414"/>
                    <a:pt x="96" y="438"/>
                    <a:pt x="96" y="462"/>
                  </a:cubicBezTo>
                  <a:cubicBezTo>
                    <a:pt x="48" y="510"/>
                    <a:pt x="24" y="557"/>
                    <a:pt x="24" y="629"/>
                  </a:cubicBezTo>
                  <a:cubicBezTo>
                    <a:pt x="24" y="629"/>
                    <a:pt x="24" y="653"/>
                    <a:pt x="24" y="676"/>
                  </a:cubicBezTo>
                  <a:cubicBezTo>
                    <a:pt x="24" y="724"/>
                    <a:pt x="0" y="772"/>
                    <a:pt x="0" y="819"/>
                  </a:cubicBezTo>
                  <a:lnTo>
                    <a:pt x="0" y="915"/>
                  </a:lnTo>
                  <a:lnTo>
                    <a:pt x="24" y="1010"/>
                  </a:lnTo>
                  <a:cubicBezTo>
                    <a:pt x="24" y="1034"/>
                    <a:pt x="48" y="1057"/>
                    <a:pt x="48" y="1081"/>
                  </a:cubicBezTo>
                  <a:cubicBezTo>
                    <a:pt x="96" y="1105"/>
                    <a:pt x="119" y="1153"/>
                    <a:pt x="167" y="1176"/>
                  </a:cubicBezTo>
                  <a:cubicBezTo>
                    <a:pt x="191" y="1200"/>
                    <a:pt x="215" y="1200"/>
                    <a:pt x="239" y="1200"/>
                  </a:cubicBezTo>
                  <a:cubicBezTo>
                    <a:pt x="262" y="1224"/>
                    <a:pt x="310" y="1224"/>
                    <a:pt x="334" y="1224"/>
                  </a:cubicBezTo>
                  <a:lnTo>
                    <a:pt x="429" y="1224"/>
                  </a:lnTo>
                  <a:cubicBezTo>
                    <a:pt x="477" y="1224"/>
                    <a:pt x="524" y="1200"/>
                    <a:pt x="548" y="1176"/>
                  </a:cubicBezTo>
                  <a:lnTo>
                    <a:pt x="620" y="1129"/>
                  </a:lnTo>
                  <a:cubicBezTo>
                    <a:pt x="667" y="1129"/>
                    <a:pt x="691" y="1105"/>
                    <a:pt x="739" y="1081"/>
                  </a:cubicBezTo>
                  <a:cubicBezTo>
                    <a:pt x="810" y="1010"/>
                    <a:pt x="858" y="938"/>
                    <a:pt x="882" y="867"/>
                  </a:cubicBezTo>
                  <a:lnTo>
                    <a:pt x="929" y="748"/>
                  </a:lnTo>
                  <a:cubicBezTo>
                    <a:pt x="929" y="724"/>
                    <a:pt x="953" y="676"/>
                    <a:pt x="977" y="629"/>
                  </a:cubicBezTo>
                  <a:lnTo>
                    <a:pt x="1024" y="486"/>
                  </a:lnTo>
                  <a:cubicBezTo>
                    <a:pt x="1024" y="438"/>
                    <a:pt x="1024" y="391"/>
                    <a:pt x="1024" y="343"/>
                  </a:cubicBezTo>
                  <a:lnTo>
                    <a:pt x="1024" y="295"/>
                  </a:lnTo>
                  <a:cubicBezTo>
                    <a:pt x="1001" y="248"/>
                    <a:pt x="1001" y="176"/>
                    <a:pt x="953" y="129"/>
                  </a:cubicBezTo>
                  <a:cubicBezTo>
                    <a:pt x="929" y="81"/>
                    <a:pt x="882" y="57"/>
                    <a:pt x="834" y="33"/>
                  </a:cubicBezTo>
                  <a:cubicBezTo>
                    <a:pt x="780" y="12"/>
                    <a:pt x="727" y="0"/>
                    <a:pt x="675" y="0"/>
                  </a:cubicBezTo>
                  <a:close/>
                </a:path>
              </a:pathLst>
            </a:custGeom>
            <a:solidFill>
              <a:srgbClr val="C9B1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447;p23">
              <a:extLst>
                <a:ext uri="{FF2B5EF4-FFF2-40B4-BE49-F238E27FC236}">
                  <a16:creationId xmlns:a16="http://schemas.microsoft.com/office/drawing/2014/main" id="{8D536A03-3E1E-4962-82FB-091DD31B4779}"/>
                </a:ext>
              </a:extLst>
            </p:cNvPr>
            <p:cNvSpPr/>
            <p:nvPr/>
          </p:nvSpPr>
          <p:spPr>
            <a:xfrm>
              <a:off x="4381161" y="266170"/>
              <a:ext cx="62814" cy="48443"/>
            </a:xfrm>
            <a:custGeom>
              <a:avLst/>
              <a:gdLst/>
              <a:ahLst/>
              <a:cxnLst/>
              <a:rect l="l" t="t" r="r" b="b"/>
              <a:pathLst>
                <a:path w="1167" h="900" extrusionOk="0">
                  <a:moveTo>
                    <a:pt x="905" y="1"/>
                  </a:moveTo>
                  <a:cubicBezTo>
                    <a:pt x="834" y="1"/>
                    <a:pt x="762" y="1"/>
                    <a:pt x="714" y="25"/>
                  </a:cubicBezTo>
                  <a:lnTo>
                    <a:pt x="595" y="25"/>
                  </a:lnTo>
                  <a:lnTo>
                    <a:pt x="500" y="49"/>
                  </a:lnTo>
                  <a:cubicBezTo>
                    <a:pt x="453" y="72"/>
                    <a:pt x="405" y="96"/>
                    <a:pt x="381" y="120"/>
                  </a:cubicBezTo>
                  <a:lnTo>
                    <a:pt x="191" y="215"/>
                  </a:lnTo>
                  <a:cubicBezTo>
                    <a:pt x="119" y="287"/>
                    <a:pt x="71" y="358"/>
                    <a:pt x="48" y="430"/>
                  </a:cubicBezTo>
                  <a:cubicBezTo>
                    <a:pt x="24" y="477"/>
                    <a:pt x="0" y="549"/>
                    <a:pt x="0" y="596"/>
                  </a:cubicBezTo>
                  <a:cubicBezTo>
                    <a:pt x="24" y="644"/>
                    <a:pt x="24" y="692"/>
                    <a:pt x="48" y="715"/>
                  </a:cubicBezTo>
                  <a:cubicBezTo>
                    <a:pt x="71" y="763"/>
                    <a:pt x="95" y="787"/>
                    <a:pt x="119" y="811"/>
                  </a:cubicBezTo>
                  <a:cubicBezTo>
                    <a:pt x="167" y="858"/>
                    <a:pt x="214" y="882"/>
                    <a:pt x="286" y="882"/>
                  </a:cubicBezTo>
                  <a:lnTo>
                    <a:pt x="310" y="882"/>
                  </a:lnTo>
                  <a:cubicBezTo>
                    <a:pt x="357" y="894"/>
                    <a:pt x="399" y="900"/>
                    <a:pt x="438" y="900"/>
                  </a:cubicBezTo>
                  <a:cubicBezTo>
                    <a:pt x="476" y="900"/>
                    <a:pt x="512" y="894"/>
                    <a:pt x="548" y="882"/>
                  </a:cubicBezTo>
                  <a:lnTo>
                    <a:pt x="786" y="787"/>
                  </a:lnTo>
                  <a:cubicBezTo>
                    <a:pt x="810" y="787"/>
                    <a:pt x="857" y="763"/>
                    <a:pt x="881" y="739"/>
                  </a:cubicBezTo>
                  <a:lnTo>
                    <a:pt x="953" y="668"/>
                  </a:lnTo>
                  <a:lnTo>
                    <a:pt x="1024" y="620"/>
                  </a:lnTo>
                  <a:cubicBezTo>
                    <a:pt x="1096" y="549"/>
                    <a:pt x="1143" y="477"/>
                    <a:pt x="1167" y="382"/>
                  </a:cubicBezTo>
                  <a:lnTo>
                    <a:pt x="1167" y="287"/>
                  </a:lnTo>
                  <a:cubicBezTo>
                    <a:pt x="1167" y="263"/>
                    <a:pt x="1143" y="215"/>
                    <a:pt x="1143" y="192"/>
                  </a:cubicBezTo>
                  <a:cubicBezTo>
                    <a:pt x="1119" y="144"/>
                    <a:pt x="1096" y="120"/>
                    <a:pt x="1072" y="120"/>
                  </a:cubicBezTo>
                  <a:cubicBezTo>
                    <a:pt x="1048" y="72"/>
                    <a:pt x="1024" y="49"/>
                    <a:pt x="976" y="25"/>
                  </a:cubicBezTo>
                  <a:lnTo>
                    <a:pt x="905" y="1"/>
                  </a:lnTo>
                  <a:close/>
                </a:path>
              </a:pathLst>
            </a:custGeom>
            <a:solidFill>
              <a:srgbClr val="BF5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448;p23">
              <a:extLst>
                <a:ext uri="{FF2B5EF4-FFF2-40B4-BE49-F238E27FC236}">
                  <a16:creationId xmlns:a16="http://schemas.microsoft.com/office/drawing/2014/main" id="{B0ABD98A-66D0-4430-8E07-B5C32F2EA608}"/>
                </a:ext>
              </a:extLst>
            </p:cNvPr>
            <p:cNvSpPr/>
            <p:nvPr/>
          </p:nvSpPr>
          <p:spPr>
            <a:xfrm>
              <a:off x="3512058" y="930471"/>
              <a:ext cx="89780" cy="59692"/>
            </a:xfrm>
            <a:custGeom>
              <a:avLst/>
              <a:gdLst/>
              <a:ahLst/>
              <a:cxnLst/>
              <a:rect l="l" t="t" r="r" b="b"/>
              <a:pathLst>
                <a:path w="1668" h="1109" extrusionOk="0">
                  <a:moveTo>
                    <a:pt x="477" y="1"/>
                  </a:moveTo>
                  <a:cubicBezTo>
                    <a:pt x="447" y="1"/>
                    <a:pt x="418" y="7"/>
                    <a:pt x="382" y="19"/>
                  </a:cubicBezTo>
                  <a:cubicBezTo>
                    <a:pt x="310" y="19"/>
                    <a:pt x="239" y="42"/>
                    <a:pt x="168" y="90"/>
                  </a:cubicBezTo>
                  <a:cubicBezTo>
                    <a:pt x="96" y="138"/>
                    <a:pt x="48" y="209"/>
                    <a:pt x="25" y="304"/>
                  </a:cubicBezTo>
                  <a:cubicBezTo>
                    <a:pt x="1" y="376"/>
                    <a:pt x="1" y="447"/>
                    <a:pt x="25" y="519"/>
                  </a:cubicBezTo>
                  <a:cubicBezTo>
                    <a:pt x="48" y="590"/>
                    <a:pt x="96" y="685"/>
                    <a:pt x="168" y="733"/>
                  </a:cubicBezTo>
                  <a:cubicBezTo>
                    <a:pt x="215" y="781"/>
                    <a:pt x="263" y="828"/>
                    <a:pt x="310" y="852"/>
                  </a:cubicBezTo>
                  <a:lnTo>
                    <a:pt x="406" y="900"/>
                  </a:lnTo>
                  <a:lnTo>
                    <a:pt x="572" y="971"/>
                  </a:lnTo>
                  <a:lnTo>
                    <a:pt x="763" y="1019"/>
                  </a:lnTo>
                  <a:cubicBezTo>
                    <a:pt x="834" y="1043"/>
                    <a:pt x="882" y="1066"/>
                    <a:pt x="953" y="1090"/>
                  </a:cubicBezTo>
                  <a:cubicBezTo>
                    <a:pt x="989" y="1102"/>
                    <a:pt x="1025" y="1108"/>
                    <a:pt x="1061" y="1108"/>
                  </a:cubicBezTo>
                  <a:cubicBezTo>
                    <a:pt x="1096" y="1108"/>
                    <a:pt x="1132" y="1102"/>
                    <a:pt x="1168" y="1090"/>
                  </a:cubicBezTo>
                  <a:lnTo>
                    <a:pt x="1334" y="1090"/>
                  </a:lnTo>
                  <a:lnTo>
                    <a:pt x="1430" y="1066"/>
                  </a:lnTo>
                  <a:lnTo>
                    <a:pt x="1525" y="1019"/>
                  </a:lnTo>
                  <a:cubicBezTo>
                    <a:pt x="1596" y="971"/>
                    <a:pt x="1644" y="900"/>
                    <a:pt x="1668" y="828"/>
                  </a:cubicBezTo>
                  <a:cubicBezTo>
                    <a:pt x="1668" y="757"/>
                    <a:pt x="1668" y="685"/>
                    <a:pt x="1668" y="614"/>
                  </a:cubicBezTo>
                  <a:cubicBezTo>
                    <a:pt x="1644" y="519"/>
                    <a:pt x="1596" y="447"/>
                    <a:pt x="1525" y="400"/>
                  </a:cubicBezTo>
                  <a:lnTo>
                    <a:pt x="1406" y="328"/>
                  </a:lnTo>
                  <a:cubicBezTo>
                    <a:pt x="1358" y="257"/>
                    <a:pt x="1311" y="209"/>
                    <a:pt x="1239" y="185"/>
                  </a:cubicBezTo>
                  <a:cubicBezTo>
                    <a:pt x="1168" y="162"/>
                    <a:pt x="1120" y="138"/>
                    <a:pt x="1049" y="138"/>
                  </a:cubicBezTo>
                  <a:cubicBezTo>
                    <a:pt x="977" y="114"/>
                    <a:pt x="930" y="90"/>
                    <a:pt x="858" y="66"/>
                  </a:cubicBezTo>
                  <a:lnTo>
                    <a:pt x="572" y="19"/>
                  </a:lnTo>
                  <a:cubicBezTo>
                    <a:pt x="537" y="7"/>
                    <a:pt x="507" y="1"/>
                    <a:pt x="477" y="1"/>
                  </a:cubicBezTo>
                  <a:close/>
                </a:path>
              </a:pathLst>
            </a:custGeom>
            <a:solidFill>
              <a:srgbClr val="E0B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449;p23">
              <a:extLst>
                <a:ext uri="{FF2B5EF4-FFF2-40B4-BE49-F238E27FC236}">
                  <a16:creationId xmlns:a16="http://schemas.microsoft.com/office/drawing/2014/main" id="{0B5FD9F8-684E-4FF4-9307-87AEC6052DC8}"/>
                </a:ext>
              </a:extLst>
            </p:cNvPr>
            <p:cNvSpPr/>
            <p:nvPr/>
          </p:nvSpPr>
          <p:spPr>
            <a:xfrm>
              <a:off x="3982484" y="1152873"/>
              <a:ext cx="56462" cy="103936"/>
            </a:xfrm>
            <a:custGeom>
              <a:avLst/>
              <a:gdLst/>
              <a:ahLst/>
              <a:cxnLst/>
              <a:rect l="l" t="t" r="r" b="b"/>
              <a:pathLst>
                <a:path w="1049" h="1931" extrusionOk="0">
                  <a:moveTo>
                    <a:pt x="547" y="1"/>
                  </a:moveTo>
                  <a:cubicBezTo>
                    <a:pt x="423" y="1"/>
                    <a:pt x="294" y="50"/>
                    <a:pt x="215" y="149"/>
                  </a:cubicBezTo>
                  <a:cubicBezTo>
                    <a:pt x="191" y="221"/>
                    <a:pt x="144" y="268"/>
                    <a:pt x="96" y="340"/>
                  </a:cubicBezTo>
                  <a:cubicBezTo>
                    <a:pt x="96" y="364"/>
                    <a:pt x="96" y="388"/>
                    <a:pt x="72" y="411"/>
                  </a:cubicBezTo>
                  <a:cubicBezTo>
                    <a:pt x="25" y="507"/>
                    <a:pt x="1" y="602"/>
                    <a:pt x="1" y="697"/>
                  </a:cubicBezTo>
                  <a:cubicBezTo>
                    <a:pt x="1" y="792"/>
                    <a:pt x="25" y="888"/>
                    <a:pt x="25" y="1007"/>
                  </a:cubicBezTo>
                  <a:cubicBezTo>
                    <a:pt x="48" y="1126"/>
                    <a:pt x="96" y="1269"/>
                    <a:pt x="144" y="1388"/>
                  </a:cubicBezTo>
                  <a:cubicBezTo>
                    <a:pt x="167" y="1483"/>
                    <a:pt x="215" y="1578"/>
                    <a:pt x="239" y="1674"/>
                  </a:cubicBezTo>
                  <a:cubicBezTo>
                    <a:pt x="308" y="1851"/>
                    <a:pt x="459" y="1931"/>
                    <a:pt x="608" y="1931"/>
                  </a:cubicBezTo>
                  <a:cubicBezTo>
                    <a:pt x="820" y="1931"/>
                    <a:pt x="1029" y="1772"/>
                    <a:pt x="1001" y="1507"/>
                  </a:cubicBezTo>
                  <a:cubicBezTo>
                    <a:pt x="977" y="1435"/>
                    <a:pt x="977" y="1388"/>
                    <a:pt x="1001" y="1340"/>
                  </a:cubicBezTo>
                  <a:cubicBezTo>
                    <a:pt x="1001" y="1245"/>
                    <a:pt x="1001" y="1173"/>
                    <a:pt x="1025" y="1102"/>
                  </a:cubicBezTo>
                  <a:cubicBezTo>
                    <a:pt x="1025" y="1007"/>
                    <a:pt x="1025" y="888"/>
                    <a:pt x="1025" y="792"/>
                  </a:cubicBezTo>
                  <a:lnTo>
                    <a:pt x="1025" y="769"/>
                  </a:lnTo>
                  <a:cubicBezTo>
                    <a:pt x="1049" y="673"/>
                    <a:pt x="1025" y="602"/>
                    <a:pt x="1025" y="554"/>
                  </a:cubicBezTo>
                  <a:cubicBezTo>
                    <a:pt x="1001" y="507"/>
                    <a:pt x="1001" y="459"/>
                    <a:pt x="977" y="435"/>
                  </a:cubicBezTo>
                  <a:cubicBezTo>
                    <a:pt x="953" y="388"/>
                    <a:pt x="929" y="316"/>
                    <a:pt x="906" y="268"/>
                  </a:cubicBezTo>
                  <a:cubicBezTo>
                    <a:pt x="858" y="126"/>
                    <a:pt x="739" y="30"/>
                    <a:pt x="620" y="7"/>
                  </a:cubicBezTo>
                  <a:cubicBezTo>
                    <a:pt x="596" y="3"/>
                    <a:pt x="572" y="1"/>
                    <a:pt x="547" y="1"/>
                  </a:cubicBezTo>
                  <a:close/>
                </a:path>
              </a:pathLst>
            </a:custGeom>
            <a:solidFill>
              <a:srgbClr val="E0B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450;p23">
              <a:extLst>
                <a:ext uri="{FF2B5EF4-FFF2-40B4-BE49-F238E27FC236}">
                  <a16:creationId xmlns:a16="http://schemas.microsoft.com/office/drawing/2014/main" id="{8B1300F8-38BB-4902-8A59-36904835FEB0}"/>
                </a:ext>
              </a:extLst>
            </p:cNvPr>
            <p:cNvSpPr/>
            <p:nvPr/>
          </p:nvSpPr>
          <p:spPr>
            <a:xfrm>
              <a:off x="4891309" y="1080156"/>
              <a:ext cx="56462" cy="50003"/>
            </a:xfrm>
            <a:custGeom>
              <a:avLst/>
              <a:gdLst/>
              <a:ahLst/>
              <a:cxnLst/>
              <a:rect l="l" t="t" r="r" b="b"/>
              <a:pathLst>
                <a:path w="1049" h="929" extrusionOk="0">
                  <a:moveTo>
                    <a:pt x="357" y="0"/>
                  </a:moveTo>
                  <a:cubicBezTo>
                    <a:pt x="310" y="0"/>
                    <a:pt x="262" y="0"/>
                    <a:pt x="215" y="48"/>
                  </a:cubicBezTo>
                  <a:cubicBezTo>
                    <a:pt x="167" y="48"/>
                    <a:pt x="119" y="95"/>
                    <a:pt x="95" y="143"/>
                  </a:cubicBezTo>
                  <a:lnTo>
                    <a:pt x="24" y="214"/>
                  </a:lnTo>
                  <a:cubicBezTo>
                    <a:pt x="0" y="262"/>
                    <a:pt x="0" y="334"/>
                    <a:pt x="0" y="381"/>
                  </a:cubicBezTo>
                  <a:cubicBezTo>
                    <a:pt x="0" y="405"/>
                    <a:pt x="0" y="453"/>
                    <a:pt x="0" y="476"/>
                  </a:cubicBezTo>
                  <a:cubicBezTo>
                    <a:pt x="0" y="548"/>
                    <a:pt x="24" y="595"/>
                    <a:pt x="72" y="643"/>
                  </a:cubicBezTo>
                  <a:lnTo>
                    <a:pt x="143" y="715"/>
                  </a:lnTo>
                  <a:cubicBezTo>
                    <a:pt x="167" y="738"/>
                    <a:pt x="191" y="762"/>
                    <a:pt x="238" y="762"/>
                  </a:cubicBezTo>
                  <a:cubicBezTo>
                    <a:pt x="286" y="810"/>
                    <a:pt x="334" y="857"/>
                    <a:pt x="405" y="881"/>
                  </a:cubicBezTo>
                  <a:cubicBezTo>
                    <a:pt x="476" y="929"/>
                    <a:pt x="548" y="929"/>
                    <a:pt x="619" y="929"/>
                  </a:cubicBezTo>
                  <a:lnTo>
                    <a:pt x="738" y="905"/>
                  </a:lnTo>
                  <a:cubicBezTo>
                    <a:pt x="810" y="881"/>
                    <a:pt x="881" y="834"/>
                    <a:pt x="929" y="762"/>
                  </a:cubicBezTo>
                  <a:cubicBezTo>
                    <a:pt x="977" y="715"/>
                    <a:pt x="1000" y="667"/>
                    <a:pt x="1024" y="619"/>
                  </a:cubicBezTo>
                  <a:cubicBezTo>
                    <a:pt x="1024" y="548"/>
                    <a:pt x="1048" y="500"/>
                    <a:pt x="1048" y="429"/>
                  </a:cubicBezTo>
                  <a:cubicBezTo>
                    <a:pt x="1024" y="357"/>
                    <a:pt x="1000" y="262"/>
                    <a:pt x="953" y="191"/>
                  </a:cubicBezTo>
                  <a:cubicBezTo>
                    <a:pt x="905" y="143"/>
                    <a:pt x="858" y="95"/>
                    <a:pt x="786" y="48"/>
                  </a:cubicBezTo>
                  <a:cubicBezTo>
                    <a:pt x="762" y="48"/>
                    <a:pt x="762" y="24"/>
                    <a:pt x="738" y="24"/>
                  </a:cubicBezTo>
                  <a:lnTo>
                    <a:pt x="715" y="24"/>
                  </a:lnTo>
                  <a:lnTo>
                    <a:pt x="596" y="0"/>
                  </a:lnTo>
                  <a:close/>
                </a:path>
              </a:pathLst>
            </a:custGeom>
            <a:solidFill>
              <a:srgbClr val="C9B1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451;p23">
              <a:extLst>
                <a:ext uri="{FF2B5EF4-FFF2-40B4-BE49-F238E27FC236}">
                  <a16:creationId xmlns:a16="http://schemas.microsoft.com/office/drawing/2014/main" id="{74611946-5D2D-429B-A786-3E69661ED84E}"/>
                </a:ext>
              </a:extLst>
            </p:cNvPr>
            <p:cNvSpPr/>
            <p:nvPr/>
          </p:nvSpPr>
          <p:spPr>
            <a:xfrm>
              <a:off x="4584940" y="844298"/>
              <a:ext cx="70565" cy="70295"/>
            </a:xfrm>
            <a:custGeom>
              <a:avLst/>
              <a:gdLst/>
              <a:ahLst/>
              <a:cxnLst/>
              <a:rect l="l" t="t" r="r" b="b"/>
              <a:pathLst>
                <a:path w="1311" h="1306" extrusionOk="0">
                  <a:moveTo>
                    <a:pt x="524" y="0"/>
                  </a:moveTo>
                  <a:cubicBezTo>
                    <a:pt x="143" y="24"/>
                    <a:pt x="1" y="524"/>
                    <a:pt x="286" y="762"/>
                  </a:cubicBezTo>
                  <a:cubicBezTo>
                    <a:pt x="310" y="786"/>
                    <a:pt x="358" y="810"/>
                    <a:pt x="382" y="834"/>
                  </a:cubicBezTo>
                  <a:lnTo>
                    <a:pt x="453" y="929"/>
                  </a:lnTo>
                  <a:lnTo>
                    <a:pt x="501" y="1000"/>
                  </a:lnTo>
                  <a:lnTo>
                    <a:pt x="501" y="1024"/>
                  </a:lnTo>
                  <a:cubicBezTo>
                    <a:pt x="524" y="1048"/>
                    <a:pt x="548" y="1072"/>
                    <a:pt x="548" y="1072"/>
                  </a:cubicBezTo>
                  <a:cubicBezTo>
                    <a:pt x="572" y="1120"/>
                    <a:pt x="620" y="1143"/>
                    <a:pt x="644" y="1143"/>
                  </a:cubicBezTo>
                  <a:lnTo>
                    <a:pt x="620" y="1120"/>
                  </a:lnTo>
                  <a:lnTo>
                    <a:pt x="620" y="1120"/>
                  </a:lnTo>
                  <a:cubicBezTo>
                    <a:pt x="691" y="1167"/>
                    <a:pt x="763" y="1239"/>
                    <a:pt x="834" y="1262"/>
                  </a:cubicBezTo>
                  <a:cubicBezTo>
                    <a:pt x="885" y="1292"/>
                    <a:pt x="938" y="1305"/>
                    <a:pt x="990" y="1305"/>
                  </a:cubicBezTo>
                  <a:cubicBezTo>
                    <a:pt x="1106" y="1305"/>
                    <a:pt x="1213" y="1235"/>
                    <a:pt x="1263" y="1120"/>
                  </a:cubicBezTo>
                  <a:cubicBezTo>
                    <a:pt x="1287" y="1096"/>
                    <a:pt x="1287" y="1096"/>
                    <a:pt x="1263" y="1072"/>
                  </a:cubicBezTo>
                  <a:cubicBezTo>
                    <a:pt x="1263" y="1048"/>
                    <a:pt x="1310" y="1000"/>
                    <a:pt x="1310" y="953"/>
                  </a:cubicBezTo>
                  <a:cubicBezTo>
                    <a:pt x="1310" y="905"/>
                    <a:pt x="1310" y="834"/>
                    <a:pt x="1310" y="786"/>
                  </a:cubicBezTo>
                  <a:cubicBezTo>
                    <a:pt x="1310" y="643"/>
                    <a:pt x="1263" y="524"/>
                    <a:pt x="1191" y="429"/>
                  </a:cubicBezTo>
                  <a:cubicBezTo>
                    <a:pt x="1072" y="286"/>
                    <a:pt x="977" y="191"/>
                    <a:pt x="834" y="96"/>
                  </a:cubicBezTo>
                  <a:cubicBezTo>
                    <a:pt x="786" y="48"/>
                    <a:pt x="739" y="24"/>
                    <a:pt x="691" y="24"/>
                  </a:cubicBezTo>
                  <a:cubicBezTo>
                    <a:pt x="644" y="0"/>
                    <a:pt x="572" y="0"/>
                    <a:pt x="524" y="0"/>
                  </a:cubicBezTo>
                  <a:close/>
                </a:path>
              </a:pathLst>
            </a:custGeom>
            <a:solidFill>
              <a:srgbClr val="E0B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1" name="Google Shape;429;p23">
            <a:extLst>
              <a:ext uri="{FF2B5EF4-FFF2-40B4-BE49-F238E27FC236}">
                <a16:creationId xmlns:a16="http://schemas.microsoft.com/office/drawing/2014/main" id="{FFCED3F4-C992-4AC1-BE05-1B98C1976EF8}"/>
              </a:ext>
            </a:extLst>
          </p:cNvPr>
          <p:cNvGrpSpPr/>
          <p:nvPr/>
        </p:nvGrpSpPr>
        <p:grpSpPr>
          <a:xfrm rot="10780444" flipH="1">
            <a:off x="2666922" y="1139257"/>
            <a:ext cx="1698954" cy="1188671"/>
            <a:chOff x="3512058" y="192646"/>
            <a:chExt cx="1584376" cy="1064163"/>
          </a:xfrm>
        </p:grpSpPr>
        <p:sp>
          <p:nvSpPr>
            <p:cNvPr id="242" name="Google Shape;430;p23">
              <a:extLst>
                <a:ext uri="{FF2B5EF4-FFF2-40B4-BE49-F238E27FC236}">
                  <a16:creationId xmlns:a16="http://schemas.microsoft.com/office/drawing/2014/main" id="{BF6044D6-0D9F-490D-833E-9A51B5458168}"/>
                </a:ext>
              </a:extLst>
            </p:cNvPr>
            <p:cNvSpPr/>
            <p:nvPr/>
          </p:nvSpPr>
          <p:spPr>
            <a:xfrm>
              <a:off x="4011979" y="801992"/>
              <a:ext cx="9043" cy="9043"/>
            </a:xfrm>
            <a:custGeom>
              <a:avLst/>
              <a:gdLst/>
              <a:ahLst/>
              <a:cxnLst/>
              <a:rect l="l" t="t" r="r" b="b"/>
              <a:pathLst>
                <a:path w="168" h="168" extrusionOk="0">
                  <a:moveTo>
                    <a:pt x="96" y="0"/>
                  </a:moveTo>
                  <a:cubicBezTo>
                    <a:pt x="0" y="24"/>
                    <a:pt x="0" y="143"/>
                    <a:pt x="96" y="167"/>
                  </a:cubicBezTo>
                  <a:cubicBezTo>
                    <a:pt x="167" y="143"/>
                    <a:pt x="167" y="24"/>
                    <a:pt x="96" y="0"/>
                  </a:cubicBezTo>
                  <a:close/>
                </a:path>
              </a:pathLst>
            </a:custGeom>
            <a:solidFill>
              <a:srgbClr val="BF5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431;p23">
              <a:extLst>
                <a:ext uri="{FF2B5EF4-FFF2-40B4-BE49-F238E27FC236}">
                  <a16:creationId xmlns:a16="http://schemas.microsoft.com/office/drawing/2014/main" id="{841ABED9-7689-4D32-AFE8-634E4DB51E0C}"/>
                </a:ext>
              </a:extLst>
            </p:cNvPr>
            <p:cNvSpPr/>
            <p:nvPr/>
          </p:nvSpPr>
          <p:spPr>
            <a:xfrm>
              <a:off x="3828653" y="715927"/>
              <a:ext cx="57754" cy="123797"/>
            </a:xfrm>
            <a:custGeom>
              <a:avLst/>
              <a:gdLst/>
              <a:ahLst/>
              <a:cxnLst/>
              <a:rect l="l" t="t" r="r" b="b"/>
              <a:pathLst>
                <a:path w="1073" h="2300" extrusionOk="0">
                  <a:moveTo>
                    <a:pt x="462" y="1"/>
                  </a:moveTo>
                  <a:cubicBezTo>
                    <a:pt x="309" y="1"/>
                    <a:pt x="180" y="81"/>
                    <a:pt x="144" y="242"/>
                  </a:cubicBezTo>
                  <a:cubicBezTo>
                    <a:pt x="144" y="313"/>
                    <a:pt x="120" y="385"/>
                    <a:pt x="96" y="480"/>
                  </a:cubicBezTo>
                  <a:cubicBezTo>
                    <a:pt x="96" y="552"/>
                    <a:pt x="72" y="647"/>
                    <a:pt x="72" y="718"/>
                  </a:cubicBezTo>
                  <a:cubicBezTo>
                    <a:pt x="72" y="933"/>
                    <a:pt x="49" y="1123"/>
                    <a:pt x="25" y="1337"/>
                  </a:cubicBezTo>
                  <a:lnTo>
                    <a:pt x="25" y="1218"/>
                  </a:lnTo>
                  <a:lnTo>
                    <a:pt x="1" y="1504"/>
                  </a:lnTo>
                  <a:cubicBezTo>
                    <a:pt x="1" y="1576"/>
                    <a:pt x="1" y="1647"/>
                    <a:pt x="25" y="1718"/>
                  </a:cubicBezTo>
                  <a:cubicBezTo>
                    <a:pt x="49" y="1861"/>
                    <a:pt x="120" y="2004"/>
                    <a:pt x="215" y="2099"/>
                  </a:cubicBezTo>
                  <a:cubicBezTo>
                    <a:pt x="263" y="2171"/>
                    <a:pt x="311" y="2219"/>
                    <a:pt x="406" y="2266"/>
                  </a:cubicBezTo>
                  <a:cubicBezTo>
                    <a:pt x="440" y="2283"/>
                    <a:pt x="497" y="2300"/>
                    <a:pt x="553" y="2300"/>
                  </a:cubicBezTo>
                  <a:cubicBezTo>
                    <a:pt x="576" y="2300"/>
                    <a:pt x="599" y="2297"/>
                    <a:pt x="620" y="2290"/>
                  </a:cubicBezTo>
                  <a:cubicBezTo>
                    <a:pt x="639" y="2296"/>
                    <a:pt x="658" y="2299"/>
                    <a:pt x="678" y="2299"/>
                  </a:cubicBezTo>
                  <a:cubicBezTo>
                    <a:pt x="730" y="2299"/>
                    <a:pt x="782" y="2277"/>
                    <a:pt x="834" y="2242"/>
                  </a:cubicBezTo>
                  <a:cubicBezTo>
                    <a:pt x="882" y="2195"/>
                    <a:pt x="906" y="2171"/>
                    <a:pt x="930" y="2099"/>
                  </a:cubicBezTo>
                  <a:cubicBezTo>
                    <a:pt x="954" y="2028"/>
                    <a:pt x="1001" y="1933"/>
                    <a:pt x="1001" y="1861"/>
                  </a:cubicBezTo>
                  <a:cubicBezTo>
                    <a:pt x="1025" y="1742"/>
                    <a:pt x="1049" y="1623"/>
                    <a:pt x="1073" y="1480"/>
                  </a:cubicBezTo>
                  <a:cubicBezTo>
                    <a:pt x="1073" y="1337"/>
                    <a:pt x="1073" y="1171"/>
                    <a:pt x="1073" y="1004"/>
                  </a:cubicBezTo>
                  <a:cubicBezTo>
                    <a:pt x="1073" y="861"/>
                    <a:pt x="1049" y="742"/>
                    <a:pt x="1025" y="599"/>
                  </a:cubicBezTo>
                  <a:cubicBezTo>
                    <a:pt x="1001" y="456"/>
                    <a:pt x="954" y="337"/>
                    <a:pt x="882" y="242"/>
                  </a:cubicBezTo>
                  <a:cubicBezTo>
                    <a:pt x="811" y="147"/>
                    <a:pt x="715" y="75"/>
                    <a:pt x="620" y="28"/>
                  </a:cubicBezTo>
                  <a:cubicBezTo>
                    <a:pt x="567" y="10"/>
                    <a:pt x="513" y="1"/>
                    <a:pt x="462" y="1"/>
                  </a:cubicBezTo>
                  <a:close/>
                </a:path>
              </a:pathLst>
            </a:custGeom>
            <a:solidFill>
              <a:srgbClr val="BF5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432;p23">
              <a:extLst>
                <a:ext uri="{FF2B5EF4-FFF2-40B4-BE49-F238E27FC236}">
                  <a16:creationId xmlns:a16="http://schemas.microsoft.com/office/drawing/2014/main" id="{8ED07F9F-FB65-4DE9-884D-51FCA4977C0D}"/>
                </a:ext>
              </a:extLst>
            </p:cNvPr>
            <p:cNvSpPr/>
            <p:nvPr/>
          </p:nvSpPr>
          <p:spPr>
            <a:xfrm>
              <a:off x="4077376" y="603326"/>
              <a:ext cx="75678" cy="80468"/>
            </a:xfrm>
            <a:custGeom>
              <a:avLst/>
              <a:gdLst/>
              <a:ahLst/>
              <a:cxnLst/>
              <a:rect l="l" t="t" r="r" b="b"/>
              <a:pathLst>
                <a:path w="1406" h="1495" extrusionOk="0">
                  <a:moveTo>
                    <a:pt x="238" y="762"/>
                  </a:moveTo>
                  <a:cubicBezTo>
                    <a:pt x="249" y="784"/>
                    <a:pt x="260" y="801"/>
                    <a:pt x="271" y="818"/>
                  </a:cubicBezTo>
                  <a:lnTo>
                    <a:pt x="271" y="818"/>
                  </a:lnTo>
                  <a:cubicBezTo>
                    <a:pt x="261" y="799"/>
                    <a:pt x="250" y="781"/>
                    <a:pt x="238" y="762"/>
                  </a:cubicBezTo>
                  <a:close/>
                  <a:moveTo>
                    <a:pt x="286" y="0"/>
                  </a:moveTo>
                  <a:cubicBezTo>
                    <a:pt x="214" y="24"/>
                    <a:pt x="143" y="72"/>
                    <a:pt x="95" y="119"/>
                  </a:cubicBezTo>
                  <a:cubicBezTo>
                    <a:pt x="71" y="167"/>
                    <a:pt x="48" y="214"/>
                    <a:pt x="24" y="286"/>
                  </a:cubicBezTo>
                  <a:cubicBezTo>
                    <a:pt x="0" y="381"/>
                    <a:pt x="24" y="476"/>
                    <a:pt x="95" y="548"/>
                  </a:cubicBezTo>
                  <a:lnTo>
                    <a:pt x="119" y="596"/>
                  </a:lnTo>
                  <a:cubicBezTo>
                    <a:pt x="143" y="619"/>
                    <a:pt x="167" y="667"/>
                    <a:pt x="191" y="691"/>
                  </a:cubicBezTo>
                  <a:cubicBezTo>
                    <a:pt x="191" y="715"/>
                    <a:pt x="214" y="738"/>
                    <a:pt x="238" y="762"/>
                  </a:cubicBezTo>
                  <a:cubicBezTo>
                    <a:pt x="238" y="762"/>
                    <a:pt x="238" y="762"/>
                    <a:pt x="238" y="762"/>
                  </a:cubicBezTo>
                  <a:lnTo>
                    <a:pt x="238" y="762"/>
                  </a:lnTo>
                  <a:cubicBezTo>
                    <a:pt x="238" y="762"/>
                    <a:pt x="238" y="762"/>
                    <a:pt x="238" y="762"/>
                  </a:cubicBezTo>
                  <a:lnTo>
                    <a:pt x="238" y="762"/>
                  </a:lnTo>
                  <a:cubicBezTo>
                    <a:pt x="262" y="786"/>
                    <a:pt x="286" y="834"/>
                    <a:pt x="310" y="881"/>
                  </a:cubicBezTo>
                  <a:cubicBezTo>
                    <a:pt x="297" y="856"/>
                    <a:pt x="284" y="837"/>
                    <a:pt x="271" y="818"/>
                  </a:cubicBezTo>
                  <a:lnTo>
                    <a:pt x="271" y="818"/>
                  </a:lnTo>
                  <a:cubicBezTo>
                    <a:pt x="300" y="871"/>
                    <a:pt x="322" y="924"/>
                    <a:pt x="357" y="977"/>
                  </a:cubicBezTo>
                  <a:lnTo>
                    <a:pt x="381" y="1024"/>
                  </a:lnTo>
                  <a:cubicBezTo>
                    <a:pt x="405" y="1096"/>
                    <a:pt x="452" y="1143"/>
                    <a:pt x="476" y="1191"/>
                  </a:cubicBezTo>
                  <a:lnTo>
                    <a:pt x="572" y="1310"/>
                  </a:lnTo>
                  <a:lnTo>
                    <a:pt x="643" y="1381"/>
                  </a:lnTo>
                  <a:cubicBezTo>
                    <a:pt x="691" y="1429"/>
                    <a:pt x="738" y="1453"/>
                    <a:pt x="810" y="1477"/>
                  </a:cubicBezTo>
                  <a:cubicBezTo>
                    <a:pt x="857" y="1489"/>
                    <a:pt x="905" y="1495"/>
                    <a:pt x="953" y="1495"/>
                  </a:cubicBezTo>
                  <a:cubicBezTo>
                    <a:pt x="1000" y="1495"/>
                    <a:pt x="1048" y="1489"/>
                    <a:pt x="1095" y="1477"/>
                  </a:cubicBezTo>
                  <a:cubicBezTo>
                    <a:pt x="1167" y="1429"/>
                    <a:pt x="1238" y="1381"/>
                    <a:pt x="1310" y="1334"/>
                  </a:cubicBezTo>
                  <a:cubicBezTo>
                    <a:pt x="1334" y="1286"/>
                    <a:pt x="1357" y="1239"/>
                    <a:pt x="1381" y="1167"/>
                  </a:cubicBezTo>
                  <a:cubicBezTo>
                    <a:pt x="1405" y="1119"/>
                    <a:pt x="1405" y="1048"/>
                    <a:pt x="1405" y="977"/>
                  </a:cubicBezTo>
                  <a:cubicBezTo>
                    <a:pt x="1381" y="834"/>
                    <a:pt x="1334" y="691"/>
                    <a:pt x="1262" y="572"/>
                  </a:cubicBezTo>
                  <a:cubicBezTo>
                    <a:pt x="1215" y="476"/>
                    <a:pt x="1143" y="381"/>
                    <a:pt x="1048" y="310"/>
                  </a:cubicBezTo>
                  <a:cubicBezTo>
                    <a:pt x="976" y="238"/>
                    <a:pt x="881" y="191"/>
                    <a:pt x="810" y="143"/>
                  </a:cubicBezTo>
                  <a:lnTo>
                    <a:pt x="714" y="95"/>
                  </a:lnTo>
                  <a:lnTo>
                    <a:pt x="667" y="72"/>
                  </a:lnTo>
                  <a:cubicBezTo>
                    <a:pt x="619" y="48"/>
                    <a:pt x="595" y="24"/>
                    <a:pt x="548" y="24"/>
                  </a:cubicBezTo>
                  <a:lnTo>
                    <a:pt x="524" y="24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BF5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433;p23">
              <a:extLst>
                <a:ext uri="{FF2B5EF4-FFF2-40B4-BE49-F238E27FC236}">
                  <a16:creationId xmlns:a16="http://schemas.microsoft.com/office/drawing/2014/main" id="{800B7386-19D3-41E1-8DD8-5151E51388B3}"/>
                </a:ext>
              </a:extLst>
            </p:cNvPr>
            <p:cNvSpPr/>
            <p:nvPr/>
          </p:nvSpPr>
          <p:spPr>
            <a:xfrm>
              <a:off x="4271844" y="367844"/>
              <a:ext cx="74763" cy="96293"/>
            </a:xfrm>
            <a:custGeom>
              <a:avLst/>
              <a:gdLst/>
              <a:ahLst/>
              <a:cxnLst/>
              <a:rect l="l" t="t" r="r" b="b"/>
              <a:pathLst>
                <a:path w="1389" h="1789" extrusionOk="0">
                  <a:moveTo>
                    <a:pt x="339" y="1"/>
                  </a:moveTo>
                  <a:cubicBezTo>
                    <a:pt x="166" y="1"/>
                    <a:pt x="0" y="136"/>
                    <a:pt x="31" y="351"/>
                  </a:cubicBezTo>
                  <a:cubicBezTo>
                    <a:pt x="31" y="398"/>
                    <a:pt x="54" y="446"/>
                    <a:pt x="54" y="493"/>
                  </a:cubicBezTo>
                  <a:cubicBezTo>
                    <a:pt x="78" y="541"/>
                    <a:pt x="54" y="589"/>
                    <a:pt x="54" y="636"/>
                  </a:cubicBezTo>
                  <a:cubicBezTo>
                    <a:pt x="78" y="803"/>
                    <a:pt x="150" y="970"/>
                    <a:pt x="245" y="1113"/>
                  </a:cubicBezTo>
                  <a:cubicBezTo>
                    <a:pt x="293" y="1208"/>
                    <a:pt x="340" y="1303"/>
                    <a:pt x="412" y="1375"/>
                  </a:cubicBezTo>
                  <a:cubicBezTo>
                    <a:pt x="435" y="1422"/>
                    <a:pt x="459" y="1470"/>
                    <a:pt x="507" y="1517"/>
                  </a:cubicBezTo>
                  <a:cubicBezTo>
                    <a:pt x="531" y="1541"/>
                    <a:pt x="578" y="1589"/>
                    <a:pt x="602" y="1637"/>
                  </a:cubicBezTo>
                  <a:cubicBezTo>
                    <a:pt x="697" y="1684"/>
                    <a:pt x="769" y="1732"/>
                    <a:pt x="864" y="1732"/>
                  </a:cubicBezTo>
                  <a:cubicBezTo>
                    <a:pt x="934" y="1767"/>
                    <a:pt x="1004" y="1789"/>
                    <a:pt x="1073" y="1789"/>
                  </a:cubicBezTo>
                  <a:cubicBezTo>
                    <a:pt x="1099" y="1789"/>
                    <a:pt x="1124" y="1786"/>
                    <a:pt x="1150" y="1779"/>
                  </a:cubicBezTo>
                  <a:cubicBezTo>
                    <a:pt x="1269" y="1779"/>
                    <a:pt x="1340" y="1684"/>
                    <a:pt x="1364" y="1589"/>
                  </a:cubicBezTo>
                  <a:cubicBezTo>
                    <a:pt x="1388" y="1494"/>
                    <a:pt x="1388" y="1422"/>
                    <a:pt x="1364" y="1327"/>
                  </a:cubicBezTo>
                  <a:cubicBezTo>
                    <a:pt x="1388" y="1255"/>
                    <a:pt x="1388" y="1184"/>
                    <a:pt x="1340" y="1113"/>
                  </a:cubicBezTo>
                  <a:cubicBezTo>
                    <a:pt x="1317" y="1065"/>
                    <a:pt x="1293" y="1017"/>
                    <a:pt x="1269" y="970"/>
                  </a:cubicBezTo>
                  <a:cubicBezTo>
                    <a:pt x="1245" y="922"/>
                    <a:pt x="1198" y="898"/>
                    <a:pt x="1174" y="851"/>
                  </a:cubicBezTo>
                  <a:cubicBezTo>
                    <a:pt x="1150" y="803"/>
                    <a:pt x="1055" y="684"/>
                    <a:pt x="1007" y="612"/>
                  </a:cubicBezTo>
                  <a:cubicBezTo>
                    <a:pt x="936" y="493"/>
                    <a:pt x="840" y="398"/>
                    <a:pt x="769" y="303"/>
                  </a:cubicBezTo>
                  <a:lnTo>
                    <a:pt x="697" y="255"/>
                  </a:lnTo>
                  <a:cubicBezTo>
                    <a:pt x="674" y="208"/>
                    <a:pt x="626" y="184"/>
                    <a:pt x="602" y="136"/>
                  </a:cubicBezTo>
                  <a:cubicBezTo>
                    <a:pt x="534" y="43"/>
                    <a:pt x="436" y="1"/>
                    <a:pt x="339" y="1"/>
                  </a:cubicBezTo>
                  <a:close/>
                </a:path>
              </a:pathLst>
            </a:custGeom>
            <a:solidFill>
              <a:srgbClr val="E0B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434;p23">
              <a:extLst>
                <a:ext uri="{FF2B5EF4-FFF2-40B4-BE49-F238E27FC236}">
                  <a16:creationId xmlns:a16="http://schemas.microsoft.com/office/drawing/2014/main" id="{6AD367FF-FADF-4E5E-9772-F08A3FE040EB}"/>
                </a:ext>
              </a:extLst>
            </p:cNvPr>
            <p:cNvSpPr/>
            <p:nvPr/>
          </p:nvSpPr>
          <p:spPr>
            <a:xfrm>
              <a:off x="4535476" y="632876"/>
              <a:ext cx="102052" cy="92471"/>
            </a:xfrm>
            <a:custGeom>
              <a:avLst/>
              <a:gdLst/>
              <a:ahLst/>
              <a:cxnLst/>
              <a:rect l="l" t="t" r="r" b="b"/>
              <a:pathLst>
                <a:path w="1896" h="1718" extrusionOk="0">
                  <a:moveTo>
                    <a:pt x="1408" y="0"/>
                  </a:moveTo>
                  <a:cubicBezTo>
                    <a:pt x="1356" y="0"/>
                    <a:pt x="1303" y="8"/>
                    <a:pt x="1253" y="23"/>
                  </a:cubicBezTo>
                  <a:cubicBezTo>
                    <a:pt x="1158" y="47"/>
                    <a:pt x="1086" y="94"/>
                    <a:pt x="1015" y="142"/>
                  </a:cubicBezTo>
                  <a:lnTo>
                    <a:pt x="896" y="237"/>
                  </a:lnTo>
                  <a:cubicBezTo>
                    <a:pt x="800" y="332"/>
                    <a:pt x="705" y="428"/>
                    <a:pt x="610" y="547"/>
                  </a:cubicBezTo>
                  <a:cubicBezTo>
                    <a:pt x="539" y="618"/>
                    <a:pt x="467" y="690"/>
                    <a:pt x="419" y="785"/>
                  </a:cubicBezTo>
                  <a:cubicBezTo>
                    <a:pt x="348" y="880"/>
                    <a:pt x="300" y="951"/>
                    <a:pt x="229" y="1047"/>
                  </a:cubicBezTo>
                  <a:cubicBezTo>
                    <a:pt x="0" y="1352"/>
                    <a:pt x="244" y="1717"/>
                    <a:pt x="546" y="1717"/>
                  </a:cubicBezTo>
                  <a:cubicBezTo>
                    <a:pt x="621" y="1717"/>
                    <a:pt x="700" y="1694"/>
                    <a:pt x="777" y="1642"/>
                  </a:cubicBezTo>
                  <a:lnTo>
                    <a:pt x="1039" y="1452"/>
                  </a:lnTo>
                  <a:cubicBezTo>
                    <a:pt x="1134" y="1404"/>
                    <a:pt x="1205" y="1333"/>
                    <a:pt x="1277" y="1261"/>
                  </a:cubicBezTo>
                  <a:cubicBezTo>
                    <a:pt x="1396" y="1166"/>
                    <a:pt x="1491" y="1071"/>
                    <a:pt x="1586" y="975"/>
                  </a:cubicBezTo>
                  <a:cubicBezTo>
                    <a:pt x="1610" y="928"/>
                    <a:pt x="1658" y="904"/>
                    <a:pt x="1682" y="856"/>
                  </a:cubicBezTo>
                  <a:cubicBezTo>
                    <a:pt x="1729" y="785"/>
                    <a:pt x="1777" y="713"/>
                    <a:pt x="1824" y="618"/>
                  </a:cubicBezTo>
                  <a:cubicBezTo>
                    <a:pt x="1896" y="451"/>
                    <a:pt x="1848" y="261"/>
                    <a:pt x="1729" y="142"/>
                  </a:cubicBezTo>
                  <a:cubicBezTo>
                    <a:pt x="1646" y="42"/>
                    <a:pt x="1528" y="0"/>
                    <a:pt x="1408" y="0"/>
                  </a:cubicBezTo>
                  <a:close/>
                </a:path>
              </a:pathLst>
            </a:custGeom>
            <a:solidFill>
              <a:srgbClr val="C9B1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435;p23">
              <a:extLst>
                <a:ext uri="{FF2B5EF4-FFF2-40B4-BE49-F238E27FC236}">
                  <a16:creationId xmlns:a16="http://schemas.microsoft.com/office/drawing/2014/main" id="{3C623155-8EB1-48CB-9EFF-636E18BDBDE0}"/>
                </a:ext>
              </a:extLst>
            </p:cNvPr>
            <p:cNvSpPr/>
            <p:nvPr/>
          </p:nvSpPr>
          <p:spPr>
            <a:xfrm>
              <a:off x="3900455" y="446105"/>
              <a:ext cx="62868" cy="126489"/>
            </a:xfrm>
            <a:custGeom>
              <a:avLst/>
              <a:gdLst/>
              <a:ahLst/>
              <a:cxnLst/>
              <a:rect l="l" t="t" r="r" b="b"/>
              <a:pathLst>
                <a:path w="1168" h="2350" extrusionOk="0">
                  <a:moveTo>
                    <a:pt x="551" y="0"/>
                  </a:moveTo>
                  <a:cubicBezTo>
                    <a:pt x="516" y="0"/>
                    <a:pt x="483" y="6"/>
                    <a:pt x="453" y="16"/>
                  </a:cubicBezTo>
                  <a:cubicBezTo>
                    <a:pt x="334" y="16"/>
                    <a:pt x="263" y="87"/>
                    <a:pt x="191" y="159"/>
                  </a:cubicBezTo>
                  <a:cubicBezTo>
                    <a:pt x="167" y="230"/>
                    <a:pt x="120" y="325"/>
                    <a:pt x="96" y="397"/>
                  </a:cubicBezTo>
                  <a:cubicBezTo>
                    <a:pt x="72" y="444"/>
                    <a:pt x="72" y="516"/>
                    <a:pt x="72" y="564"/>
                  </a:cubicBezTo>
                  <a:cubicBezTo>
                    <a:pt x="24" y="730"/>
                    <a:pt x="24" y="873"/>
                    <a:pt x="1" y="1040"/>
                  </a:cubicBezTo>
                  <a:cubicBezTo>
                    <a:pt x="1" y="1159"/>
                    <a:pt x="1" y="1278"/>
                    <a:pt x="24" y="1397"/>
                  </a:cubicBezTo>
                  <a:cubicBezTo>
                    <a:pt x="48" y="1516"/>
                    <a:pt x="24" y="1635"/>
                    <a:pt x="48" y="1754"/>
                  </a:cubicBezTo>
                  <a:cubicBezTo>
                    <a:pt x="72" y="2016"/>
                    <a:pt x="215" y="2231"/>
                    <a:pt x="453" y="2326"/>
                  </a:cubicBezTo>
                  <a:cubicBezTo>
                    <a:pt x="495" y="2342"/>
                    <a:pt x="540" y="2349"/>
                    <a:pt x="584" y="2349"/>
                  </a:cubicBezTo>
                  <a:cubicBezTo>
                    <a:pt x="741" y="2349"/>
                    <a:pt x="898" y="2255"/>
                    <a:pt x="953" y="2088"/>
                  </a:cubicBezTo>
                  <a:cubicBezTo>
                    <a:pt x="977" y="1992"/>
                    <a:pt x="1001" y="1873"/>
                    <a:pt x="1025" y="1778"/>
                  </a:cubicBezTo>
                  <a:cubicBezTo>
                    <a:pt x="1072" y="1659"/>
                    <a:pt x="1096" y="1564"/>
                    <a:pt x="1120" y="1445"/>
                  </a:cubicBezTo>
                  <a:cubicBezTo>
                    <a:pt x="1144" y="1302"/>
                    <a:pt x="1144" y="1135"/>
                    <a:pt x="1168" y="992"/>
                  </a:cubicBezTo>
                  <a:cubicBezTo>
                    <a:pt x="1168" y="921"/>
                    <a:pt x="1168" y="873"/>
                    <a:pt x="1168" y="802"/>
                  </a:cubicBezTo>
                  <a:cubicBezTo>
                    <a:pt x="1144" y="706"/>
                    <a:pt x="1144" y="611"/>
                    <a:pt x="1120" y="516"/>
                  </a:cubicBezTo>
                  <a:cubicBezTo>
                    <a:pt x="1048" y="302"/>
                    <a:pt x="906" y="111"/>
                    <a:pt x="691" y="40"/>
                  </a:cubicBezTo>
                  <a:cubicBezTo>
                    <a:pt x="649" y="12"/>
                    <a:pt x="599" y="0"/>
                    <a:pt x="5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436;p23">
              <a:extLst>
                <a:ext uri="{FF2B5EF4-FFF2-40B4-BE49-F238E27FC236}">
                  <a16:creationId xmlns:a16="http://schemas.microsoft.com/office/drawing/2014/main" id="{5344C41C-E732-4047-B251-534EC07A09CE}"/>
                </a:ext>
              </a:extLst>
            </p:cNvPr>
            <p:cNvSpPr/>
            <p:nvPr/>
          </p:nvSpPr>
          <p:spPr>
            <a:xfrm>
              <a:off x="4755402" y="833694"/>
              <a:ext cx="98769" cy="90157"/>
            </a:xfrm>
            <a:custGeom>
              <a:avLst/>
              <a:gdLst/>
              <a:ahLst/>
              <a:cxnLst/>
              <a:rect l="l" t="t" r="r" b="b"/>
              <a:pathLst>
                <a:path w="1835" h="1675" extrusionOk="0">
                  <a:moveTo>
                    <a:pt x="384" y="1"/>
                  </a:moveTo>
                  <a:cubicBezTo>
                    <a:pt x="265" y="1"/>
                    <a:pt x="152" y="54"/>
                    <a:pt x="72" y="173"/>
                  </a:cubicBezTo>
                  <a:cubicBezTo>
                    <a:pt x="48" y="221"/>
                    <a:pt x="25" y="293"/>
                    <a:pt x="25" y="340"/>
                  </a:cubicBezTo>
                  <a:cubicBezTo>
                    <a:pt x="1" y="435"/>
                    <a:pt x="25" y="507"/>
                    <a:pt x="96" y="578"/>
                  </a:cubicBezTo>
                  <a:lnTo>
                    <a:pt x="144" y="650"/>
                  </a:lnTo>
                  <a:cubicBezTo>
                    <a:pt x="144" y="650"/>
                    <a:pt x="144" y="674"/>
                    <a:pt x="144" y="674"/>
                  </a:cubicBezTo>
                  <a:cubicBezTo>
                    <a:pt x="191" y="721"/>
                    <a:pt x="215" y="745"/>
                    <a:pt x="263" y="793"/>
                  </a:cubicBezTo>
                  <a:lnTo>
                    <a:pt x="287" y="816"/>
                  </a:lnTo>
                  <a:cubicBezTo>
                    <a:pt x="358" y="912"/>
                    <a:pt x="453" y="1007"/>
                    <a:pt x="549" y="1102"/>
                  </a:cubicBezTo>
                  <a:cubicBezTo>
                    <a:pt x="587" y="1141"/>
                    <a:pt x="626" y="1179"/>
                    <a:pt x="668" y="1221"/>
                  </a:cubicBezTo>
                  <a:lnTo>
                    <a:pt x="668" y="1221"/>
                  </a:lnTo>
                  <a:lnTo>
                    <a:pt x="858" y="1436"/>
                  </a:lnTo>
                  <a:cubicBezTo>
                    <a:pt x="906" y="1459"/>
                    <a:pt x="953" y="1483"/>
                    <a:pt x="1025" y="1507"/>
                  </a:cubicBezTo>
                  <a:lnTo>
                    <a:pt x="1049" y="1531"/>
                  </a:lnTo>
                  <a:cubicBezTo>
                    <a:pt x="1120" y="1578"/>
                    <a:pt x="1192" y="1626"/>
                    <a:pt x="1287" y="1650"/>
                  </a:cubicBezTo>
                  <a:lnTo>
                    <a:pt x="1334" y="1650"/>
                  </a:lnTo>
                  <a:cubicBezTo>
                    <a:pt x="1377" y="1667"/>
                    <a:pt x="1421" y="1675"/>
                    <a:pt x="1464" y="1675"/>
                  </a:cubicBezTo>
                  <a:cubicBezTo>
                    <a:pt x="1658" y="1675"/>
                    <a:pt x="1830" y="1512"/>
                    <a:pt x="1811" y="1317"/>
                  </a:cubicBezTo>
                  <a:cubicBezTo>
                    <a:pt x="1811" y="1317"/>
                    <a:pt x="1811" y="1293"/>
                    <a:pt x="1811" y="1293"/>
                  </a:cubicBezTo>
                  <a:cubicBezTo>
                    <a:pt x="1811" y="1269"/>
                    <a:pt x="1811" y="1269"/>
                    <a:pt x="1811" y="1245"/>
                  </a:cubicBezTo>
                  <a:cubicBezTo>
                    <a:pt x="1835" y="1150"/>
                    <a:pt x="1835" y="1055"/>
                    <a:pt x="1787" y="959"/>
                  </a:cubicBezTo>
                  <a:cubicBezTo>
                    <a:pt x="1787" y="936"/>
                    <a:pt x="1763" y="912"/>
                    <a:pt x="1739" y="864"/>
                  </a:cubicBezTo>
                  <a:cubicBezTo>
                    <a:pt x="1739" y="793"/>
                    <a:pt x="1692" y="721"/>
                    <a:pt x="1644" y="650"/>
                  </a:cubicBezTo>
                  <a:cubicBezTo>
                    <a:pt x="1596" y="578"/>
                    <a:pt x="1549" y="531"/>
                    <a:pt x="1477" y="483"/>
                  </a:cubicBezTo>
                  <a:cubicBezTo>
                    <a:pt x="1430" y="435"/>
                    <a:pt x="1382" y="388"/>
                    <a:pt x="1334" y="340"/>
                  </a:cubicBezTo>
                  <a:cubicBezTo>
                    <a:pt x="1239" y="269"/>
                    <a:pt x="1144" y="221"/>
                    <a:pt x="1049" y="173"/>
                  </a:cubicBezTo>
                  <a:cubicBezTo>
                    <a:pt x="1001" y="126"/>
                    <a:pt x="930" y="102"/>
                    <a:pt x="858" y="102"/>
                  </a:cubicBezTo>
                  <a:cubicBezTo>
                    <a:pt x="739" y="54"/>
                    <a:pt x="620" y="7"/>
                    <a:pt x="501" y="7"/>
                  </a:cubicBezTo>
                  <a:lnTo>
                    <a:pt x="453" y="7"/>
                  </a:lnTo>
                  <a:cubicBezTo>
                    <a:pt x="430" y="3"/>
                    <a:pt x="407" y="1"/>
                    <a:pt x="3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437;p23">
              <a:extLst>
                <a:ext uri="{FF2B5EF4-FFF2-40B4-BE49-F238E27FC236}">
                  <a16:creationId xmlns:a16="http://schemas.microsoft.com/office/drawing/2014/main" id="{2BE4D6C2-9537-41F3-A17A-2699DD206495}"/>
                </a:ext>
              </a:extLst>
            </p:cNvPr>
            <p:cNvSpPr/>
            <p:nvPr/>
          </p:nvSpPr>
          <p:spPr>
            <a:xfrm>
              <a:off x="4690059" y="1028270"/>
              <a:ext cx="76970" cy="71157"/>
            </a:xfrm>
            <a:custGeom>
              <a:avLst/>
              <a:gdLst/>
              <a:ahLst/>
              <a:cxnLst/>
              <a:rect l="l" t="t" r="r" b="b"/>
              <a:pathLst>
                <a:path w="1430" h="1322" extrusionOk="0">
                  <a:moveTo>
                    <a:pt x="1008" y="1"/>
                  </a:moveTo>
                  <a:cubicBezTo>
                    <a:pt x="995" y="1"/>
                    <a:pt x="985" y="4"/>
                    <a:pt x="977" y="12"/>
                  </a:cubicBezTo>
                  <a:cubicBezTo>
                    <a:pt x="956" y="5"/>
                    <a:pt x="935" y="2"/>
                    <a:pt x="914" y="2"/>
                  </a:cubicBezTo>
                  <a:cubicBezTo>
                    <a:pt x="863" y="2"/>
                    <a:pt x="813" y="19"/>
                    <a:pt x="762" y="35"/>
                  </a:cubicBezTo>
                  <a:cubicBezTo>
                    <a:pt x="691" y="59"/>
                    <a:pt x="596" y="107"/>
                    <a:pt x="524" y="178"/>
                  </a:cubicBezTo>
                  <a:lnTo>
                    <a:pt x="477" y="226"/>
                  </a:lnTo>
                  <a:cubicBezTo>
                    <a:pt x="405" y="250"/>
                    <a:pt x="381" y="297"/>
                    <a:pt x="334" y="345"/>
                  </a:cubicBezTo>
                  <a:lnTo>
                    <a:pt x="215" y="464"/>
                  </a:lnTo>
                  <a:cubicBezTo>
                    <a:pt x="167" y="488"/>
                    <a:pt x="143" y="535"/>
                    <a:pt x="119" y="583"/>
                  </a:cubicBezTo>
                  <a:lnTo>
                    <a:pt x="48" y="678"/>
                  </a:lnTo>
                  <a:cubicBezTo>
                    <a:pt x="24" y="726"/>
                    <a:pt x="0" y="797"/>
                    <a:pt x="24" y="845"/>
                  </a:cubicBezTo>
                  <a:cubicBezTo>
                    <a:pt x="0" y="893"/>
                    <a:pt x="0" y="940"/>
                    <a:pt x="24" y="964"/>
                  </a:cubicBezTo>
                  <a:cubicBezTo>
                    <a:pt x="24" y="1036"/>
                    <a:pt x="48" y="1083"/>
                    <a:pt x="96" y="1131"/>
                  </a:cubicBezTo>
                  <a:cubicBezTo>
                    <a:pt x="143" y="1202"/>
                    <a:pt x="191" y="1250"/>
                    <a:pt x="262" y="1274"/>
                  </a:cubicBezTo>
                  <a:cubicBezTo>
                    <a:pt x="310" y="1298"/>
                    <a:pt x="381" y="1321"/>
                    <a:pt x="429" y="1321"/>
                  </a:cubicBezTo>
                  <a:cubicBezTo>
                    <a:pt x="500" y="1321"/>
                    <a:pt x="548" y="1321"/>
                    <a:pt x="596" y="1298"/>
                  </a:cubicBezTo>
                  <a:cubicBezTo>
                    <a:pt x="691" y="1250"/>
                    <a:pt x="786" y="1226"/>
                    <a:pt x="858" y="1178"/>
                  </a:cubicBezTo>
                  <a:lnTo>
                    <a:pt x="977" y="1083"/>
                  </a:lnTo>
                  <a:cubicBezTo>
                    <a:pt x="1024" y="1059"/>
                    <a:pt x="1024" y="1059"/>
                    <a:pt x="1048" y="1036"/>
                  </a:cubicBezTo>
                  <a:lnTo>
                    <a:pt x="1310" y="797"/>
                  </a:lnTo>
                  <a:cubicBezTo>
                    <a:pt x="1334" y="774"/>
                    <a:pt x="1358" y="726"/>
                    <a:pt x="1382" y="702"/>
                  </a:cubicBezTo>
                  <a:lnTo>
                    <a:pt x="1405" y="559"/>
                  </a:lnTo>
                  <a:lnTo>
                    <a:pt x="1405" y="440"/>
                  </a:lnTo>
                  <a:cubicBezTo>
                    <a:pt x="1429" y="393"/>
                    <a:pt x="1405" y="345"/>
                    <a:pt x="1405" y="321"/>
                  </a:cubicBezTo>
                  <a:cubicBezTo>
                    <a:pt x="1382" y="250"/>
                    <a:pt x="1358" y="202"/>
                    <a:pt x="1310" y="154"/>
                  </a:cubicBezTo>
                  <a:cubicBezTo>
                    <a:pt x="1286" y="131"/>
                    <a:pt x="1239" y="83"/>
                    <a:pt x="1215" y="83"/>
                  </a:cubicBezTo>
                  <a:cubicBezTo>
                    <a:pt x="1167" y="59"/>
                    <a:pt x="1143" y="35"/>
                    <a:pt x="1096" y="12"/>
                  </a:cubicBezTo>
                  <a:cubicBezTo>
                    <a:pt x="1064" y="12"/>
                    <a:pt x="1032" y="1"/>
                    <a:pt x="1008" y="1"/>
                  </a:cubicBezTo>
                  <a:close/>
                </a:path>
              </a:pathLst>
            </a:custGeom>
            <a:solidFill>
              <a:srgbClr val="BF5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438;p23">
              <a:extLst>
                <a:ext uri="{FF2B5EF4-FFF2-40B4-BE49-F238E27FC236}">
                  <a16:creationId xmlns:a16="http://schemas.microsoft.com/office/drawing/2014/main" id="{E4BDDE6D-CB7C-4F0E-A979-064EC2E9C4E3}"/>
                </a:ext>
              </a:extLst>
            </p:cNvPr>
            <p:cNvSpPr/>
            <p:nvPr/>
          </p:nvSpPr>
          <p:spPr>
            <a:xfrm>
              <a:off x="4445212" y="928372"/>
              <a:ext cx="42360" cy="53879"/>
            </a:xfrm>
            <a:custGeom>
              <a:avLst/>
              <a:gdLst/>
              <a:ahLst/>
              <a:cxnLst/>
              <a:rect l="l" t="t" r="r" b="b"/>
              <a:pathLst>
                <a:path w="787" h="1001" extrusionOk="0">
                  <a:moveTo>
                    <a:pt x="562" y="0"/>
                  </a:moveTo>
                  <a:cubicBezTo>
                    <a:pt x="551" y="0"/>
                    <a:pt x="539" y="3"/>
                    <a:pt x="525" y="10"/>
                  </a:cubicBezTo>
                  <a:cubicBezTo>
                    <a:pt x="477" y="10"/>
                    <a:pt x="406" y="10"/>
                    <a:pt x="358" y="58"/>
                  </a:cubicBezTo>
                  <a:cubicBezTo>
                    <a:pt x="334" y="81"/>
                    <a:pt x="310" y="105"/>
                    <a:pt x="287" y="153"/>
                  </a:cubicBezTo>
                  <a:cubicBezTo>
                    <a:pt x="263" y="177"/>
                    <a:pt x="239" y="224"/>
                    <a:pt x="191" y="272"/>
                  </a:cubicBezTo>
                  <a:cubicBezTo>
                    <a:pt x="144" y="367"/>
                    <a:pt x="72" y="462"/>
                    <a:pt x="25" y="558"/>
                  </a:cubicBezTo>
                  <a:cubicBezTo>
                    <a:pt x="1" y="605"/>
                    <a:pt x="1" y="629"/>
                    <a:pt x="1" y="677"/>
                  </a:cubicBezTo>
                  <a:cubicBezTo>
                    <a:pt x="1" y="724"/>
                    <a:pt x="1" y="748"/>
                    <a:pt x="25" y="796"/>
                  </a:cubicBezTo>
                  <a:cubicBezTo>
                    <a:pt x="62" y="929"/>
                    <a:pt x="191" y="1001"/>
                    <a:pt x="314" y="1001"/>
                  </a:cubicBezTo>
                  <a:cubicBezTo>
                    <a:pt x="345" y="1001"/>
                    <a:pt x="376" y="996"/>
                    <a:pt x="406" y="986"/>
                  </a:cubicBezTo>
                  <a:cubicBezTo>
                    <a:pt x="477" y="939"/>
                    <a:pt x="548" y="891"/>
                    <a:pt x="572" y="820"/>
                  </a:cubicBezTo>
                  <a:cubicBezTo>
                    <a:pt x="620" y="724"/>
                    <a:pt x="668" y="653"/>
                    <a:pt x="715" y="558"/>
                  </a:cubicBezTo>
                  <a:lnTo>
                    <a:pt x="763" y="439"/>
                  </a:lnTo>
                  <a:cubicBezTo>
                    <a:pt x="787" y="367"/>
                    <a:pt x="787" y="296"/>
                    <a:pt x="787" y="248"/>
                  </a:cubicBezTo>
                  <a:cubicBezTo>
                    <a:pt x="787" y="177"/>
                    <a:pt x="763" y="129"/>
                    <a:pt x="739" y="105"/>
                  </a:cubicBezTo>
                  <a:cubicBezTo>
                    <a:pt x="715" y="58"/>
                    <a:pt x="691" y="34"/>
                    <a:pt x="644" y="34"/>
                  </a:cubicBezTo>
                  <a:cubicBezTo>
                    <a:pt x="610" y="17"/>
                    <a:pt x="588" y="0"/>
                    <a:pt x="5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439;p23">
              <a:extLst>
                <a:ext uri="{FF2B5EF4-FFF2-40B4-BE49-F238E27FC236}">
                  <a16:creationId xmlns:a16="http://schemas.microsoft.com/office/drawing/2014/main" id="{44DB7BFF-9612-4343-A5DB-CF0B197C3184}"/>
                </a:ext>
              </a:extLst>
            </p:cNvPr>
            <p:cNvSpPr/>
            <p:nvPr/>
          </p:nvSpPr>
          <p:spPr>
            <a:xfrm>
              <a:off x="5010476" y="931440"/>
              <a:ext cx="85959" cy="70242"/>
            </a:xfrm>
            <a:custGeom>
              <a:avLst/>
              <a:gdLst/>
              <a:ahLst/>
              <a:cxnLst/>
              <a:rect l="l" t="t" r="r" b="b"/>
              <a:pathLst>
                <a:path w="1597" h="1305" extrusionOk="0">
                  <a:moveTo>
                    <a:pt x="477" y="1"/>
                  </a:moveTo>
                  <a:cubicBezTo>
                    <a:pt x="215" y="1"/>
                    <a:pt x="1" y="239"/>
                    <a:pt x="25" y="525"/>
                  </a:cubicBezTo>
                  <a:cubicBezTo>
                    <a:pt x="25" y="620"/>
                    <a:pt x="49" y="691"/>
                    <a:pt x="96" y="763"/>
                  </a:cubicBezTo>
                  <a:cubicBezTo>
                    <a:pt x="144" y="810"/>
                    <a:pt x="168" y="834"/>
                    <a:pt x="215" y="882"/>
                  </a:cubicBezTo>
                  <a:lnTo>
                    <a:pt x="263" y="929"/>
                  </a:lnTo>
                  <a:lnTo>
                    <a:pt x="311" y="977"/>
                  </a:lnTo>
                  <a:lnTo>
                    <a:pt x="382" y="1001"/>
                  </a:lnTo>
                  <a:lnTo>
                    <a:pt x="430" y="1048"/>
                  </a:lnTo>
                  <a:cubicBezTo>
                    <a:pt x="472" y="1077"/>
                    <a:pt x="506" y="1105"/>
                    <a:pt x="542" y="1128"/>
                  </a:cubicBezTo>
                  <a:lnTo>
                    <a:pt x="542" y="1128"/>
                  </a:lnTo>
                  <a:lnTo>
                    <a:pt x="477" y="1096"/>
                  </a:lnTo>
                  <a:lnTo>
                    <a:pt x="549" y="1144"/>
                  </a:lnTo>
                  <a:lnTo>
                    <a:pt x="567" y="1144"/>
                  </a:lnTo>
                  <a:cubicBezTo>
                    <a:pt x="571" y="1146"/>
                    <a:pt x="575" y="1148"/>
                    <a:pt x="579" y="1150"/>
                  </a:cubicBezTo>
                  <a:lnTo>
                    <a:pt x="579" y="1150"/>
                  </a:lnTo>
                  <a:cubicBezTo>
                    <a:pt x="625" y="1194"/>
                    <a:pt x="670" y="1216"/>
                    <a:pt x="715" y="1239"/>
                  </a:cubicBezTo>
                  <a:cubicBezTo>
                    <a:pt x="763" y="1263"/>
                    <a:pt x="834" y="1287"/>
                    <a:pt x="882" y="1287"/>
                  </a:cubicBezTo>
                  <a:lnTo>
                    <a:pt x="930" y="1287"/>
                  </a:lnTo>
                  <a:cubicBezTo>
                    <a:pt x="965" y="1299"/>
                    <a:pt x="995" y="1304"/>
                    <a:pt x="1025" y="1304"/>
                  </a:cubicBezTo>
                  <a:cubicBezTo>
                    <a:pt x="1055" y="1304"/>
                    <a:pt x="1085" y="1299"/>
                    <a:pt x="1120" y="1287"/>
                  </a:cubicBezTo>
                  <a:lnTo>
                    <a:pt x="1168" y="1287"/>
                  </a:lnTo>
                  <a:cubicBezTo>
                    <a:pt x="1215" y="1287"/>
                    <a:pt x="1287" y="1263"/>
                    <a:pt x="1335" y="1239"/>
                  </a:cubicBezTo>
                  <a:cubicBezTo>
                    <a:pt x="1382" y="1215"/>
                    <a:pt x="1430" y="1168"/>
                    <a:pt x="1477" y="1120"/>
                  </a:cubicBezTo>
                  <a:lnTo>
                    <a:pt x="1549" y="1025"/>
                  </a:lnTo>
                  <a:cubicBezTo>
                    <a:pt x="1573" y="953"/>
                    <a:pt x="1597" y="858"/>
                    <a:pt x="1573" y="787"/>
                  </a:cubicBezTo>
                  <a:lnTo>
                    <a:pt x="1573" y="715"/>
                  </a:lnTo>
                  <a:lnTo>
                    <a:pt x="1525" y="572"/>
                  </a:lnTo>
                  <a:cubicBezTo>
                    <a:pt x="1525" y="548"/>
                    <a:pt x="1501" y="525"/>
                    <a:pt x="1501" y="501"/>
                  </a:cubicBezTo>
                  <a:cubicBezTo>
                    <a:pt x="1477" y="477"/>
                    <a:pt x="1477" y="453"/>
                    <a:pt x="1454" y="429"/>
                  </a:cubicBezTo>
                  <a:lnTo>
                    <a:pt x="1454" y="405"/>
                  </a:lnTo>
                  <a:cubicBezTo>
                    <a:pt x="1430" y="382"/>
                    <a:pt x="1406" y="358"/>
                    <a:pt x="1382" y="334"/>
                  </a:cubicBezTo>
                  <a:cubicBezTo>
                    <a:pt x="1311" y="239"/>
                    <a:pt x="1335" y="263"/>
                    <a:pt x="1192" y="191"/>
                  </a:cubicBezTo>
                  <a:lnTo>
                    <a:pt x="1144" y="144"/>
                  </a:lnTo>
                  <a:cubicBezTo>
                    <a:pt x="1096" y="120"/>
                    <a:pt x="1073" y="120"/>
                    <a:pt x="1025" y="96"/>
                  </a:cubicBezTo>
                  <a:lnTo>
                    <a:pt x="930" y="72"/>
                  </a:lnTo>
                  <a:cubicBezTo>
                    <a:pt x="858" y="24"/>
                    <a:pt x="787" y="24"/>
                    <a:pt x="715" y="1"/>
                  </a:cubicBezTo>
                  <a:close/>
                </a:path>
              </a:pathLst>
            </a:custGeom>
            <a:solidFill>
              <a:srgbClr val="BF5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440;p23">
              <a:extLst>
                <a:ext uri="{FF2B5EF4-FFF2-40B4-BE49-F238E27FC236}">
                  <a16:creationId xmlns:a16="http://schemas.microsoft.com/office/drawing/2014/main" id="{72628BED-AA46-4807-ABA8-BE9551B9410A}"/>
                </a:ext>
              </a:extLst>
            </p:cNvPr>
            <p:cNvSpPr/>
            <p:nvPr/>
          </p:nvSpPr>
          <p:spPr>
            <a:xfrm>
              <a:off x="4687476" y="1160409"/>
              <a:ext cx="83375" cy="79984"/>
            </a:xfrm>
            <a:custGeom>
              <a:avLst/>
              <a:gdLst/>
              <a:ahLst/>
              <a:cxnLst/>
              <a:rect l="l" t="t" r="r" b="b"/>
              <a:pathLst>
                <a:path w="1549" h="1486" extrusionOk="0">
                  <a:moveTo>
                    <a:pt x="1078" y="1"/>
                  </a:moveTo>
                  <a:cubicBezTo>
                    <a:pt x="1045" y="1"/>
                    <a:pt x="1011" y="4"/>
                    <a:pt x="977" y="9"/>
                  </a:cubicBezTo>
                  <a:lnTo>
                    <a:pt x="906" y="9"/>
                  </a:lnTo>
                  <a:cubicBezTo>
                    <a:pt x="858" y="9"/>
                    <a:pt x="810" y="33"/>
                    <a:pt x="763" y="57"/>
                  </a:cubicBezTo>
                  <a:cubicBezTo>
                    <a:pt x="715" y="81"/>
                    <a:pt x="668" y="128"/>
                    <a:pt x="620" y="176"/>
                  </a:cubicBezTo>
                  <a:cubicBezTo>
                    <a:pt x="572" y="224"/>
                    <a:pt x="525" y="271"/>
                    <a:pt x="477" y="343"/>
                  </a:cubicBezTo>
                  <a:lnTo>
                    <a:pt x="358" y="462"/>
                  </a:lnTo>
                  <a:cubicBezTo>
                    <a:pt x="263" y="557"/>
                    <a:pt x="191" y="629"/>
                    <a:pt x="96" y="724"/>
                  </a:cubicBezTo>
                  <a:lnTo>
                    <a:pt x="48" y="819"/>
                  </a:lnTo>
                  <a:cubicBezTo>
                    <a:pt x="1" y="867"/>
                    <a:pt x="1" y="938"/>
                    <a:pt x="1" y="986"/>
                  </a:cubicBezTo>
                  <a:cubicBezTo>
                    <a:pt x="1" y="1033"/>
                    <a:pt x="1" y="1081"/>
                    <a:pt x="1" y="1129"/>
                  </a:cubicBezTo>
                  <a:cubicBezTo>
                    <a:pt x="1" y="1176"/>
                    <a:pt x="25" y="1248"/>
                    <a:pt x="72" y="1295"/>
                  </a:cubicBezTo>
                  <a:cubicBezTo>
                    <a:pt x="120" y="1343"/>
                    <a:pt x="191" y="1391"/>
                    <a:pt x="263" y="1438"/>
                  </a:cubicBezTo>
                  <a:cubicBezTo>
                    <a:pt x="310" y="1462"/>
                    <a:pt x="382" y="1486"/>
                    <a:pt x="429" y="1486"/>
                  </a:cubicBezTo>
                  <a:cubicBezTo>
                    <a:pt x="501" y="1486"/>
                    <a:pt x="572" y="1486"/>
                    <a:pt x="620" y="1462"/>
                  </a:cubicBezTo>
                  <a:cubicBezTo>
                    <a:pt x="763" y="1391"/>
                    <a:pt x="929" y="1319"/>
                    <a:pt x="1049" y="1224"/>
                  </a:cubicBezTo>
                  <a:cubicBezTo>
                    <a:pt x="1120" y="1176"/>
                    <a:pt x="1168" y="1153"/>
                    <a:pt x="1215" y="1105"/>
                  </a:cubicBezTo>
                  <a:cubicBezTo>
                    <a:pt x="1263" y="1057"/>
                    <a:pt x="1310" y="1010"/>
                    <a:pt x="1358" y="938"/>
                  </a:cubicBezTo>
                  <a:lnTo>
                    <a:pt x="1430" y="867"/>
                  </a:lnTo>
                  <a:cubicBezTo>
                    <a:pt x="1477" y="795"/>
                    <a:pt x="1525" y="700"/>
                    <a:pt x="1525" y="629"/>
                  </a:cubicBezTo>
                  <a:cubicBezTo>
                    <a:pt x="1549" y="557"/>
                    <a:pt x="1549" y="510"/>
                    <a:pt x="1525" y="462"/>
                  </a:cubicBezTo>
                  <a:cubicBezTo>
                    <a:pt x="1525" y="319"/>
                    <a:pt x="1477" y="200"/>
                    <a:pt x="1382" y="105"/>
                  </a:cubicBezTo>
                  <a:cubicBezTo>
                    <a:pt x="1291" y="32"/>
                    <a:pt x="1186" y="1"/>
                    <a:pt x="1078" y="1"/>
                  </a:cubicBezTo>
                  <a:close/>
                </a:path>
              </a:pathLst>
            </a:custGeom>
            <a:solidFill>
              <a:srgbClr val="E0B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441;p23">
              <a:extLst>
                <a:ext uri="{FF2B5EF4-FFF2-40B4-BE49-F238E27FC236}">
                  <a16:creationId xmlns:a16="http://schemas.microsoft.com/office/drawing/2014/main" id="{AFD790CA-C97A-4D66-B52B-686B2362FF2D}"/>
                </a:ext>
              </a:extLst>
            </p:cNvPr>
            <p:cNvSpPr/>
            <p:nvPr/>
          </p:nvSpPr>
          <p:spPr>
            <a:xfrm>
              <a:off x="4343968" y="649454"/>
              <a:ext cx="65397" cy="79230"/>
            </a:xfrm>
            <a:custGeom>
              <a:avLst/>
              <a:gdLst/>
              <a:ahLst/>
              <a:cxnLst/>
              <a:rect l="l" t="t" r="r" b="b"/>
              <a:pathLst>
                <a:path w="1215" h="1472" extrusionOk="0">
                  <a:moveTo>
                    <a:pt x="381" y="0"/>
                  </a:moveTo>
                  <a:cubicBezTo>
                    <a:pt x="310" y="0"/>
                    <a:pt x="262" y="0"/>
                    <a:pt x="215" y="48"/>
                  </a:cubicBezTo>
                  <a:cubicBezTo>
                    <a:pt x="143" y="72"/>
                    <a:pt x="72" y="143"/>
                    <a:pt x="24" y="239"/>
                  </a:cubicBezTo>
                  <a:cubicBezTo>
                    <a:pt x="0" y="334"/>
                    <a:pt x="0" y="453"/>
                    <a:pt x="24" y="548"/>
                  </a:cubicBezTo>
                  <a:cubicBezTo>
                    <a:pt x="72" y="667"/>
                    <a:pt x="119" y="786"/>
                    <a:pt x="191" y="905"/>
                  </a:cubicBezTo>
                  <a:cubicBezTo>
                    <a:pt x="215" y="977"/>
                    <a:pt x="262" y="1072"/>
                    <a:pt x="310" y="1144"/>
                  </a:cubicBezTo>
                  <a:lnTo>
                    <a:pt x="381" y="1263"/>
                  </a:lnTo>
                  <a:cubicBezTo>
                    <a:pt x="477" y="1358"/>
                    <a:pt x="572" y="1429"/>
                    <a:pt x="691" y="1453"/>
                  </a:cubicBezTo>
                  <a:cubicBezTo>
                    <a:pt x="715" y="1465"/>
                    <a:pt x="745" y="1471"/>
                    <a:pt x="774" y="1471"/>
                  </a:cubicBezTo>
                  <a:cubicBezTo>
                    <a:pt x="804" y="1471"/>
                    <a:pt x="834" y="1465"/>
                    <a:pt x="858" y="1453"/>
                  </a:cubicBezTo>
                  <a:cubicBezTo>
                    <a:pt x="929" y="1453"/>
                    <a:pt x="977" y="1429"/>
                    <a:pt x="1024" y="1382"/>
                  </a:cubicBezTo>
                  <a:lnTo>
                    <a:pt x="1096" y="1310"/>
                  </a:lnTo>
                  <a:cubicBezTo>
                    <a:pt x="1167" y="1239"/>
                    <a:pt x="1191" y="1167"/>
                    <a:pt x="1191" y="1096"/>
                  </a:cubicBezTo>
                  <a:cubicBezTo>
                    <a:pt x="1215" y="1048"/>
                    <a:pt x="1215" y="1025"/>
                    <a:pt x="1191" y="977"/>
                  </a:cubicBezTo>
                  <a:cubicBezTo>
                    <a:pt x="1191" y="882"/>
                    <a:pt x="1167" y="810"/>
                    <a:pt x="1120" y="739"/>
                  </a:cubicBezTo>
                  <a:cubicBezTo>
                    <a:pt x="1120" y="739"/>
                    <a:pt x="1072" y="643"/>
                    <a:pt x="1048" y="596"/>
                  </a:cubicBezTo>
                  <a:cubicBezTo>
                    <a:pt x="1024" y="572"/>
                    <a:pt x="977" y="501"/>
                    <a:pt x="953" y="453"/>
                  </a:cubicBezTo>
                  <a:cubicBezTo>
                    <a:pt x="882" y="358"/>
                    <a:pt x="810" y="262"/>
                    <a:pt x="739" y="167"/>
                  </a:cubicBezTo>
                  <a:cubicBezTo>
                    <a:pt x="715" y="120"/>
                    <a:pt x="667" y="72"/>
                    <a:pt x="620" y="48"/>
                  </a:cubicBezTo>
                  <a:cubicBezTo>
                    <a:pt x="596" y="24"/>
                    <a:pt x="524" y="0"/>
                    <a:pt x="477" y="0"/>
                  </a:cubicBezTo>
                  <a:close/>
                </a:path>
              </a:pathLst>
            </a:custGeom>
            <a:solidFill>
              <a:srgbClr val="BF5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442;p23">
              <a:extLst>
                <a:ext uri="{FF2B5EF4-FFF2-40B4-BE49-F238E27FC236}">
                  <a16:creationId xmlns:a16="http://schemas.microsoft.com/office/drawing/2014/main" id="{2255A742-865F-4F41-85E1-B01E5751B9B4}"/>
                </a:ext>
              </a:extLst>
            </p:cNvPr>
            <p:cNvSpPr/>
            <p:nvPr/>
          </p:nvSpPr>
          <p:spPr>
            <a:xfrm>
              <a:off x="3992764" y="845590"/>
              <a:ext cx="85905" cy="88973"/>
            </a:xfrm>
            <a:custGeom>
              <a:avLst/>
              <a:gdLst/>
              <a:ahLst/>
              <a:cxnLst/>
              <a:rect l="l" t="t" r="r" b="b"/>
              <a:pathLst>
                <a:path w="1596" h="1653" extrusionOk="0">
                  <a:moveTo>
                    <a:pt x="1048" y="0"/>
                  </a:moveTo>
                  <a:cubicBezTo>
                    <a:pt x="977" y="24"/>
                    <a:pt x="929" y="48"/>
                    <a:pt x="881" y="72"/>
                  </a:cubicBezTo>
                  <a:lnTo>
                    <a:pt x="786" y="143"/>
                  </a:lnTo>
                  <a:cubicBezTo>
                    <a:pt x="738" y="167"/>
                    <a:pt x="715" y="191"/>
                    <a:pt x="691" y="214"/>
                  </a:cubicBezTo>
                  <a:cubicBezTo>
                    <a:pt x="572" y="286"/>
                    <a:pt x="500" y="381"/>
                    <a:pt x="429" y="476"/>
                  </a:cubicBezTo>
                  <a:cubicBezTo>
                    <a:pt x="310" y="619"/>
                    <a:pt x="215" y="786"/>
                    <a:pt x="119" y="929"/>
                  </a:cubicBezTo>
                  <a:cubicBezTo>
                    <a:pt x="72" y="953"/>
                    <a:pt x="48" y="1000"/>
                    <a:pt x="48" y="1072"/>
                  </a:cubicBezTo>
                  <a:cubicBezTo>
                    <a:pt x="24" y="1119"/>
                    <a:pt x="0" y="1191"/>
                    <a:pt x="24" y="1238"/>
                  </a:cubicBezTo>
                  <a:cubicBezTo>
                    <a:pt x="24" y="1334"/>
                    <a:pt x="72" y="1429"/>
                    <a:pt x="143" y="1500"/>
                  </a:cubicBezTo>
                  <a:cubicBezTo>
                    <a:pt x="191" y="1572"/>
                    <a:pt x="286" y="1619"/>
                    <a:pt x="381" y="1643"/>
                  </a:cubicBezTo>
                  <a:cubicBezTo>
                    <a:pt x="411" y="1649"/>
                    <a:pt x="441" y="1652"/>
                    <a:pt x="470" y="1652"/>
                  </a:cubicBezTo>
                  <a:cubicBezTo>
                    <a:pt x="558" y="1652"/>
                    <a:pt x="643" y="1625"/>
                    <a:pt x="715" y="1572"/>
                  </a:cubicBezTo>
                  <a:lnTo>
                    <a:pt x="1120" y="1215"/>
                  </a:lnTo>
                  <a:cubicBezTo>
                    <a:pt x="1167" y="1167"/>
                    <a:pt x="1215" y="1119"/>
                    <a:pt x="1286" y="1048"/>
                  </a:cubicBezTo>
                  <a:cubicBezTo>
                    <a:pt x="1310" y="1024"/>
                    <a:pt x="1334" y="976"/>
                    <a:pt x="1358" y="953"/>
                  </a:cubicBezTo>
                  <a:cubicBezTo>
                    <a:pt x="1405" y="881"/>
                    <a:pt x="1453" y="810"/>
                    <a:pt x="1477" y="738"/>
                  </a:cubicBezTo>
                  <a:lnTo>
                    <a:pt x="1548" y="619"/>
                  </a:lnTo>
                  <a:cubicBezTo>
                    <a:pt x="1572" y="524"/>
                    <a:pt x="1596" y="429"/>
                    <a:pt x="1572" y="333"/>
                  </a:cubicBezTo>
                  <a:cubicBezTo>
                    <a:pt x="1548" y="238"/>
                    <a:pt x="1501" y="167"/>
                    <a:pt x="1429" y="95"/>
                  </a:cubicBezTo>
                  <a:cubicBezTo>
                    <a:pt x="1358" y="48"/>
                    <a:pt x="1286" y="24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443;p23">
              <a:extLst>
                <a:ext uri="{FF2B5EF4-FFF2-40B4-BE49-F238E27FC236}">
                  <a16:creationId xmlns:a16="http://schemas.microsoft.com/office/drawing/2014/main" id="{65E35A88-9390-48E7-A901-BE697C0424E1}"/>
                </a:ext>
              </a:extLst>
            </p:cNvPr>
            <p:cNvSpPr/>
            <p:nvPr/>
          </p:nvSpPr>
          <p:spPr>
            <a:xfrm>
              <a:off x="3803033" y="1000604"/>
              <a:ext cx="75678" cy="87896"/>
            </a:xfrm>
            <a:custGeom>
              <a:avLst/>
              <a:gdLst/>
              <a:ahLst/>
              <a:cxnLst/>
              <a:rect l="l" t="t" r="r" b="b"/>
              <a:pathLst>
                <a:path w="1406" h="1633" extrusionOk="0">
                  <a:moveTo>
                    <a:pt x="446" y="1"/>
                  </a:moveTo>
                  <a:cubicBezTo>
                    <a:pt x="333" y="1"/>
                    <a:pt x="221" y="43"/>
                    <a:pt x="144" y="121"/>
                  </a:cubicBezTo>
                  <a:cubicBezTo>
                    <a:pt x="72" y="168"/>
                    <a:pt x="25" y="264"/>
                    <a:pt x="1" y="359"/>
                  </a:cubicBezTo>
                  <a:cubicBezTo>
                    <a:pt x="1" y="478"/>
                    <a:pt x="25" y="573"/>
                    <a:pt x="72" y="668"/>
                  </a:cubicBezTo>
                  <a:cubicBezTo>
                    <a:pt x="120" y="716"/>
                    <a:pt x="144" y="764"/>
                    <a:pt x="167" y="811"/>
                  </a:cubicBezTo>
                  <a:cubicBezTo>
                    <a:pt x="191" y="859"/>
                    <a:pt x="191" y="859"/>
                    <a:pt x="191" y="907"/>
                  </a:cubicBezTo>
                  <a:cubicBezTo>
                    <a:pt x="215" y="930"/>
                    <a:pt x="239" y="1002"/>
                    <a:pt x="239" y="1026"/>
                  </a:cubicBezTo>
                  <a:cubicBezTo>
                    <a:pt x="263" y="1073"/>
                    <a:pt x="286" y="1121"/>
                    <a:pt x="310" y="1169"/>
                  </a:cubicBezTo>
                  <a:cubicBezTo>
                    <a:pt x="334" y="1216"/>
                    <a:pt x="358" y="1240"/>
                    <a:pt x="382" y="1288"/>
                  </a:cubicBezTo>
                  <a:cubicBezTo>
                    <a:pt x="406" y="1359"/>
                    <a:pt x="453" y="1407"/>
                    <a:pt x="501" y="1454"/>
                  </a:cubicBezTo>
                  <a:lnTo>
                    <a:pt x="596" y="1526"/>
                  </a:lnTo>
                  <a:cubicBezTo>
                    <a:pt x="644" y="1550"/>
                    <a:pt x="691" y="1573"/>
                    <a:pt x="739" y="1597"/>
                  </a:cubicBezTo>
                  <a:cubicBezTo>
                    <a:pt x="798" y="1621"/>
                    <a:pt x="858" y="1633"/>
                    <a:pt x="918" y="1633"/>
                  </a:cubicBezTo>
                  <a:cubicBezTo>
                    <a:pt x="977" y="1633"/>
                    <a:pt x="1037" y="1621"/>
                    <a:pt x="1096" y="1597"/>
                  </a:cubicBezTo>
                  <a:cubicBezTo>
                    <a:pt x="1215" y="1550"/>
                    <a:pt x="1310" y="1478"/>
                    <a:pt x="1358" y="1359"/>
                  </a:cubicBezTo>
                  <a:cubicBezTo>
                    <a:pt x="1358" y="1311"/>
                    <a:pt x="1382" y="1264"/>
                    <a:pt x="1382" y="1240"/>
                  </a:cubicBezTo>
                  <a:cubicBezTo>
                    <a:pt x="1406" y="1192"/>
                    <a:pt x="1406" y="1145"/>
                    <a:pt x="1382" y="1097"/>
                  </a:cubicBezTo>
                  <a:cubicBezTo>
                    <a:pt x="1406" y="1073"/>
                    <a:pt x="1406" y="1026"/>
                    <a:pt x="1406" y="1002"/>
                  </a:cubicBezTo>
                  <a:cubicBezTo>
                    <a:pt x="1382" y="883"/>
                    <a:pt x="1358" y="787"/>
                    <a:pt x="1287" y="692"/>
                  </a:cubicBezTo>
                  <a:lnTo>
                    <a:pt x="1239" y="597"/>
                  </a:lnTo>
                  <a:cubicBezTo>
                    <a:pt x="1168" y="502"/>
                    <a:pt x="1096" y="430"/>
                    <a:pt x="1025" y="359"/>
                  </a:cubicBezTo>
                  <a:cubicBezTo>
                    <a:pt x="906" y="264"/>
                    <a:pt x="810" y="168"/>
                    <a:pt x="715" y="97"/>
                  </a:cubicBezTo>
                  <a:cubicBezTo>
                    <a:pt x="639" y="31"/>
                    <a:pt x="542" y="1"/>
                    <a:pt x="4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444;p23">
              <a:extLst>
                <a:ext uri="{FF2B5EF4-FFF2-40B4-BE49-F238E27FC236}">
                  <a16:creationId xmlns:a16="http://schemas.microsoft.com/office/drawing/2014/main" id="{97F27E86-B1ED-49AE-84E7-0E59E593A515}"/>
                </a:ext>
              </a:extLst>
            </p:cNvPr>
            <p:cNvSpPr/>
            <p:nvPr/>
          </p:nvSpPr>
          <p:spPr>
            <a:xfrm>
              <a:off x="4284977" y="1071168"/>
              <a:ext cx="69273" cy="85636"/>
            </a:xfrm>
            <a:custGeom>
              <a:avLst/>
              <a:gdLst/>
              <a:ahLst/>
              <a:cxnLst/>
              <a:rect l="l" t="t" r="r" b="b"/>
              <a:pathLst>
                <a:path w="1287" h="1591" extrusionOk="0">
                  <a:moveTo>
                    <a:pt x="871" y="0"/>
                  </a:moveTo>
                  <a:cubicBezTo>
                    <a:pt x="824" y="0"/>
                    <a:pt x="779" y="8"/>
                    <a:pt x="739" y="24"/>
                  </a:cubicBezTo>
                  <a:cubicBezTo>
                    <a:pt x="644" y="72"/>
                    <a:pt x="572" y="119"/>
                    <a:pt x="525" y="167"/>
                  </a:cubicBezTo>
                  <a:lnTo>
                    <a:pt x="501" y="239"/>
                  </a:lnTo>
                  <a:cubicBezTo>
                    <a:pt x="477" y="262"/>
                    <a:pt x="453" y="286"/>
                    <a:pt x="430" y="334"/>
                  </a:cubicBezTo>
                  <a:cubicBezTo>
                    <a:pt x="358" y="405"/>
                    <a:pt x="311" y="524"/>
                    <a:pt x="239" y="620"/>
                  </a:cubicBezTo>
                  <a:cubicBezTo>
                    <a:pt x="168" y="762"/>
                    <a:pt x="96" y="929"/>
                    <a:pt x="25" y="1048"/>
                  </a:cubicBezTo>
                  <a:cubicBezTo>
                    <a:pt x="1" y="1143"/>
                    <a:pt x="1" y="1263"/>
                    <a:pt x="25" y="1358"/>
                  </a:cubicBezTo>
                  <a:cubicBezTo>
                    <a:pt x="72" y="1453"/>
                    <a:pt x="144" y="1525"/>
                    <a:pt x="239" y="1572"/>
                  </a:cubicBezTo>
                  <a:cubicBezTo>
                    <a:pt x="287" y="1584"/>
                    <a:pt x="334" y="1590"/>
                    <a:pt x="382" y="1590"/>
                  </a:cubicBezTo>
                  <a:cubicBezTo>
                    <a:pt x="430" y="1590"/>
                    <a:pt x="477" y="1584"/>
                    <a:pt x="525" y="1572"/>
                  </a:cubicBezTo>
                  <a:lnTo>
                    <a:pt x="620" y="1525"/>
                  </a:lnTo>
                  <a:cubicBezTo>
                    <a:pt x="668" y="1477"/>
                    <a:pt x="715" y="1429"/>
                    <a:pt x="739" y="1358"/>
                  </a:cubicBezTo>
                  <a:lnTo>
                    <a:pt x="787" y="1286"/>
                  </a:lnTo>
                  <a:cubicBezTo>
                    <a:pt x="834" y="1215"/>
                    <a:pt x="906" y="1120"/>
                    <a:pt x="954" y="1048"/>
                  </a:cubicBezTo>
                  <a:lnTo>
                    <a:pt x="1049" y="929"/>
                  </a:lnTo>
                  <a:cubicBezTo>
                    <a:pt x="1089" y="868"/>
                    <a:pt x="1130" y="808"/>
                    <a:pt x="1156" y="747"/>
                  </a:cubicBezTo>
                  <a:lnTo>
                    <a:pt x="1156" y="747"/>
                  </a:lnTo>
                  <a:cubicBezTo>
                    <a:pt x="1214" y="675"/>
                    <a:pt x="1267" y="576"/>
                    <a:pt x="1287" y="477"/>
                  </a:cubicBezTo>
                  <a:cubicBezTo>
                    <a:pt x="1287" y="405"/>
                    <a:pt x="1287" y="334"/>
                    <a:pt x="1263" y="286"/>
                  </a:cubicBezTo>
                  <a:cubicBezTo>
                    <a:pt x="1239" y="215"/>
                    <a:pt x="1192" y="143"/>
                    <a:pt x="1144" y="96"/>
                  </a:cubicBezTo>
                  <a:cubicBezTo>
                    <a:pt x="1065" y="32"/>
                    <a:pt x="964" y="0"/>
                    <a:pt x="871" y="0"/>
                  </a:cubicBezTo>
                  <a:close/>
                </a:path>
              </a:pathLst>
            </a:custGeom>
            <a:solidFill>
              <a:srgbClr val="C9B1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445;p23">
              <a:extLst>
                <a:ext uri="{FF2B5EF4-FFF2-40B4-BE49-F238E27FC236}">
                  <a16:creationId xmlns:a16="http://schemas.microsoft.com/office/drawing/2014/main" id="{C5B306F0-B0A0-4ACD-8A48-9D9DF02B41A2}"/>
                </a:ext>
              </a:extLst>
            </p:cNvPr>
            <p:cNvSpPr/>
            <p:nvPr/>
          </p:nvSpPr>
          <p:spPr>
            <a:xfrm>
              <a:off x="4228623" y="828904"/>
              <a:ext cx="64106" cy="67497"/>
            </a:xfrm>
            <a:custGeom>
              <a:avLst/>
              <a:gdLst/>
              <a:ahLst/>
              <a:cxnLst/>
              <a:rect l="l" t="t" r="r" b="b"/>
              <a:pathLst>
                <a:path w="1191" h="1254" extrusionOk="0">
                  <a:moveTo>
                    <a:pt x="334" y="0"/>
                  </a:moveTo>
                  <a:cubicBezTo>
                    <a:pt x="262" y="0"/>
                    <a:pt x="191" y="24"/>
                    <a:pt x="143" y="72"/>
                  </a:cubicBezTo>
                  <a:cubicBezTo>
                    <a:pt x="95" y="96"/>
                    <a:pt x="72" y="143"/>
                    <a:pt x="48" y="191"/>
                  </a:cubicBezTo>
                  <a:cubicBezTo>
                    <a:pt x="24" y="239"/>
                    <a:pt x="0" y="262"/>
                    <a:pt x="0" y="310"/>
                  </a:cubicBezTo>
                  <a:cubicBezTo>
                    <a:pt x="0" y="358"/>
                    <a:pt x="24" y="405"/>
                    <a:pt x="24" y="429"/>
                  </a:cubicBezTo>
                  <a:lnTo>
                    <a:pt x="72" y="524"/>
                  </a:lnTo>
                  <a:cubicBezTo>
                    <a:pt x="84" y="537"/>
                    <a:pt x="90" y="556"/>
                    <a:pt x="96" y="575"/>
                  </a:cubicBezTo>
                  <a:lnTo>
                    <a:pt x="96" y="575"/>
                  </a:lnTo>
                  <a:cubicBezTo>
                    <a:pt x="98" y="606"/>
                    <a:pt x="104" y="637"/>
                    <a:pt x="119" y="667"/>
                  </a:cubicBezTo>
                  <a:cubicBezTo>
                    <a:pt x="143" y="715"/>
                    <a:pt x="167" y="739"/>
                    <a:pt x="191" y="786"/>
                  </a:cubicBezTo>
                  <a:cubicBezTo>
                    <a:pt x="214" y="834"/>
                    <a:pt x="238" y="858"/>
                    <a:pt x="262" y="882"/>
                  </a:cubicBezTo>
                  <a:cubicBezTo>
                    <a:pt x="262" y="929"/>
                    <a:pt x="286" y="953"/>
                    <a:pt x="310" y="977"/>
                  </a:cubicBezTo>
                  <a:cubicBezTo>
                    <a:pt x="357" y="1048"/>
                    <a:pt x="405" y="1096"/>
                    <a:pt x="453" y="1144"/>
                  </a:cubicBezTo>
                  <a:cubicBezTo>
                    <a:pt x="500" y="1191"/>
                    <a:pt x="548" y="1215"/>
                    <a:pt x="619" y="1239"/>
                  </a:cubicBezTo>
                  <a:cubicBezTo>
                    <a:pt x="654" y="1248"/>
                    <a:pt x="695" y="1253"/>
                    <a:pt x="738" y="1253"/>
                  </a:cubicBezTo>
                  <a:cubicBezTo>
                    <a:pt x="813" y="1253"/>
                    <a:pt x="892" y="1237"/>
                    <a:pt x="953" y="1191"/>
                  </a:cubicBezTo>
                  <a:cubicBezTo>
                    <a:pt x="1000" y="1167"/>
                    <a:pt x="1048" y="1144"/>
                    <a:pt x="1096" y="1096"/>
                  </a:cubicBezTo>
                  <a:cubicBezTo>
                    <a:pt x="1167" y="1001"/>
                    <a:pt x="1191" y="882"/>
                    <a:pt x="1191" y="763"/>
                  </a:cubicBezTo>
                  <a:cubicBezTo>
                    <a:pt x="1167" y="643"/>
                    <a:pt x="1119" y="548"/>
                    <a:pt x="1024" y="453"/>
                  </a:cubicBezTo>
                  <a:cubicBezTo>
                    <a:pt x="1000" y="429"/>
                    <a:pt x="977" y="405"/>
                    <a:pt x="953" y="382"/>
                  </a:cubicBezTo>
                  <a:lnTo>
                    <a:pt x="857" y="334"/>
                  </a:lnTo>
                  <a:lnTo>
                    <a:pt x="762" y="262"/>
                  </a:lnTo>
                  <a:lnTo>
                    <a:pt x="715" y="215"/>
                  </a:lnTo>
                  <a:lnTo>
                    <a:pt x="643" y="191"/>
                  </a:lnTo>
                  <a:cubicBezTo>
                    <a:pt x="619" y="143"/>
                    <a:pt x="572" y="120"/>
                    <a:pt x="548" y="72"/>
                  </a:cubicBezTo>
                  <a:lnTo>
                    <a:pt x="476" y="24"/>
                  </a:lnTo>
                  <a:cubicBezTo>
                    <a:pt x="429" y="24"/>
                    <a:pt x="381" y="0"/>
                    <a:pt x="334" y="0"/>
                  </a:cubicBezTo>
                  <a:close/>
                </a:path>
              </a:pathLst>
            </a:custGeom>
            <a:solidFill>
              <a:srgbClr val="E0B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446;p23">
              <a:extLst>
                <a:ext uri="{FF2B5EF4-FFF2-40B4-BE49-F238E27FC236}">
                  <a16:creationId xmlns:a16="http://schemas.microsoft.com/office/drawing/2014/main" id="{389BF1F0-8523-4F0D-9BC7-A074A65F238E}"/>
                </a:ext>
              </a:extLst>
            </p:cNvPr>
            <p:cNvSpPr/>
            <p:nvPr/>
          </p:nvSpPr>
          <p:spPr>
            <a:xfrm>
              <a:off x="4164518" y="192646"/>
              <a:ext cx="55171" cy="65936"/>
            </a:xfrm>
            <a:custGeom>
              <a:avLst/>
              <a:gdLst/>
              <a:ahLst/>
              <a:cxnLst/>
              <a:rect l="l" t="t" r="r" b="b"/>
              <a:pathLst>
                <a:path w="1025" h="1225" extrusionOk="0">
                  <a:moveTo>
                    <a:pt x="675" y="0"/>
                  </a:moveTo>
                  <a:cubicBezTo>
                    <a:pt x="613" y="0"/>
                    <a:pt x="553" y="18"/>
                    <a:pt x="500" y="57"/>
                  </a:cubicBezTo>
                  <a:lnTo>
                    <a:pt x="477" y="57"/>
                  </a:lnTo>
                  <a:cubicBezTo>
                    <a:pt x="429" y="81"/>
                    <a:pt x="381" y="129"/>
                    <a:pt x="358" y="176"/>
                  </a:cubicBezTo>
                  <a:lnTo>
                    <a:pt x="310" y="200"/>
                  </a:lnTo>
                  <a:lnTo>
                    <a:pt x="239" y="295"/>
                  </a:lnTo>
                  <a:lnTo>
                    <a:pt x="143" y="367"/>
                  </a:lnTo>
                  <a:cubicBezTo>
                    <a:pt x="143" y="391"/>
                    <a:pt x="143" y="391"/>
                    <a:pt x="143" y="391"/>
                  </a:cubicBezTo>
                  <a:cubicBezTo>
                    <a:pt x="119" y="414"/>
                    <a:pt x="96" y="438"/>
                    <a:pt x="96" y="462"/>
                  </a:cubicBezTo>
                  <a:cubicBezTo>
                    <a:pt x="48" y="510"/>
                    <a:pt x="24" y="557"/>
                    <a:pt x="24" y="629"/>
                  </a:cubicBezTo>
                  <a:cubicBezTo>
                    <a:pt x="24" y="629"/>
                    <a:pt x="24" y="653"/>
                    <a:pt x="24" y="676"/>
                  </a:cubicBezTo>
                  <a:cubicBezTo>
                    <a:pt x="24" y="724"/>
                    <a:pt x="0" y="772"/>
                    <a:pt x="0" y="819"/>
                  </a:cubicBezTo>
                  <a:lnTo>
                    <a:pt x="0" y="915"/>
                  </a:lnTo>
                  <a:lnTo>
                    <a:pt x="24" y="1010"/>
                  </a:lnTo>
                  <a:cubicBezTo>
                    <a:pt x="24" y="1034"/>
                    <a:pt x="48" y="1057"/>
                    <a:pt x="48" y="1081"/>
                  </a:cubicBezTo>
                  <a:cubicBezTo>
                    <a:pt x="96" y="1105"/>
                    <a:pt x="119" y="1153"/>
                    <a:pt x="167" y="1176"/>
                  </a:cubicBezTo>
                  <a:cubicBezTo>
                    <a:pt x="191" y="1200"/>
                    <a:pt x="215" y="1200"/>
                    <a:pt x="239" y="1200"/>
                  </a:cubicBezTo>
                  <a:cubicBezTo>
                    <a:pt x="262" y="1224"/>
                    <a:pt x="310" y="1224"/>
                    <a:pt x="334" y="1224"/>
                  </a:cubicBezTo>
                  <a:lnTo>
                    <a:pt x="429" y="1224"/>
                  </a:lnTo>
                  <a:cubicBezTo>
                    <a:pt x="477" y="1224"/>
                    <a:pt x="524" y="1200"/>
                    <a:pt x="548" y="1176"/>
                  </a:cubicBezTo>
                  <a:lnTo>
                    <a:pt x="620" y="1129"/>
                  </a:lnTo>
                  <a:cubicBezTo>
                    <a:pt x="667" y="1129"/>
                    <a:pt x="691" y="1105"/>
                    <a:pt x="739" y="1081"/>
                  </a:cubicBezTo>
                  <a:cubicBezTo>
                    <a:pt x="810" y="1010"/>
                    <a:pt x="858" y="938"/>
                    <a:pt x="882" y="867"/>
                  </a:cubicBezTo>
                  <a:lnTo>
                    <a:pt x="929" y="748"/>
                  </a:lnTo>
                  <a:cubicBezTo>
                    <a:pt x="929" y="724"/>
                    <a:pt x="953" y="676"/>
                    <a:pt x="977" y="629"/>
                  </a:cubicBezTo>
                  <a:lnTo>
                    <a:pt x="1024" y="486"/>
                  </a:lnTo>
                  <a:cubicBezTo>
                    <a:pt x="1024" y="438"/>
                    <a:pt x="1024" y="391"/>
                    <a:pt x="1024" y="343"/>
                  </a:cubicBezTo>
                  <a:lnTo>
                    <a:pt x="1024" y="295"/>
                  </a:lnTo>
                  <a:cubicBezTo>
                    <a:pt x="1001" y="248"/>
                    <a:pt x="1001" y="176"/>
                    <a:pt x="953" y="129"/>
                  </a:cubicBezTo>
                  <a:cubicBezTo>
                    <a:pt x="929" y="81"/>
                    <a:pt x="882" y="57"/>
                    <a:pt x="834" y="33"/>
                  </a:cubicBezTo>
                  <a:cubicBezTo>
                    <a:pt x="780" y="12"/>
                    <a:pt x="727" y="0"/>
                    <a:pt x="675" y="0"/>
                  </a:cubicBezTo>
                  <a:close/>
                </a:path>
              </a:pathLst>
            </a:custGeom>
            <a:solidFill>
              <a:srgbClr val="C9B1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447;p23">
              <a:extLst>
                <a:ext uri="{FF2B5EF4-FFF2-40B4-BE49-F238E27FC236}">
                  <a16:creationId xmlns:a16="http://schemas.microsoft.com/office/drawing/2014/main" id="{F3888C95-F429-48D8-89EA-DBAF902AD508}"/>
                </a:ext>
              </a:extLst>
            </p:cNvPr>
            <p:cNvSpPr/>
            <p:nvPr/>
          </p:nvSpPr>
          <p:spPr>
            <a:xfrm>
              <a:off x="4381161" y="266170"/>
              <a:ext cx="62814" cy="48443"/>
            </a:xfrm>
            <a:custGeom>
              <a:avLst/>
              <a:gdLst/>
              <a:ahLst/>
              <a:cxnLst/>
              <a:rect l="l" t="t" r="r" b="b"/>
              <a:pathLst>
                <a:path w="1167" h="900" extrusionOk="0">
                  <a:moveTo>
                    <a:pt x="905" y="1"/>
                  </a:moveTo>
                  <a:cubicBezTo>
                    <a:pt x="834" y="1"/>
                    <a:pt x="762" y="1"/>
                    <a:pt x="714" y="25"/>
                  </a:cubicBezTo>
                  <a:lnTo>
                    <a:pt x="595" y="25"/>
                  </a:lnTo>
                  <a:lnTo>
                    <a:pt x="500" y="49"/>
                  </a:lnTo>
                  <a:cubicBezTo>
                    <a:pt x="453" y="72"/>
                    <a:pt x="405" y="96"/>
                    <a:pt x="381" y="120"/>
                  </a:cubicBezTo>
                  <a:lnTo>
                    <a:pt x="191" y="215"/>
                  </a:lnTo>
                  <a:cubicBezTo>
                    <a:pt x="119" y="287"/>
                    <a:pt x="71" y="358"/>
                    <a:pt x="48" y="430"/>
                  </a:cubicBezTo>
                  <a:cubicBezTo>
                    <a:pt x="24" y="477"/>
                    <a:pt x="0" y="549"/>
                    <a:pt x="0" y="596"/>
                  </a:cubicBezTo>
                  <a:cubicBezTo>
                    <a:pt x="24" y="644"/>
                    <a:pt x="24" y="692"/>
                    <a:pt x="48" y="715"/>
                  </a:cubicBezTo>
                  <a:cubicBezTo>
                    <a:pt x="71" y="763"/>
                    <a:pt x="95" y="787"/>
                    <a:pt x="119" y="811"/>
                  </a:cubicBezTo>
                  <a:cubicBezTo>
                    <a:pt x="167" y="858"/>
                    <a:pt x="214" y="882"/>
                    <a:pt x="286" y="882"/>
                  </a:cubicBezTo>
                  <a:lnTo>
                    <a:pt x="310" y="882"/>
                  </a:lnTo>
                  <a:cubicBezTo>
                    <a:pt x="357" y="894"/>
                    <a:pt x="399" y="900"/>
                    <a:pt x="438" y="900"/>
                  </a:cubicBezTo>
                  <a:cubicBezTo>
                    <a:pt x="476" y="900"/>
                    <a:pt x="512" y="894"/>
                    <a:pt x="548" y="882"/>
                  </a:cubicBezTo>
                  <a:lnTo>
                    <a:pt x="786" y="787"/>
                  </a:lnTo>
                  <a:cubicBezTo>
                    <a:pt x="810" y="787"/>
                    <a:pt x="857" y="763"/>
                    <a:pt x="881" y="739"/>
                  </a:cubicBezTo>
                  <a:lnTo>
                    <a:pt x="953" y="668"/>
                  </a:lnTo>
                  <a:lnTo>
                    <a:pt x="1024" y="620"/>
                  </a:lnTo>
                  <a:cubicBezTo>
                    <a:pt x="1096" y="549"/>
                    <a:pt x="1143" y="477"/>
                    <a:pt x="1167" y="382"/>
                  </a:cubicBezTo>
                  <a:lnTo>
                    <a:pt x="1167" y="287"/>
                  </a:lnTo>
                  <a:cubicBezTo>
                    <a:pt x="1167" y="263"/>
                    <a:pt x="1143" y="215"/>
                    <a:pt x="1143" y="192"/>
                  </a:cubicBezTo>
                  <a:cubicBezTo>
                    <a:pt x="1119" y="144"/>
                    <a:pt x="1096" y="120"/>
                    <a:pt x="1072" y="120"/>
                  </a:cubicBezTo>
                  <a:cubicBezTo>
                    <a:pt x="1048" y="72"/>
                    <a:pt x="1024" y="49"/>
                    <a:pt x="976" y="25"/>
                  </a:cubicBezTo>
                  <a:lnTo>
                    <a:pt x="905" y="1"/>
                  </a:lnTo>
                  <a:close/>
                </a:path>
              </a:pathLst>
            </a:custGeom>
            <a:solidFill>
              <a:srgbClr val="BF5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448;p23">
              <a:extLst>
                <a:ext uri="{FF2B5EF4-FFF2-40B4-BE49-F238E27FC236}">
                  <a16:creationId xmlns:a16="http://schemas.microsoft.com/office/drawing/2014/main" id="{FA9304A5-4C61-4C5A-A238-5B2D8DA82E4E}"/>
                </a:ext>
              </a:extLst>
            </p:cNvPr>
            <p:cNvSpPr/>
            <p:nvPr/>
          </p:nvSpPr>
          <p:spPr>
            <a:xfrm>
              <a:off x="3512058" y="930471"/>
              <a:ext cx="89780" cy="59692"/>
            </a:xfrm>
            <a:custGeom>
              <a:avLst/>
              <a:gdLst/>
              <a:ahLst/>
              <a:cxnLst/>
              <a:rect l="l" t="t" r="r" b="b"/>
              <a:pathLst>
                <a:path w="1668" h="1109" extrusionOk="0">
                  <a:moveTo>
                    <a:pt x="477" y="1"/>
                  </a:moveTo>
                  <a:cubicBezTo>
                    <a:pt x="447" y="1"/>
                    <a:pt x="418" y="7"/>
                    <a:pt x="382" y="19"/>
                  </a:cubicBezTo>
                  <a:cubicBezTo>
                    <a:pt x="310" y="19"/>
                    <a:pt x="239" y="42"/>
                    <a:pt x="168" y="90"/>
                  </a:cubicBezTo>
                  <a:cubicBezTo>
                    <a:pt x="96" y="138"/>
                    <a:pt x="48" y="209"/>
                    <a:pt x="25" y="304"/>
                  </a:cubicBezTo>
                  <a:cubicBezTo>
                    <a:pt x="1" y="376"/>
                    <a:pt x="1" y="447"/>
                    <a:pt x="25" y="519"/>
                  </a:cubicBezTo>
                  <a:cubicBezTo>
                    <a:pt x="48" y="590"/>
                    <a:pt x="96" y="685"/>
                    <a:pt x="168" y="733"/>
                  </a:cubicBezTo>
                  <a:cubicBezTo>
                    <a:pt x="215" y="781"/>
                    <a:pt x="263" y="828"/>
                    <a:pt x="310" y="852"/>
                  </a:cubicBezTo>
                  <a:lnTo>
                    <a:pt x="406" y="900"/>
                  </a:lnTo>
                  <a:lnTo>
                    <a:pt x="572" y="971"/>
                  </a:lnTo>
                  <a:lnTo>
                    <a:pt x="763" y="1019"/>
                  </a:lnTo>
                  <a:cubicBezTo>
                    <a:pt x="834" y="1043"/>
                    <a:pt x="882" y="1066"/>
                    <a:pt x="953" y="1090"/>
                  </a:cubicBezTo>
                  <a:cubicBezTo>
                    <a:pt x="989" y="1102"/>
                    <a:pt x="1025" y="1108"/>
                    <a:pt x="1061" y="1108"/>
                  </a:cubicBezTo>
                  <a:cubicBezTo>
                    <a:pt x="1096" y="1108"/>
                    <a:pt x="1132" y="1102"/>
                    <a:pt x="1168" y="1090"/>
                  </a:cubicBezTo>
                  <a:lnTo>
                    <a:pt x="1334" y="1090"/>
                  </a:lnTo>
                  <a:lnTo>
                    <a:pt x="1430" y="1066"/>
                  </a:lnTo>
                  <a:lnTo>
                    <a:pt x="1525" y="1019"/>
                  </a:lnTo>
                  <a:cubicBezTo>
                    <a:pt x="1596" y="971"/>
                    <a:pt x="1644" y="900"/>
                    <a:pt x="1668" y="828"/>
                  </a:cubicBezTo>
                  <a:cubicBezTo>
                    <a:pt x="1668" y="757"/>
                    <a:pt x="1668" y="685"/>
                    <a:pt x="1668" y="614"/>
                  </a:cubicBezTo>
                  <a:cubicBezTo>
                    <a:pt x="1644" y="519"/>
                    <a:pt x="1596" y="447"/>
                    <a:pt x="1525" y="400"/>
                  </a:cubicBezTo>
                  <a:lnTo>
                    <a:pt x="1406" y="328"/>
                  </a:lnTo>
                  <a:cubicBezTo>
                    <a:pt x="1358" y="257"/>
                    <a:pt x="1311" y="209"/>
                    <a:pt x="1239" y="185"/>
                  </a:cubicBezTo>
                  <a:cubicBezTo>
                    <a:pt x="1168" y="162"/>
                    <a:pt x="1120" y="138"/>
                    <a:pt x="1049" y="138"/>
                  </a:cubicBezTo>
                  <a:cubicBezTo>
                    <a:pt x="977" y="114"/>
                    <a:pt x="930" y="90"/>
                    <a:pt x="858" y="66"/>
                  </a:cubicBezTo>
                  <a:lnTo>
                    <a:pt x="572" y="19"/>
                  </a:lnTo>
                  <a:cubicBezTo>
                    <a:pt x="537" y="7"/>
                    <a:pt x="507" y="1"/>
                    <a:pt x="477" y="1"/>
                  </a:cubicBezTo>
                  <a:close/>
                </a:path>
              </a:pathLst>
            </a:custGeom>
            <a:solidFill>
              <a:srgbClr val="E0B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449;p23">
              <a:extLst>
                <a:ext uri="{FF2B5EF4-FFF2-40B4-BE49-F238E27FC236}">
                  <a16:creationId xmlns:a16="http://schemas.microsoft.com/office/drawing/2014/main" id="{C84A3EEA-C88D-4A49-A341-9BF9929B2DAD}"/>
                </a:ext>
              </a:extLst>
            </p:cNvPr>
            <p:cNvSpPr/>
            <p:nvPr/>
          </p:nvSpPr>
          <p:spPr>
            <a:xfrm>
              <a:off x="3982484" y="1152873"/>
              <a:ext cx="56462" cy="103936"/>
            </a:xfrm>
            <a:custGeom>
              <a:avLst/>
              <a:gdLst/>
              <a:ahLst/>
              <a:cxnLst/>
              <a:rect l="l" t="t" r="r" b="b"/>
              <a:pathLst>
                <a:path w="1049" h="1931" extrusionOk="0">
                  <a:moveTo>
                    <a:pt x="547" y="1"/>
                  </a:moveTo>
                  <a:cubicBezTo>
                    <a:pt x="423" y="1"/>
                    <a:pt x="294" y="50"/>
                    <a:pt x="215" y="149"/>
                  </a:cubicBezTo>
                  <a:cubicBezTo>
                    <a:pt x="191" y="221"/>
                    <a:pt x="144" y="268"/>
                    <a:pt x="96" y="340"/>
                  </a:cubicBezTo>
                  <a:cubicBezTo>
                    <a:pt x="96" y="364"/>
                    <a:pt x="96" y="388"/>
                    <a:pt x="72" y="411"/>
                  </a:cubicBezTo>
                  <a:cubicBezTo>
                    <a:pt x="25" y="507"/>
                    <a:pt x="1" y="602"/>
                    <a:pt x="1" y="697"/>
                  </a:cubicBezTo>
                  <a:cubicBezTo>
                    <a:pt x="1" y="792"/>
                    <a:pt x="25" y="888"/>
                    <a:pt x="25" y="1007"/>
                  </a:cubicBezTo>
                  <a:cubicBezTo>
                    <a:pt x="48" y="1126"/>
                    <a:pt x="96" y="1269"/>
                    <a:pt x="144" y="1388"/>
                  </a:cubicBezTo>
                  <a:cubicBezTo>
                    <a:pt x="167" y="1483"/>
                    <a:pt x="215" y="1578"/>
                    <a:pt x="239" y="1674"/>
                  </a:cubicBezTo>
                  <a:cubicBezTo>
                    <a:pt x="308" y="1851"/>
                    <a:pt x="459" y="1931"/>
                    <a:pt x="608" y="1931"/>
                  </a:cubicBezTo>
                  <a:cubicBezTo>
                    <a:pt x="820" y="1931"/>
                    <a:pt x="1029" y="1772"/>
                    <a:pt x="1001" y="1507"/>
                  </a:cubicBezTo>
                  <a:cubicBezTo>
                    <a:pt x="977" y="1435"/>
                    <a:pt x="977" y="1388"/>
                    <a:pt x="1001" y="1340"/>
                  </a:cubicBezTo>
                  <a:cubicBezTo>
                    <a:pt x="1001" y="1245"/>
                    <a:pt x="1001" y="1173"/>
                    <a:pt x="1025" y="1102"/>
                  </a:cubicBezTo>
                  <a:cubicBezTo>
                    <a:pt x="1025" y="1007"/>
                    <a:pt x="1025" y="888"/>
                    <a:pt x="1025" y="792"/>
                  </a:cubicBezTo>
                  <a:lnTo>
                    <a:pt x="1025" y="769"/>
                  </a:lnTo>
                  <a:cubicBezTo>
                    <a:pt x="1049" y="673"/>
                    <a:pt x="1025" y="602"/>
                    <a:pt x="1025" y="554"/>
                  </a:cubicBezTo>
                  <a:cubicBezTo>
                    <a:pt x="1001" y="507"/>
                    <a:pt x="1001" y="459"/>
                    <a:pt x="977" y="435"/>
                  </a:cubicBezTo>
                  <a:cubicBezTo>
                    <a:pt x="953" y="388"/>
                    <a:pt x="929" y="316"/>
                    <a:pt x="906" y="268"/>
                  </a:cubicBezTo>
                  <a:cubicBezTo>
                    <a:pt x="858" y="126"/>
                    <a:pt x="739" y="30"/>
                    <a:pt x="620" y="7"/>
                  </a:cubicBezTo>
                  <a:cubicBezTo>
                    <a:pt x="596" y="3"/>
                    <a:pt x="572" y="1"/>
                    <a:pt x="547" y="1"/>
                  </a:cubicBezTo>
                  <a:close/>
                </a:path>
              </a:pathLst>
            </a:custGeom>
            <a:solidFill>
              <a:srgbClr val="E0B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450;p23">
              <a:extLst>
                <a:ext uri="{FF2B5EF4-FFF2-40B4-BE49-F238E27FC236}">
                  <a16:creationId xmlns:a16="http://schemas.microsoft.com/office/drawing/2014/main" id="{ABB4A0C8-A699-4CB4-A2E0-78121EAA99BF}"/>
                </a:ext>
              </a:extLst>
            </p:cNvPr>
            <p:cNvSpPr/>
            <p:nvPr/>
          </p:nvSpPr>
          <p:spPr>
            <a:xfrm>
              <a:off x="4891309" y="1080156"/>
              <a:ext cx="56462" cy="50003"/>
            </a:xfrm>
            <a:custGeom>
              <a:avLst/>
              <a:gdLst/>
              <a:ahLst/>
              <a:cxnLst/>
              <a:rect l="l" t="t" r="r" b="b"/>
              <a:pathLst>
                <a:path w="1049" h="929" extrusionOk="0">
                  <a:moveTo>
                    <a:pt x="357" y="0"/>
                  </a:moveTo>
                  <a:cubicBezTo>
                    <a:pt x="310" y="0"/>
                    <a:pt x="262" y="0"/>
                    <a:pt x="215" y="48"/>
                  </a:cubicBezTo>
                  <a:cubicBezTo>
                    <a:pt x="167" y="48"/>
                    <a:pt x="119" y="95"/>
                    <a:pt x="95" y="143"/>
                  </a:cubicBezTo>
                  <a:lnTo>
                    <a:pt x="24" y="214"/>
                  </a:lnTo>
                  <a:cubicBezTo>
                    <a:pt x="0" y="262"/>
                    <a:pt x="0" y="334"/>
                    <a:pt x="0" y="381"/>
                  </a:cubicBezTo>
                  <a:cubicBezTo>
                    <a:pt x="0" y="405"/>
                    <a:pt x="0" y="453"/>
                    <a:pt x="0" y="476"/>
                  </a:cubicBezTo>
                  <a:cubicBezTo>
                    <a:pt x="0" y="548"/>
                    <a:pt x="24" y="595"/>
                    <a:pt x="72" y="643"/>
                  </a:cubicBezTo>
                  <a:lnTo>
                    <a:pt x="143" y="715"/>
                  </a:lnTo>
                  <a:cubicBezTo>
                    <a:pt x="167" y="738"/>
                    <a:pt x="191" y="762"/>
                    <a:pt x="238" y="762"/>
                  </a:cubicBezTo>
                  <a:cubicBezTo>
                    <a:pt x="286" y="810"/>
                    <a:pt x="334" y="857"/>
                    <a:pt x="405" y="881"/>
                  </a:cubicBezTo>
                  <a:cubicBezTo>
                    <a:pt x="476" y="929"/>
                    <a:pt x="548" y="929"/>
                    <a:pt x="619" y="929"/>
                  </a:cubicBezTo>
                  <a:lnTo>
                    <a:pt x="738" y="905"/>
                  </a:lnTo>
                  <a:cubicBezTo>
                    <a:pt x="810" y="881"/>
                    <a:pt x="881" y="834"/>
                    <a:pt x="929" y="762"/>
                  </a:cubicBezTo>
                  <a:cubicBezTo>
                    <a:pt x="977" y="715"/>
                    <a:pt x="1000" y="667"/>
                    <a:pt x="1024" y="619"/>
                  </a:cubicBezTo>
                  <a:cubicBezTo>
                    <a:pt x="1024" y="548"/>
                    <a:pt x="1048" y="500"/>
                    <a:pt x="1048" y="429"/>
                  </a:cubicBezTo>
                  <a:cubicBezTo>
                    <a:pt x="1024" y="357"/>
                    <a:pt x="1000" y="262"/>
                    <a:pt x="953" y="191"/>
                  </a:cubicBezTo>
                  <a:cubicBezTo>
                    <a:pt x="905" y="143"/>
                    <a:pt x="858" y="95"/>
                    <a:pt x="786" y="48"/>
                  </a:cubicBezTo>
                  <a:cubicBezTo>
                    <a:pt x="762" y="48"/>
                    <a:pt x="762" y="24"/>
                    <a:pt x="738" y="24"/>
                  </a:cubicBezTo>
                  <a:lnTo>
                    <a:pt x="715" y="24"/>
                  </a:lnTo>
                  <a:lnTo>
                    <a:pt x="596" y="0"/>
                  </a:lnTo>
                  <a:close/>
                </a:path>
              </a:pathLst>
            </a:custGeom>
            <a:solidFill>
              <a:srgbClr val="C9B1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451;p23">
              <a:extLst>
                <a:ext uri="{FF2B5EF4-FFF2-40B4-BE49-F238E27FC236}">
                  <a16:creationId xmlns:a16="http://schemas.microsoft.com/office/drawing/2014/main" id="{64B44DD5-A0C0-405B-925E-C67D565FEE14}"/>
                </a:ext>
              </a:extLst>
            </p:cNvPr>
            <p:cNvSpPr/>
            <p:nvPr/>
          </p:nvSpPr>
          <p:spPr>
            <a:xfrm>
              <a:off x="4584940" y="844298"/>
              <a:ext cx="70565" cy="70295"/>
            </a:xfrm>
            <a:custGeom>
              <a:avLst/>
              <a:gdLst/>
              <a:ahLst/>
              <a:cxnLst/>
              <a:rect l="l" t="t" r="r" b="b"/>
              <a:pathLst>
                <a:path w="1311" h="1306" extrusionOk="0">
                  <a:moveTo>
                    <a:pt x="524" y="0"/>
                  </a:moveTo>
                  <a:cubicBezTo>
                    <a:pt x="143" y="24"/>
                    <a:pt x="1" y="524"/>
                    <a:pt x="286" y="762"/>
                  </a:cubicBezTo>
                  <a:cubicBezTo>
                    <a:pt x="310" y="786"/>
                    <a:pt x="358" y="810"/>
                    <a:pt x="382" y="834"/>
                  </a:cubicBezTo>
                  <a:lnTo>
                    <a:pt x="453" y="929"/>
                  </a:lnTo>
                  <a:lnTo>
                    <a:pt x="501" y="1000"/>
                  </a:lnTo>
                  <a:lnTo>
                    <a:pt x="501" y="1024"/>
                  </a:lnTo>
                  <a:cubicBezTo>
                    <a:pt x="524" y="1048"/>
                    <a:pt x="548" y="1072"/>
                    <a:pt x="548" y="1072"/>
                  </a:cubicBezTo>
                  <a:cubicBezTo>
                    <a:pt x="572" y="1120"/>
                    <a:pt x="620" y="1143"/>
                    <a:pt x="644" y="1143"/>
                  </a:cubicBezTo>
                  <a:lnTo>
                    <a:pt x="620" y="1120"/>
                  </a:lnTo>
                  <a:lnTo>
                    <a:pt x="620" y="1120"/>
                  </a:lnTo>
                  <a:cubicBezTo>
                    <a:pt x="691" y="1167"/>
                    <a:pt x="763" y="1239"/>
                    <a:pt x="834" y="1262"/>
                  </a:cubicBezTo>
                  <a:cubicBezTo>
                    <a:pt x="885" y="1292"/>
                    <a:pt x="938" y="1305"/>
                    <a:pt x="990" y="1305"/>
                  </a:cubicBezTo>
                  <a:cubicBezTo>
                    <a:pt x="1106" y="1305"/>
                    <a:pt x="1213" y="1235"/>
                    <a:pt x="1263" y="1120"/>
                  </a:cubicBezTo>
                  <a:cubicBezTo>
                    <a:pt x="1287" y="1096"/>
                    <a:pt x="1287" y="1096"/>
                    <a:pt x="1263" y="1072"/>
                  </a:cubicBezTo>
                  <a:cubicBezTo>
                    <a:pt x="1263" y="1048"/>
                    <a:pt x="1310" y="1000"/>
                    <a:pt x="1310" y="953"/>
                  </a:cubicBezTo>
                  <a:cubicBezTo>
                    <a:pt x="1310" y="905"/>
                    <a:pt x="1310" y="834"/>
                    <a:pt x="1310" y="786"/>
                  </a:cubicBezTo>
                  <a:cubicBezTo>
                    <a:pt x="1310" y="643"/>
                    <a:pt x="1263" y="524"/>
                    <a:pt x="1191" y="429"/>
                  </a:cubicBezTo>
                  <a:cubicBezTo>
                    <a:pt x="1072" y="286"/>
                    <a:pt x="977" y="191"/>
                    <a:pt x="834" y="96"/>
                  </a:cubicBezTo>
                  <a:cubicBezTo>
                    <a:pt x="786" y="48"/>
                    <a:pt x="739" y="24"/>
                    <a:pt x="691" y="24"/>
                  </a:cubicBezTo>
                  <a:cubicBezTo>
                    <a:pt x="644" y="0"/>
                    <a:pt x="572" y="0"/>
                    <a:pt x="524" y="0"/>
                  </a:cubicBezTo>
                  <a:close/>
                </a:path>
              </a:pathLst>
            </a:custGeom>
            <a:solidFill>
              <a:srgbClr val="E0B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CB1C9C-B6FD-43E1-B0E4-C33C9B639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C567924-82D6-45D8-89FA-FED2AC7064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2" y="1209608"/>
            <a:ext cx="2285998" cy="1163400"/>
          </a:xfrm>
        </p:spPr>
        <p:txBody>
          <a:bodyPr/>
          <a:lstStyle/>
          <a:p>
            <a:endParaRPr lang="es-CL" sz="1400" i="1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s-CL" sz="1400" i="1" dirty="0">
                <a:solidFill>
                  <a:schemeClr val="accent3">
                    <a:lumMod val="75000"/>
                  </a:schemeClr>
                </a:solidFill>
              </a:rPr>
              <a:t>¿Sabes cómo se llaman</a:t>
            </a:r>
          </a:p>
          <a:p>
            <a:r>
              <a:rPr lang="es-CL" sz="1400" i="1" dirty="0">
                <a:solidFill>
                  <a:schemeClr val="accent3">
                    <a:lumMod val="75000"/>
                  </a:schemeClr>
                </a:solidFill>
              </a:rPr>
              <a:t>los juegos de la pintura?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7FAC994-0519-4E40-B179-03A76787D4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84" t="17794" r="14655" b="12446"/>
          <a:stretch/>
        </p:blipFill>
        <p:spPr>
          <a:xfrm>
            <a:off x="0" y="0"/>
            <a:ext cx="6858002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38C4BB3-1D02-4A34-BB7B-2DEEAC7D2C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07069">
            <a:off x="6590397" y="2607777"/>
            <a:ext cx="2577744" cy="270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8607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>
            <a:extLst>
              <a:ext uri="{FF2B5EF4-FFF2-40B4-BE49-F238E27FC236}">
                <a16:creationId xmlns:a16="http://schemas.microsoft.com/office/drawing/2014/main" id="{4851B5D6-391C-4A94-9159-7609AD164C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0579" y="0"/>
            <a:ext cx="7571551" cy="612900"/>
          </a:xfrm>
        </p:spPr>
        <p:txBody>
          <a:bodyPr/>
          <a:lstStyle/>
          <a:p>
            <a:r>
              <a:rPr lang="es-ES_tradnl" altLang="es-ES" sz="1600" i="1" dirty="0">
                <a:solidFill>
                  <a:schemeClr val="accent3">
                    <a:lumMod val="75000"/>
                  </a:schemeClr>
                </a:solidFill>
              </a:rPr>
              <a:t>En esta pintura, los adultos también se entretienen. </a:t>
            </a:r>
          </a:p>
          <a:p>
            <a:r>
              <a:rPr lang="es-ES_tradnl" altLang="es-ES" sz="1600" i="1" dirty="0">
                <a:solidFill>
                  <a:schemeClr val="accent3">
                    <a:lumMod val="75000"/>
                  </a:schemeClr>
                </a:solidFill>
              </a:rPr>
              <a:t>Observa cómo hacen una ronda y miran una obra de teatro…</a:t>
            </a:r>
            <a:endParaRPr lang="es-ES" altLang="es-ES" sz="1600" i="1" dirty="0">
              <a:solidFill>
                <a:schemeClr val="accent3">
                  <a:lumMod val="75000"/>
                </a:schemeClr>
              </a:solidFill>
            </a:endParaRPr>
          </a:p>
          <a:p>
            <a:endParaRPr lang="es-CL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98FD5AE-0733-4471-ADA6-BE6D4FBDE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795" y="639439"/>
            <a:ext cx="6792307" cy="458016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AD817B4-7F37-447A-A955-10938E2D5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563" y="3434317"/>
            <a:ext cx="1708755" cy="1418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3B5C203-0E8F-4771-BC2A-EB9D131D13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0563" y="1013911"/>
            <a:ext cx="1708755" cy="13905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6D487B74-F353-4EE9-A702-E856BF22C12A}"/>
              </a:ext>
            </a:extLst>
          </p:cNvPr>
          <p:cNvCxnSpPr>
            <a:stCxn id="11" idx="1"/>
          </p:cNvCxnSpPr>
          <p:nvPr/>
        </p:nvCxnSpPr>
        <p:spPr>
          <a:xfrm flipH="1">
            <a:off x="1073888" y="1709183"/>
            <a:ext cx="5946675" cy="1533747"/>
          </a:xfrm>
          <a:prstGeom prst="straightConnector1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n 13">
            <a:extLst>
              <a:ext uri="{FF2B5EF4-FFF2-40B4-BE49-F238E27FC236}">
                <a16:creationId xmlns:a16="http://schemas.microsoft.com/office/drawing/2014/main" id="{9F6E0A2E-C434-4910-BE11-DF0B91F612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3068578" y="2913832"/>
            <a:ext cx="3951986" cy="121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4768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>
            <a:extLst>
              <a:ext uri="{FF2B5EF4-FFF2-40B4-BE49-F238E27FC236}">
                <a16:creationId xmlns:a16="http://schemas.microsoft.com/office/drawing/2014/main" id="{5B17F329-58CD-414E-9DD4-64F135F206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81283" y="707501"/>
            <a:ext cx="2062717" cy="612900"/>
          </a:xfrm>
        </p:spPr>
        <p:txBody>
          <a:bodyPr/>
          <a:lstStyle/>
          <a:p>
            <a:r>
              <a:rPr lang="es-ES_tradnl" altLang="es-ES" sz="1600" i="1" dirty="0">
                <a:solidFill>
                  <a:schemeClr val="accent3">
                    <a:lumMod val="75000"/>
                  </a:schemeClr>
                </a:solidFill>
              </a:rPr>
              <a:t>Observa a los niños jugar  en la nieve y el hielo</a:t>
            </a:r>
            <a:endParaRPr lang="es-CL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53B2046-7412-4F98-823C-8EE0C58F79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332377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937002A-72D2-45FC-8EE0-9C2FB53373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0617" y="1940239"/>
            <a:ext cx="1475359" cy="129171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F916690-66EB-4ABE-B77D-043045FA7F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0618" y="3329103"/>
            <a:ext cx="1475360" cy="1688738"/>
          </a:xfrm>
          <a:prstGeom prst="rect">
            <a:avLst/>
          </a:prstGeom>
        </p:spPr>
      </p:pic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DC0BA4AB-744A-4589-90B9-128DB108AFEF}"/>
              </a:ext>
            </a:extLst>
          </p:cNvPr>
          <p:cNvCxnSpPr>
            <a:stCxn id="10" idx="1"/>
          </p:cNvCxnSpPr>
          <p:nvPr/>
        </p:nvCxnSpPr>
        <p:spPr>
          <a:xfrm flipH="1" flipV="1">
            <a:off x="5167423" y="2571750"/>
            <a:ext cx="2403194" cy="1434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4" name="Imagen 13">
            <a:extLst>
              <a:ext uri="{FF2B5EF4-FFF2-40B4-BE49-F238E27FC236}">
                <a16:creationId xmlns:a16="http://schemas.microsoft.com/office/drawing/2014/main" id="{B836ACE9-AFDF-4175-92BA-06E2EBD0A1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5945" y="3728818"/>
            <a:ext cx="1475359" cy="11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1819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536FCA-4ECE-425F-821F-F8DAAD05C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1E889A43-8274-4FC1-89C1-645777C57854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ubtítulo 3">
            <a:extLst>
              <a:ext uri="{FF2B5EF4-FFF2-40B4-BE49-F238E27FC236}">
                <a16:creationId xmlns:a16="http://schemas.microsoft.com/office/drawing/2014/main" id="{BAC24238-B830-41C8-96D2-B49A38475F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46FE62E0-BFF3-4FF2-8765-F2B44F2A6BCA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AD33B747-CF2C-4E35-AF7E-D406C0779DAA}"/>
              </a:ext>
            </a:extLst>
          </p:cNvPr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ubtítulo 6">
            <a:extLst>
              <a:ext uri="{FF2B5EF4-FFF2-40B4-BE49-F238E27FC236}">
                <a16:creationId xmlns:a16="http://schemas.microsoft.com/office/drawing/2014/main" id="{0C4BEAE1-70DE-413C-AD21-905A934C0B7E}"/>
              </a:ext>
            </a:extLst>
          </p:cNvPr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8" name="Subtítulo 7">
            <a:extLst>
              <a:ext uri="{FF2B5EF4-FFF2-40B4-BE49-F238E27FC236}">
                <a16:creationId xmlns:a16="http://schemas.microsoft.com/office/drawing/2014/main" id="{8BCA5DB4-0DCA-4A50-8A6B-5116B7F7A9CF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6F23CFC6-18F0-465B-B063-C6367AC25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458" y="-1"/>
            <a:ext cx="8128786" cy="5231219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5DAA303B-018F-44E9-A4C7-C8BCCB261475}"/>
              </a:ext>
            </a:extLst>
          </p:cNvPr>
          <p:cNvSpPr txBox="1"/>
          <p:nvPr/>
        </p:nvSpPr>
        <p:spPr>
          <a:xfrm>
            <a:off x="8000691" y="1691901"/>
            <a:ext cx="112115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accent3">
                    <a:lumMod val="75000"/>
                  </a:schemeClr>
                </a:solidFill>
              </a:rPr>
              <a:t>Describe los juegos que se practican en este pueblo …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EDDDA12F-33BF-446E-8760-70797250BF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6121" y="3169597"/>
            <a:ext cx="1655719" cy="194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2516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CFED58-12BD-47D6-BF17-53311114E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50" y="259469"/>
            <a:ext cx="7717500" cy="612900"/>
          </a:xfrm>
        </p:spPr>
        <p:txBody>
          <a:bodyPr/>
          <a:lstStyle/>
          <a:p>
            <a:r>
              <a:rPr lang="es-CL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Francisco de Goya</a:t>
            </a:r>
          </a:p>
        </p:txBody>
      </p:sp>
      <p:sp>
        <p:nvSpPr>
          <p:cNvPr id="7" name="Subtítulo 6">
            <a:extLst>
              <a:ext uri="{FF2B5EF4-FFF2-40B4-BE49-F238E27FC236}">
                <a16:creationId xmlns:a16="http://schemas.microsoft.com/office/drawing/2014/main" id="{0C97DF6A-99DE-48E0-BFDE-BA97926533C3}"/>
              </a:ext>
            </a:extLst>
          </p:cNvPr>
          <p:cNvSpPr>
            <a:spLocks noGrp="1"/>
          </p:cNvSpPr>
          <p:nvPr>
            <p:ph type="subTitle" idx="5"/>
          </p:nvPr>
        </p:nvSpPr>
        <p:spPr>
          <a:xfrm>
            <a:off x="3912604" y="2345763"/>
            <a:ext cx="2786404" cy="612900"/>
          </a:xfrm>
        </p:spPr>
        <p:txBody>
          <a:bodyPr/>
          <a:lstStyle/>
          <a:p>
            <a:r>
              <a:rPr lang="es-ES_tradnl" altLang="es-ES" sz="1600" i="1" dirty="0">
                <a:solidFill>
                  <a:schemeClr val="accent3">
                    <a:lumMod val="75000"/>
                  </a:schemeClr>
                </a:solidFill>
              </a:rPr>
              <a:t>¿Con qué animales pueden jugar los niños y niñas?</a:t>
            </a:r>
          </a:p>
          <a:p>
            <a:endParaRPr lang="es-CL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8D68C40-4B5D-429A-A9DE-BDA1E80F8987}"/>
              </a:ext>
            </a:extLst>
          </p:cNvPr>
          <p:cNvSpPr txBox="1"/>
          <p:nvPr/>
        </p:nvSpPr>
        <p:spPr>
          <a:xfrm>
            <a:off x="1073888" y="933907"/>
            <a:ext cx="75278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i="1" dirty="0">
                <a:solidFill>
                  <a:schemeClr val="accent3">
                    <a:lumMod val="75000"/>
                  </a:schemeClr>
                </a:solidFill>
              </a:rPr>
              <a:t>Fue un pintor español que vivió hace muchos años y que pintaba a personajes de la corte del rey de España y escenas de costumbres de su país…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BD3FFA1-9ED5-46DD-89CB-700526CE03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188" y="1782238"/>
            <a:ext cx="3690416" cy="2829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26448A6-5823-4566-884D-2209ECD09E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9008" y="1782238"/>
            <a:ext cx="2126171" cy="2829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90052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6A8BCC4-17EE-4502-94C5-0793197A6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806" y="2296599"/>
            <a:ext cx="1655863" cy="285750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914765E-0BDE-4D18-B2FC-2F8DA533E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1433" y="2296597"/>
            <a:ext cx="1796283" cy="283623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9CD9D9F-4A78-405B-9966-4ADF1A6818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2669" y="2296598"/>
            <a:ext cx="2097227" cy="283625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C0EC66A-CB60-4CB7-A92E-EE0C861436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4725" y="2286000"/>
            <a:ext cx="1819275" cy="28575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1C2B426-FB5A-457D-B090-DA07710E2E3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58" r="34644"/>
          <a:stretch/>
        </p:blipFill>
        <p:spPr>
          <a:xfrm>
            <a:off x="0" y="2307216"/>
            <a:ext cx="1847077" cy="2846519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15AC29ED-0B7C-4DAA-94E9-98BE32695CC7}"/>
              </a:ext>
            </a:extLst>
          </p:cNvPr>
          <p:cNvSpPr txBox="1"/>
          <p:nvPr/>
        </p:nvSpPr>
        <p:spPr>
          <a:xfrm>
            <a:off x="0" y="1753147"/>
            <a:ext cx="18470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600" dirty="0">
                <a:solidFill>
                  <a:srgbClr val="C00000"/>
                </a:solidFill>
              </a:rPr>
              <a:t>La Cometa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E42A751-3D6E-460B-85E6-625C828744B5}"/>
              </a:ext>
            </a:extLst>
          </p:cNvPr>
          <p:cNvSpPr txBox="1"/>
          <p:nvPr/>
        </p:nvSpPr>
        <p:spPr>
          <a:xfrm>
            <a:off x="1645927" y="1742530"/>
            <a:ext cx="18470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600" dirty="0">
                <a:solidFill>
                  <a:srgbClr val="C00000"/>
                </a:solidFill>
              </a:rPr>
              <a:t>La Marioneta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57085DFF-EF97-4A65-963C-5F20030B5017}"/>
              </a:ext>
            </a:extLst>
          </p:cNvPr>
          <p:cNvSpPr txBox="1"/>
          <p:nvPr/>
        </p:nvSpPr>
        <p:spPr>
          <a:xfrm>
            <a:off x="3493004" y="1731435"/>
            <a:ext cx="1847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600" dirty="0">
                <a:solidFill>
                  <a:srgbClr val="C00000"/>
                </a:solidFill>
              </a:rPr>
              <a:t>Jugando a los gigantes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54157BC0-B7CF-4071-85DE-662D6047FF93}"/>
              </a:ext>
            </a:extLst>
          </p:cNvPr>
          <p:cNvSpPr txBox="1"/>
          <p:nvPr/>
        </p:nvSpPr>
        <p:spPr>
          <a:xfrm>
            <a:off x="5435422" y="1753147"/>
            <a:ext cx="1847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600" dirty="0">
                <a:solidFill>
                  <a:srgbClr val="C00000"/>
                </a:solidFill>
              </a:rPr>
              <a:t>Jugando a los soldados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D85C02E-6C8F-42E8-96F9-F07EFF17945A}"/>
              </a:ext>
            </a:extLst>
          </p:cNvPr>
          <p:cNvSpPr txBox="1"/>
          <p:nvPr/>
        </p:nvSpPr>
        <p:spPr>
          <a:xfrm>
            <a:off x="7268916" y="1746852"/>
            <a:ext cx="18470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600" dirty="0">
                <a:solidFill>
                  <a:srgbClr val="C00000"/>
                </a:solidFill>
              </a:rPr>
              <a:t>El columpio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BE88EB7C-6FC8-4669-9315-FCDBA90184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2754" y="167412"/>
            <a:ext cx="1148646" cy="1477978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9E07FBA5-2764-4DC6-AF21-E93736EC2D94}"/>
              </a:ext>
            </a:extLst>
          </p:cNvPr>
          <p:cNvSpPr txBox="1"/>
          <p:nvPr/>
        </p:nvSpPr>
        <p:spPr>
          <a:xfrm>
            <a:off x="2670547" y="558973"/>
            <a:ext cx="56352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i="1" dirty="0">
                <a:solidFill>
                  <a:schemeClr val="accent3">
                    <a:lumMod val="75000"/>
                  </a:schemeClr>
                </a:solidFill>
              </a:rPr>
              <a:t>¿Cuáles de estos juegos has jugado?</a:t>
            </a:r>
          </a:p>
        </p:txBody>
      </p:sp>
    </p:spTree>
    <p:extLst>
      <p:ext uri="{BB962C8B-B14F-4D97-AF65-F5344CB8AC3E}">
        <p14:creationId xmlns:p14="http://schemas.microsoft.com/office/powerpoint/2010/main" val="1185430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B937D4E-2244-4759-A010-7609D8A988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149" y="1417656"/>
            <a:ext cx="2445645" cy="3161126"/>
          </a:xfrm>
          <a:prstGeom prst="rect">
            <a:avLst/>
          </a:prstGeom>
        </p:spPr>
      </p:pic>
      <p:sp>
        <p:nvSpPr>
          <p:cNvPr id="1363" name="Google Shape;1363;p33"/>
          <p:cNvSpPr txBox="1">
            <a:spLocks noGrp="1"/>
          </p:cNvSpPr>
          <p:nvPr>
            <p:ph type="subTitle" idx="1"/>
          </p:nvPr>
        </p:nvSpPr>
        <p:spPr>
          <a:xfrm>
            <a:off x="2938049" y="676929"/>
            <a:ext cx="5920422" cy="116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27000" indent="0" algn="l" eaLnBrk="1" hangingPunct="1">
              <a:defRPr/>
            </a:pPr>
            <a:r>
              <a:rPr lang="es-ES" sz="2000" i="1" dirty="0">
                <a:solidFill>
                  <a:schemeClr val="accent3">
                    <a:lumMod val="75000"/>
                  </a:schemeClr>
                </a:solidFill>
              </a:rPr>
              <a:t>Respondan:</a:t>
            </a:r>
          </a:p>
          <a:p>
            <a:pPr marL="127000" indent="0" algn="l" eaLnBrk="1" hangingPunct="1">
              <a:defRPr/>
            </a:pPr>
            <a:r>
              <a:rPr lang="es-ES" sz="2000" i="1" dirty="0">
                <a:solidFill>
                  <a:schemeClr val="accent3">
                    <a:lumMod val="75000"/>
                  </a:schemeClr>
                </a:solidFill>
              </a:rPr>
              <a:t>¿Qué juegos o actividades de las observadas ya no se realizan? </a:t>
            </a:r>
          </a:p>
          <a:p>
            <a:pPr marL="127000" indent="0" algn="l" eaLnBrk="1" hangingPunct="1">
              <a:defRPr/>
            </a:pPr>
            <a:r>
              <a:rPr lang="es-ES" sz="2000" i="1" dirty="0">
                <a:solidFill>
                  <a:schemeClr val="accent3">
                    <a:lumMod val="75000"/>
                  </a:schemeClr>
                </a:solidFill>
              </a:rPr>
              <a:t>¿Cuáles son los juegos que ustedes realizan? </a:t>
            </a:r>
          </a:p>
          <a:p>
            <a:pPr marL="0" indent="0" algn="l" eaLnBrk="1" hangingPunct="1">
              <a:defRPr/>
            </a:pPr>
            <a:endParaRPr lang="es-ES_tradnl" sz="2000" i="1" dirty="0">
              <a:solidFill>
                <a:schemeClr val="accent3">
                  <a:lumMod val="75000"/>
                </a:schemeClr>
              </a:solidFill>
            </a:endParaRPr>
          </a:p>
          <a:p>
            <a:pPr marL="0" indent="0" algn="l" eaLnBrk="1" hangingPunct="1">
              <a:defRPr/>
            </a:pPr>
            <a:r>
              <a:rPr lang="es-ES_tradnl" sz="2000" i="1" dirty="0">
                <a:solidFill>
                  <a:schemeClr val="accent3">
                    <a:lumMod val="75000"/>
                  </a:schemeClr>
                </a:solidFill>
              </a:rPr>
              <a:t>Si ustedes pudieran construir un juguete:</a:t>
            </a:r>
            <a:endParaRPr lang="es-ES" sz="2000" i="1" dirty="0">
              <a:solidFill>
                <a:schemeClr val="accent3">
                  <a:lumMod val="75000"/>
                </a:schemeClr>
              </a:solidFill>
            </a:endParaRPr>
          </a:p>
          <a:p>
            <a:pPr marL="127000" indent="0" algn="l" eaLnBrk="1" hangingPunct="1">
              <a:defRPr/>
            </a:pPr>
            <a:r>
              <a:rPr lang="es-ES" sz="2000" i="1" dirty="0">
                <a:solidFill>
                  <a:schemeClr val="accent3">
                    <a:lumMod val="75000"/>
                  </a:schemeClr>
                </a:solidFill>
              </a:rPr>
              <a:t>¿Qué juguete construirían?</a:t>
            </a:r>
          </a:p>
          <a:p>
            <a:pPr marL="127000" indent="0" algn="l" eaLnBrk="1" hangingPunct="1">
              <a:defRPr/>
            </a:pPr>
            <a:r>
              <a:rPr lang="es-ES" sz="2000" i="1" dirty="0">
                <a:solidFill>
                  <a:schemeClr val="accent3">
                    <a:lumMod val="75000"/>
                  </a:schemeClr>
                </a:solidFill>
              </a:rPr>
              <a:t>¿Cómo lo harían?</a:t>
            </a:r>
          </a:p>
          <a:p>
            <a:pPr marL="127000" indent="0" algn="l" eaLnBrk="1" hangingPunct="1">
              <a:defRPr/>
            </a:pPr>
            <a:r>
              <a:rPr lang="es-ES" sz="2000" i="1" dirty="0">
                <a:solidFill>
                  <a:schemeClr val="accent3">
                    <a:lumMod val="75000"/>
                  </a:schemeClr>
                </a:solidFill>
              </a:rPr>
              <a:t>¿Qué materiales usarían?</a:t>
            </a:r>
          </a:p>
          <a:p>
            <a:pPr marL="127000" indent="0" algn="l" eaLnBrk="1" hangingPunct="1">
              <a:defRPr/>
            </a:pPr>
            <a:endParaRPr lang="es-ES" sz="2000" i="1" dirty="0">
              <a:solidFill>
                <a:schemeClr val="accent3">
                  <a:lumMod val="75000"/>
                </a:schemeClr>
              </a:solidFill>
            </a:endParaRPr>
          </a:p>
          <a:p>
            <a:pPr marL="0" indent="0" algn="l" eaLnBrk="1" hangingPunct="1">
              <a:defRPr/>
            </a:pPr>
            <a:r>
              <a:rPr lang="es-ES_tradnl" sz="2000" i="1" dirty="0">
                <a:solidFill>
                  <a:schemeClr val="accent3">
                    <a:lumMod val="75000"/>
                  </a:schemeClr>
                </a:solidFill>
              </a:rPr>
              <a:t>¡Vamos, adelante, a construir su propio juguete!</a:t>
            </a:r>
            <a:endParaRPr lang="es-ES" sz="2000" i="1" dirty="0">
              <a:solidFill>
                <a:schemeClr val="accent3">
                  <a:lumMod val="75000"/>
                </a:schemeClr>
              </a:solidFill>
            </a:endParaRPr>
          </a:p>
          <a:p>
            <a:pPr marL="127000" indent="0" algn="l" eaLnBrk="1" hangingPunct="1">
              <a:defRPr/>
            </a:pPr>
            <a:endParaRPr lang="es-ES" dirty="0">
              <a:solidFill>
                <a:schemeClr val="bg1"/>
              </a:solidFill>
            </a:endParaRPr>
          </a:p>
        </p:txBody>
      </p:sp>
      <p:grpSp>
        <p:nvGrpSpPr>
          <p:cNvPr id="1364" name="Google Shape;1364;p33"/>
          <p:cNvGrpSpPr/>
          <p:nvPr/>
        </p:nvGrpSpPr>
        <p:grpSpPr>
          <a:xfrm rot="236820">
            <a:off x="365550" y="842984"/>
            <a:ext cx="2431922" cy="1461042"/>
            <a:chOff x="3381319" y="125150"/>
            <a:chExt cx="1859977" cy="1356390"/>
          </a:xfrm>
        </p:grpSpPr>
        <p:sp>
          <p:nvSpPr>
            <p:cNvPr id="1365" name="Google Shape;1365;p33"/>
            <p:cNvSpPr/>
            <p:nvPr/>
          </p:nvSpPr>
          <p:spPr>
            <a:xfrm>
              <a:off x="3381319" y="125150"/>
              <a:ext cx="1859977" cy="1356390"/>
            </a:xfrm>
            <a:custGeom>
              <a:avLst/>
              <a:gdLst/>
              <a:ahLst/>
              <a:cxnLst/>
              <a:rect l="l" t="t" r="r" b="b"/>
              <a:pathLst>
                <a:path w="34556" h="25200" extrusionOk="0">
                  <a:moveTo>
                    <a:pt x="16557" y="0"/>
                  </a:moveTo>
                  <a:cubicBezTo>
                    <a:pt x="16532" y="0"/>
                    <a:pt x="16506" y="1"/>
                    <a:pt x="16480" y="1"/>
                  </a:cubicBezTo>
                  <a:cubicBezTo>
                    <a:pt x="14766" y="49"/>
                    <a:pt x="13480" y="763"/>
                    <a:pt x="12837" y="2383"/>
                  </a:cubicBezTo>
                  <a:cubicBezTo>
                    <a:pt x="12337" y="3645"/>
                    <a:pt x="12241" y="5836"/>
                    <a:pt x="10979" y="6622"/>
                  </a:cubicBezTo>
                  <a:cubicBezTo>
                    <a:pt x="10670" y="6812"/>
                    <a:pt x="10336" y="6955"/>
                    <a:pt x="9979" y="7074"/>
                  </a:cubicBezTo>
                  <a:cubicBezTo>
                    <a:pt x="8884" y="7527"/>
                    <a:pt x="7812" y="8360"/>
                    <a:pt x="7598" y="9527"/>
                  </a:cubicBezTo>
                  <a:cubicBezTo>
                    <a:pt x="7526" y="10075"/>
                    <a:pt x="7598" y="10718"/>
                    <a:pt x="7217" y="11075"/>
                  </a:cubicBezTo>
                  <a:cubicBezTo>
                    <a:pt x="7002" y="11242"/>
                    <a:pt x="6764" y="11337"/>
                    <a:pt x="6526" y="11408"/>
                  </a:cubicBezTo>
                  <a:cubicBezTo>
                    <a:pt x="5954" y="11575"/>
                    <a:pt x="5454" y="11956"/>
                    <a:pt x="5145" y="12504"/>
                  </a:cubicBezTo>
                  <a:cubicBezTo>
                    <a:pt x="5049" y="12790"/>
                    <a:pt x="4954" y="13075"/>
                    <a:pt x="4883" y="13385"/>
                  </a:cubicBezTo>
                  <a:cubicBezTo>
                    <a:pt x="4597" y="14314"/>
                    <a:pt x="3978" y="15100"/>
                    <a:pt x="3168" y="15600"/>
                  </a:cubicBezTo>
                  <a:cubicBezTo>
                    <a:pt x="2477" y="16028"/>
                    <a:pt x="1668" y="16338"/>
                    <a:pt x="1072" y="16886"/>
                  </a:cubicBezTo>
                  <a:cubicBezTo>
                    <a:pt x="1" y="17886"/>
                    <a:pt x="144" y="19410"/>
                    <a:pt x="1787" y="19529"/>
                  </a:cubicBezTo>
                  <a:cubicBezTo>
                    <a:pt x="2050" y="19544"/>
                    <a:pt x="2298" y="19550"/>
                    <a:pt x="2532" y="19550"/>
                  </a:cubicBezTo>
                  <a:cubicBezTo>
                    <a:pt x="4111" y="19550"/>
                    <a:pt x="5048" y="19259"/>
                    <a:pt x="5874" y="19259"/>
                  </a:cubicBezTo>
                  <a:cubicBezTo>
                    <a:pt x="6318" y="19259"/>
                    <a:pt x="6730" y="19343"/>
                    <a:pt x="7193" y="19601"/>
                  </a:cubicBezTo>
                  <a:cubicBezTo>
                    <a:pt x="7836" y="20029"/>
                    <a:pt x="8217" y="20720"/>
                    <a:pt x="8217" y="21482"/>
                  </a:cubicBezTo>
                  <a:cubicBezTo>
                    <a:pt x="8264" y="22387"/>
                    <a:pt x="7240" y="24387"/>
                    <a:pt x="8217" y="25078"/>
                  </a:cubicBezTo>
                  <a:cubicBezTo>
                    <a:pt x="8337" y="25162"/>
                    <a:pt x="8471" y="25199"/>
                    <a:pt x="8608" y="25199"/>
                  </a:cubicBezTo>
                  <a:cubicBezTo>
                    <a:pt x="9013" y="25199"/>
                    <a:pt x="9444" y="24874"/>
                    <a:pt x="9622" y="24483"/>
                  </a:cubicBezTo>
                  <a:cubicBezTo>
                    <a:pt x="9860" y="23959"/>
                    <a:pt x="9836" y="23363"/>
                    <a:pt x="9979" y="22792"/>
                  </a:cubicBezTo>
                  <a:cubicBezTo>
                    <a:pt x="10098" y="22387"/>
                    <a:pt x="10384" y="21982"/>
                    <a:pt x="10813" y="21982"/>
                  </a:cubicBezTo>
                  <a:cubicBezTo>
                    <a:pt x="11217" y="21982"/>
                    <a:pt x="11479" y="22339"/>
                    <a:pt x="11837" y="22458"/>
                  </a:cubicBezTo>
                  <a:cubicBezTo>
                    <a:pt x="11914" y="22479"/>
                    <a:pt x="11990" y="22489"/>
                    <a:pt x="12066" y="22489"/>
                  </a:cubicBezTo>
                  <a:cubicBezTo>
                    <a:pt x="12595" y="22489"/>
                    <a:pt x="13075" y="22012"/>
                    <a:pt x="13408" y="21553"/>
                  </a:cubicBezTo>
                  <a:cubicBezTo>
                    <a:pt x="13784" y="21067"/>
                    <a:pt x="14242" y="20519"/>
                    <a:pt x="14820" y="20519"/>
                  </a:cubicBezTo>
                  <a:cubicBezTo>
                    <a:pt x="14865" y="20519"/>
                    <a:pt x="14910" y="20523"/>
                    <a:pt x="14956" y="20529"/>
                  </a:cubicBezTo>
                  <a:cubicBezTo>
                    <a:pt x="15528" y="20601"/>
                    <a:pt x="15861" y="21196"/>
                    <a:pt x="16337" y="21553"/>
                  </a:cubicBezTo>
                  <a:cubicBezTo>
                    <a:pt x="16658" y="21784"/>
                    <a:pt x="17033" y="21896"/>
                    <a:pt x="17406" y="21896"/>
                  </a:cubicBezTo>
                  <a:cubicBezTo>
                    <a:pt x="17920" y="21896"/>
                    <a:pt x="18431" y="21682"/>
                    <a:pt x="18790" y="21268"/>
                  </a:cubicBezTo>
                  <a:cubicBezTo>
                    <a:pt x="19100" y="20887"/>
                    <a:pt x="19267" y="20363"/>
                    <a:pt x="19695" y="20077"/>
                  </a:cubicBezTo>
                  <a:cubicBezTo>
                    <a:pt x="19905" y="19972"/>
                    <a:pt x="20136" y="19918"/>
                    <a:pt x="20365" y="19918"/>
                  </a:cubicBezTo>
                  <a:cubicBezTo>
                    <a:pt x="20552" y="19918"/>
                    <a:pt x="20738" y="19954"/>
                    <a:pt x="20910" y="20029"/>
                  </a:cubicBezTo>
                  <a:cubicBezTo>
                    <a:pt x="21315" y="20220"/>
                    <a:pt x="21672" y="20458"/>
                    <a:pt x="21982" y="20744"/>
                  </a:cubicBezTo>
                  <a:lnTo>
                    <a:pt x="23434" y="21934"/>
                  </a:lnTo>
                  <a:cubicBezTo>
                    <a:pt x="23791" y="22292"/>
                    <a:pt x="24220" y="22577"/>
                    <a:pt x="24696" y="22768"/>
                  </a:cubicBezTo>
                  <a:cubicBezTo>
                    <a:pt x="24851" y="22830"/>
                    <a:pt x="25012" y="22859"/>
                    <a:pt x="25173" y="22859"/>
                  </a:cubicBezTo>
                  <a:cubicBezTo>
                    <a:pt x="25510" y="22859"/>
                    <a:pt x="25844" y="22731"/>
                    <a:pt x="26101" y="22506"/>
                  </a:cubicBezTo>
                  <a:cubicBezTo>
                    <a:pt x="26316" y="22196"/>
                    <a:pt x="26482" y="21863"/>
                    <a:pt x="26602" y="21506"/>
                  </a:cubicBezTo>
                  <a:cubicBezTo>
                    <a:pt x="26757" y="21194"/>
                    <a:pt x="27038" y="20882"/>
                    <a:pt x="27386" y="20882"/>
                  </a:cubicBezTo>
                  <a:cubicBezTo>
                    <a:pt x="27410" y="20882"/>
                    <a:pt x="27434" y="20884"/>
                    <a:pt x="27459" y="20887"/>
                  </a:cubicBezTo>
                  <a:cubicBezTo>
                    <a:pt x="27673" y="20910"/>
                    <a:pt x="27864" y="21077"/>
                    <a:pt x="28078" y="21125"/>
                  </a:cubicBezTo>
                  <a:cubicBezTo>
                    <a:pt x="28131" y="21137"/>
                    <a:pt x="28183" y="21143"/>
                    <a:pt x="28233" y="21143"/>
                  </a:cubicBezTo>
                  <a:cubicBezTo>
                    <a:pt x="28661" y="21143"/>
                    <a:pt x="29001" y="20717"/>
                    <a:pt x="29150" y="20291"/>
                  </a:cubicBezTo>
                  <a:cubicBezTo>
                    <a:pt x="29316" y="19815"/>
                    <a:pt x="29316" y="19291"/>
                    <a:pt x="29602" y="18886"/>
                  </a:cubicBezTo>
                  <a:cubicBezTo>
                    <a:pt x="30055" y="18219"/>
                    <a:pt x="31007" y="18172"/>
                    <a:pt x="31817" y="18148"/>
                  </a:cubicBezTo>
                  <a:cubicBezTo>
                    <a:pt x="32889" y="18124"/>
                    <a:pt x="33913" y="17862"/>
                    <a:pt x="34294" y="16791"/>
                  </a:cubicBezTo>
                  <a:cubicBezTo>
                    <a:pt x="34556" y="16076"/>
                    <a:pt x="34460" y="15290"/>
                    <a:pt x="34008" y="14695"/>
                  </a:cubicBezTo>
                  <a:cubicBezTo>
                    <a:pt x="33174" y="13576"/>
                    <a:pt x="31793" y="13171"/>
                    <a:pt x="30626" y="12575"/>
                  </a:cubicBezTo>
                  <a:cubicBezTo>
                    <a:pt x="30555" y="12552"/>
                    <a:pt x="30483" y="12504"/>
                    <a:pt x="30436" y="12480"/>
                  </a:cubicBezTo>
                  <a:cubicBezTo>
                    <a:pt x="28364" y="11170"/>
                    <a:pt x="26816" y="7813"/>
                    <a:pt x="24458" y="7146"/>
                  </a:cubicBezTo>
                  <a:cubicBezTo>
                    <a:pt x="18579" y="5469"/>
                    <a:pt x="19512" y="0"/>
                    <a:pt x="165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33"/>
            <p:cNvSpPr/>
            <p:nvPr/>
          </p:nvSpPr>
          <p:spPr>
            <a:xfrm>
              <a:off x="4011979" y="801992"/>
              <a:ext cx="9043" cy="9043"/>
            </a:xfrm>
            <a:custGeom>
              <a:avLst/>
              <a:gdLst/>
              <a:ahLst/>
              <a:cxnLst/>
              <a:rect l="l" t="t" r="r" b="b"/>
              <a:pathLst>
                <a:path w="168" h="168" extrusionOk="0">
                  <a:moveTo>
                    <a:pt x="96" y="0"/>
                  </a:moveTo>
                  <a:cubicBezTo>
                    <a:pt x="0" y="24"/>
                    <a:pt x="0" y="143"/>
                    <a:pt x="96" y="167"/>
                  </a:cubicBezTo>
                  <a:cubicBezTo>
                    <a:pt x="167" y="143"/>
                    <a:pt x="167" y="24"/>
                    <a:pt x="96" y="0"/>
                  </a:cubicBezTo>
                  <a:close/>
                </a:path>
              </a:pathLst>
            </a:custGeom>
            <a:solidFill>
              <a:srgbClr val="BF5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33"/>
            <p:cNvSpPr/>
            <p:nvPr/>
          </p:nvSpPr>
          <p:spPr>
            <a:xfrm>
              <a:off x="3828653" y="715927"/>
              <a:ext cx="57754" cy="123797"/>
            </a:xfrm>
            <a:custGeom>
              <a:avLst/>
              <a:gdLst/>
              <a:ahLst/>
              <a:cxnLst/>
              <a:rect l="l" t="t" r="r" b="b"/>
              <a:pathLst>
                <a:path w="1073" h="2300" extrusionOk="0">
                  <a:moveTo>
                    <a:pt x="462" y="1"/>
                  </a:moveTo>
                  <a:cubicBezTo>
                    <a:pt x="309" y="1"/>
                    <a:pt x="180" y="81"/>
                    <a:pt x="144" y="242"/>
                  </a:cubicBezTo>
                  <a:cubicBezTo>
                    <a:pt x="144" y="313"/>
                    <a:pt x="120" y="385"/>
                    <a:pt x="96" y="480"/>
                  </a:cubicBezTo>
                  <a:cubicBezTo>
                    <a:pt x="96" y="552"/>
                    <a:pt x="72" y="647"/>
                    <a:pt x="72" y="718"/>
                  </a:cubicBezTo>
                  <a:cubicBezTo>
                    <a:pt x="72" y="933"/>
                    <a:pt x="49" y="1123"/>
                    <a:pt x="25" y="1337"/>
                  </a:cubicBezTo>
                  <a:lnTo>
                    <a:pt x="25" y="1218"/>
                  </a:lnTo>
                  <a:lnTo>
                    <a:pt x="1" y="1504"/>
                  </a:lnTo>
                  <a:cubicBezTo>
                    <a:pt x="1" y="1576"/>
                    <a:pt x="1" y="1647"/>
                    <a:pt x="25" y="1718"/>
                  </a:cubicBezTo>
                  <a:cubicBezTo>
                    <a:pt x="49" y="1861"/>
                    <a:pt x="120" y="2004"/>
                    <a:pt x="215" y="2099"/>
                  </a:cubicBezTo>
                  <a:cubicBezTo>
                    <a:pt x="263" y="2171"/>
                    <a:pt x="311" y="2219"/>
                    <a:pt x="406" y="2266"/>
                  </a:cubicBezTo>
                  <a:cubicBezTo>
                    <a:pt x="440" y="2283"/>
                    <a:pt x="497" y="2300"/>
                    <a:pt x="553" y="2300"/>
                  </a:cubicBezTo>
                  <a:cubicBezTo>
                    <a:pt x="576" y="2300"/>
                    <a:pt x="599" y="2297"/>
                    <a:pt x="620" y="2290"/>
                  </a:cubicBezTo>
                  <a:cubicBezTo>
                    <a:pt x="639" y="2296"/>
                    <a:pt x="658" y="2299"/>
                    <a:pt x="678" y="2299"/>
                  </a:cubicBezTo>
                  <a:cubicBezTo>
                    <a:pt x="730" y="2299"/>
                    <a:pt x="782" y="2277"/>
                    <a:pt x="834" y="2242"/>
                  </a:cubicBezTo>
                  <a:cubicBezTo>
                    <a:pt x="882" y="2195"/>
                    <a:pt x="906" y="2171"/>
                    <a:pt x="930" y="2099"/>
                  </a:cubicBezTo>
                  <a:cubicBezTo>
                    <a:pt x="954" y="2028"/>
                    <a:pt x="1001" y="1933"/>
                    <a:pt x="1001" y="1861"/>
                  </a:cubicBezTo>
                  <a:cubicBezTo>
                    <a:pt x="1025" y="1742"/>
                    <a:pt x="1049" y="1623"/>
                    <a:pt x="1073" y="1480"/>
                  </a:cubicBezTo>
                  <a:cubicBezTo>
                    <a:pt x="1073" y="1337"/>
                    <a:pt x="1073" y="1171"/>
                    <a:pt x="1073" y="1004"/>
                  </a:cubicBezTo>
                  <a:cubicBezTo>
                    <a:pt x="1073" y="861"/>
                    <a:pt x="1049" y="742"/>
                    <a:pt x="1025" y="599"/>
                  </a:cubicBezTo>
                  <a:cubicBezTo>
                    <a:pt x="1001" y="456"/>
                    <a:pt x="954" y="337"/>
                    <a:pt x="882" y="242"/>
                  </a:cubicBezTo>
                  <a:cubicBezTo>
                    <a:pt x="811" y="147"/>
                    <a:pt x="715" y="75"/>
                    <a:pt x="620" y="28"/>
                  </a:cubicBezTo>
                  <a:cubicBezTo>
                    <a:pt x="567" y="10"/>
                    <a:pt x="513" y="1"/>
                    <a:pt x="462" y="1"/>
                  </a:cubicBezTo>
                  <a:close/>
                </a:path>
              </a:pathLst>
            </a:custGeom>
            <a:solidFill>
              <a:srgbClr val="BF5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33"/>
            <p:cNvSpPr/>
            <p:nvPr/>
          </p:nvSpPr>
          <p:spPr>
            <a:xfrm>
              <a:off x="4077376" y="603326"/>
              <a:ext cx="75678" cy="80468"/>
            </a:xfrm>
            <a:custGeom>
              <a:avLst/>
              <a:gdLst/>
              <a:ahLst/>
              <a:cxnLst/>
              <a:rect l="l" t="t" r="r" b="b"/>
              <a:pathLst>
                <a:path w="1406" h="1495" extrusionOk="0">
                  <a:moveTo>
                    <a:pt x="238" y="762"/>
                  </a:moveTo>
                  <a:cubicBezTo>
                    <a:pt x="249" y="784"/>
                    <a:pt x="260" y="801"/>
                    <a:pt x="271" y="818"/>
                  </a:cubicBezTo>
                  <a:lnTo>
                    <a:pt x="271" y="818"/>
                  </a:lnTo>
                  <a:cubicBezTo>
                    <a:pt x="261" y="799"/>
                    <a:pt x="250" y="781"/>
                    <a:pt x="238" y="762"/>
                  </a:cubicBezTo>
                  <a:close/>
                  <a:moveTo>
                    <a:pt x="286" y="0"/>
                  </a:moveTo>
                  <a:cubicBezTo>
                    <a:pt x="214" y="24"/>
                    <a:pt x="143" y="72"/>
                    <a:pt x="95" y="119"/>
                  </a:cubicBezTo>
                  <a:cubicBezTo>
                    <a:pt x="71" y="167"/>
                    <a:pt x="48" y="214"/>
                    <a:pt x="24" y="286"/>
                  </a:cubicBezTo>
                  <a:cubicBezTo>
                    <a:pt x="0" y="381"/>
                    <a:pt x="24" y="476"/>
                    <a:pt x="95" y="548"/>
                  </a:cubicBezTo>
                  <a:lnTo>
                    <a:pt x="119" y="596"/>
                  </a:lnTo>
                  <a:cubicBezTo>
                    <a:pt x="143" y="619"/>
                    <a:pt x="167" y="667"/>
                    <a:pt x="191" y="691"/>
                  </a:cubicBezTo>
                  <a:cubicBezTo>
                    <a:pt x="191" y="715"/>
                    <a:pt x="214" y="738"/>
                    <a:pt x="238" y="762"/>
                  </a:cubicBezTo>
                  <a:cubicBezTo>
                    <a:pt x="238" y="762"/>
                    <a:pt x="238" y="762"/>
                    <a:pt x="238" y="762"/>
                  </a:cubicBezTo>
                  <a:lnTo>
                    <a:pt x="238" y="762"/>
                  </a:lnTo>
                  <a:cubicBezTo>
                    <a:pt x="238" y="762"/>
                    <a:pt x="238" y="762"/>
                    <a:pt x="238" y="762"/>
                  </a:cubicBezTo>
                  <a:lnTo>
                    <a:pt x="238" y="762"/>
                  </a:lnTo>
                  <a:cubicBezTo>
                    <a:pt x="262" y="786"/>
                    <a:pt x="286" y="834"/>
                    <a:pt x="310" y="881"/>
                  </a:cubicBezTo>
                  <a:cubicBezTo>
                    <a:pt x="297" y="856"/>
                    <a:pt x="284" y="837"/>
                    <a:pt x="271" y="818"/>
                  </a:cubicBezTo>
                  <a:lnTo>
                    <a:pt x="271" y="818"/>
                  </a:lnTo>
                  <a:cubicBezTo>
                    <a:pt x="300" y="871"/>
                    <a:pt x="322" y="924"/>
                    <a:pt x="357" y="977"/>
                  </a:cubicBezTo>
                  <a:lnTo>
                    <a:pt x="381" y="1024"/>
                  </a:lnTo>
                  <a:cubicBezTo>
                    <a:pt x="405" y="1096"/>
                    <a:pt x="452" y="1143"/>
                    <a:pt x="476" y="1191"/>
                  </a:cubicBezTo>
                  <a:lnTo>
                    <a:pt x="572" y="1310"/>
                  </a:lnTo>
                  <a:lnTo>
                    <a:pt x="643" y="1381"/>
                  </a:lnTo>
                  <a:cubicBezTo>
                    <a:pt x="691" y="1429"/>
                    <a:pt x="738" y="1453"/>
                    <a:pt x="810" y="1477"/>
                  </a:cubicBezTo>
                  <a:cubicBezTo>
                    <a:pt x="857" y="1489"/>
                    <a:pt x="905" y="1495"/>
                    <a:pt x="953" y="1495"/>
                  </a:cubicBezTo>
                  <a:cubicBezTo>
                    <a:pt x="1000" y="1495"/>
                    <a:pt x="1048" y="1489"/>
                    <a:pt x="1095" y="1477"/>
                  </a:cubicBezTo>
                  <a:cubicBezTo>
                    <a:pt x="1167" y="1429"/>
                    <a:pt x="1238" y="1381"/>
                    <a:pt x="1310" y="1334"/>
                  </a:cubicBezTo>
                  <a:cubicBezTo>
                    <a:pt x="1334" y="1286"/>
                    <a:pt x="1357" y="1239"/>
                    <a:pt x="1381" y="1167"/>
                  </a:cubicBezTo>
                  <a:cubicBezTo>
                    <a:pt x="1405" y="1119"/>
                    <a:pt x="1405" y="1048"/>
                    <a:pt x="1405" y="977"/>
                  </a:cubicBezTo>
                  <a:cubicBezTo>
                    <a:pt x="1381" y="834"/>
                    <a:pt x="1334" y="691"/>
                    <a:pt x="1262" y="572"/>
                  </a:cubicBezTo>
                  <a:cubicBezTo>
                    <a:pt x="1215" y="476"/>
                    <a:pt x="1143" y="381"/>
                    <a:pt x="1048" y="310"/>
                  </a:cubicBezTo>
                  <a:cubicBezTo>
                    <a:pt x="976" y="238"/>
                    <a:pt x="881" y="191"/>
                    <a:pt x="810" y="143"/>
                  </a:cubicBezTo>
                  <a:lnTo>
                    <a:pt x="714" y="95"/>
                  </a:lnTo>
                  <a:lnTo>
                    <a:pt x="667" y="72"/>
                  </a:lnTo>
                  <a:cubicBezTo>
                    <a:pt x="619" y="48"/>
                    <a:pt x="595" y="24"/>
                    <a:pt x="548" y="24"/>
                  </a:cubicBezTo>
                  <a:lnTo>
                    <a:pt x="524" y="24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BF5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33"/>
            <p:cNvSpPr/>
            <p:nvPr/>
          </p:nvSpPr>
          <p:spPr>
            <a:xfrm>
              <a:off x="4271844" y="367844"/>
              <a:ext cx="74763" cy="96293"/>
            </a:xfrm>
            <a:custGeom>
              <a:avLst/>
              <a:gdLst/>
              <a:ahLst/>
              <a:cxnLst/>
              <a:rect l="l" t="t" r="r" b="b"/>
              <a:pathLst>
                <a:path w="1389" h="1789" extrusionOk="0">
                  <a:moveTo>
                    <a:pt x="339" y="1"/>
                  </a:moveTo>
                  <a:cubicBezTo>
                    <a:pt x="166" y="1"/>
                    <a:pt x="0" y="136"/>
                    <a:pt x="31" y="351"/>
                  </a:cubicBezTo>
                  <a:cubicBezTo>
                    <a:pt x="31" y="398"/>
                    <a:pt x="54" y="446"/>
                    <a:pt x="54" y="493"/>
                  </a:cubicBezTo>
                  <a:cubicBezTo>
                    <a:pt x="78" y="541"/>
                    <a:pt x="54" y="589"/>
                    <a:pt x="54" y="636"/>
                  </a:cubicBezTo>
                  <a:cubicBezTo>
                    <a:pt x="78" y="803"/>
                    <a:pt x="150" y="970"/>
                    <a:pt x="245" y="1113"/>
                  </a:cubicBezTo>
                  <a:cubicBezTo>
                    <a:pt x="293" y="1208"/>
                    <a:pt x="340" y="1303"/>
                    <a:pt x="412" y="1375"/>
                  </a:cubicBezTo>
                  <a:cubicBezTo>
                    <a:pt x="435" y="1422"/>
                    <a:pt x="459" y="1470"/>
                    <a:pt x="507" y="1517"/>
                  </a:cubicBezTo>
                  <a:cubicBezTo>
                    <a:pt x="531" y="1541"/>
                    <a:pt x="578" y="1589"/>
                    <a:pt x="602" y="1637"/>
                  </a:cubicBezTo>
                  <a:cubicBezTo>
                    <a:pt x="697" y="1684"/>
                    <a:pt x="769" y="1732"/>
                    <a:pt x="864" y="1732"/>
                  </a:cubicBezTo>
                  <a:cubicBezTo>
                    <a:pt x="934" y="1767"/>
                    <a:pt x="1004" y="1789"/>
                    <a:pt x="1073" y="1789"/>
                  </a:cubicBezTo>
                  <a:cubicBezTo>
                    <a:pt x="1099" y="1789"/>
                    <a:pt x="1124" y="1786"/>
                    <a:pt x="1150" y="1779"/>
                  </a:cubicBezTo>
                  <a:cubicBezTo>
                    <a:pt x="1269" y="1779"/>
                    <a:pt x="1340" y="1684"/>
                    <a:pt x="1364" y="1589"/>
                  </a:cubicBezTo>
                  <a:cubicBezTo>
                    <a:pt x="1388" y="1494"/>
                    <a:pt x="1388" y="1422"/>
                    <a:pt x="1364" y="1327"/>
                  </a:cubicBezTo>
                  <a:cubicBezTo>
                    <a:pt x="1388" y="1255"/>
                    <a:pt x="1388" y="1184"/>
                    <a:pt x="1340" y="1113"/>
                  </a:cubicBezTo>
                  <a:cubicBezTo>
                    <a:pt x="1317" y="1065"/>
                    <a:pt x="1293" y="1017"/>
                    <a:pt x="1269" y="970"/>
                  </a:cubicBezTo>
                  <a:cubicBezTo>
                    <a:pt x="1245" y="922"/>
                    <a:pt x="1198" y="898"/>
                    <a:pt x="1174" y="851"/>
                  </a:cubicBezTo>
                  <a:cubicBezTo>
                    <a:pt x="1150" y="803"/>
                    <a:pt x="1055" y="684"/>
                    <a:pt x="1007" y="612"/>
                  </a:cubicBezTo>
                  <a:cubicBezTo>
                    <a:pt x="936" y="493"/>
                    <a:pt x="840" y="398"/>
                    <a:pt x="769" y="303"/>
                  </a:cubicBezTo>
                  <a:lnTo>
                    <a:pt x="697" y="255"/>
                  </a:lnTo>
                  <a:cubicBezTo>
                    <a:pt x="674" y="208"/>
                    <a:pt x="626" y="184"/>
                    <a:pt x="602" y="136"/>
                  </a:cubicBezTo>
                  <a:cubicBezTo>
                    <a:pt x="534" y="43"/>
                    <a:pt x="436" y="1"/>
                    <a:pt x="339" y="1"/>
                  </a:cubicBezTo>
                  <a:close/>
                </a:path>
              </a:pathLst>
            </a:custGeom>
            <a:solidFill>
              <a:srgbClr val="E0B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33"/>
            <p:cNvSpPr/>
            <p:nvPr/>
          </p:nvSpPr>
          <p:spPr>
            <a:xfrm>
              <a:off x="4535476" y="632876"/>
              <a:ext cx="102052" cy="92471"/>
            </a:xfrm>
            <a:custGeom>
              <a:avLst/>
              <a:gdLst/>
              <a:ahLst/>
              <a:cxnLst/>
              <a:rect l="l" t="t" r="r" b="b"/>
              <a:pathLst>
                <a:path w="1896" h="1718" extrusionOk="0">
                  <a:moveTo>
                    <a:pt x="1408" y="0"/>
                  </a:moveTo>
                  <a:cubicBezTo>
                    <a:pt x="1356" y="0"/>
                    <a:pt x="1303" y="8"/>
                    <a:pt x="1253" y="23"/>
                  </a:cubicBezTo>
                  <a:cubicBezTo>
                    <a:pt x="1158" y="47"/>
                    <a:pt x="1086" y="94"/>
                    <a:pt x="1015" y="142"/>
                  </a:cubicBezTo>
                  <a:lnTo>
                    <a:pt x="896" y="237"/>
                  </a:lnTo>
                  <a:cubicBezTo>
                    <a:pt x="800" y="332"/>
                    <a:pt x="705" y="428"/>
                    <a:pt x="610" y="547"/>
                  </a:cubicBezTo>
                  <a:cubicBezTo>
                    <a:pt x="539" y="618"/>
                    <a:pt x="467" y="690"/>
                    <a:pt x="419" y="785"/>
                  </a:cubicBezTo>
                  <a:cubicBezTo>
                    <a:pt x="348" y="880"/>
                    <a:pt x="300" y="951"/>
                    <a:pt x="229" y="1047"/>
                  </a:cubicBezTo>
                  <a:cubicBezTo>
                    <a:pt x="0" y="1352"/>
                    <a:pt x="244" y="1717"/>
                    <a:pt x="546" y="1717"/>
                  </a:cubicBezTo>
                  <a:cubicBezTo>
                    <a:pt x="621" y="1717"/>
                    <a:pt x="700" y="1694"/>
                    <a:pt x="777" y="1642"/>
                  </a:cubicBezTo>
                  <a:lnTo>
                    <a:pt x="1039" y="1452"/>
                  </a:lnTo>
                  <a:cubicBezTo>
                    <a:pt x="1134" y="1404"/>
                    <a:pt x="1205" y="1333"/>
                    <a:pt x="1277" y="1261"/>
                  </a:cubicBezTo>
                  <a:cubicBezTo>
                    <a:pt x="1396" y="1166"/>
                    <a:pt x="1491" y="1071"/>
                    <a:pt x="1586" y="975"/>
                  </a:cubicBezTo>
                  <a:cubicBezTo>
                    <a:pt x="1610" y="928"/>
                    <a:pt x="1658" y="904"/>
                    <a:pt x="1682" y="856"/>
                  </a:cubicBezTo>
                  <a:cubicBezTo>
                    <a:pt x="1729" y="785"/>
                    <a:pt x="1777" y="713"/>
                    <a:pt x="1824" y="618"/>
                  </a:cubicBezTo>
                  <a:cubicBezTo>
                    <a:pt x="1896" y="451"/>
                    <a:pt x="1848" y="261"/>
                    <a:pt x="1729" y="142"/>
                  </a:cubicBezTo>
                  <a:cubicBezTo>
                    <a:pt x="1646" y="42"/>
                    <a:pt x="1528" y="0"/>
                    <a:pt x="1408" y="0"/>
                  </a:cubicBezTo>
                  <a:close/>
                </a:path>
              </a:pathLst>
            </a:custGeom>
            <a:solidFill>
              <a:srgbClr val="C9B1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33"/>
            <p:cNvSpPr/>
            <p:nvPr/>
          </p:nvSpPr>
          <p:spPr>
            <a:xfrm>
              <a:off x="3900455" y="446105"/>
              <a:ext cx="62868" cy="126489"/>
            </a:xfrm>
            <a:custGeom>
              <a:avLst/>
              <a:gdLst/>
              <a:ahLst/>
              <a:cxnLst/>
              <a:rect l="l" t="t" r="r" b="b"/>
              <a:pathLst>
                <a:path w="1168" h="2350" extrusionOk="0">
                  <a:moveTo>
                    <a:pt x="551" y="0"/>
                  </a:moveTo>
                  <a:cubicBezTo>
                    <a:pt x="516" y="0"/>
                    <a:pt x="483" y="6"/>
                    <a:pt x="453" y="16"/>
                  </a:cubicBezTo>
                  <a:cubicBezTo>
                    <a:pt x="334" y="16"/>
                    <a:pt x="263" y="87"/>
                    <a:pt x="191" y="159"/>
                  </a:cubicBezTo>
                  <a:cubicBezTo>
                    <a:pt x="167" y="230"/>
                    <a:pt x="120" y="325"/>
                    <a:pt x="96" y="397"/>
                  </a:cubicBezTo>
                  <a:cubicBezTo>
                    <a:pt x="72" y="444"/>
                    <a:pt x="72" y="516"/>
                    <a:pt x="72" y="564"/>
                  </a:cubicBezTo>
                  <a:cubicBezTo>
                    <a:pt x="24" y="730"/>
                    <a:pt x="24" y="873"/>
                    <a:pt x="1" y="1040"/>
                  </a:cubicBezTo>
                  <a:cubicBezTo>
                    <a:pt x="1" y="1159"/>
                    <a:pt x="1" y="1278"/>
                    <a:pt x="24" y="1397"/>
                  </a:cubicBezTo>
                  <a:cubicBezTo>
                    <a:pt x="48" y="1516"/>
                    <a:pt x="24" y="1635"/>
                    <a:pt x="48" y="1754"/>
                  </a:cubicBezTo>
                  <a:cubicBezTo>
                    <a:pt x="72" y="2016"/>
                    <a:pt x="215" y="2231"/>
                    <a:pt x="453" y="2326"/>
                  </a:cubicBezTo>
                  <a:cubicBezTo>
                    <a:pt x="495" y="2342"/>
                    <a:pt x="540" y="2349"/>
                    <a:pt x="584" y="2349"/>
                  </a:cubicBezTo>
                  <a:cubicBezTo>
                    <a:pt x="741" y="2349"/>
                    <a:pt x="898" y="2255"/>
                    <a:pt x="953" y="2088"/>
                  </a:cubicBezTo>
                  <a:cubicBezTo>
                    <a:pt x="977" y="1992"/>
                    <a:pt x="1001" y="1873"/>
                    <a:pt x="1025" y="1778"/>
                  </a:cubicBezTo>
                  <a:cubicBezTo>
                    <a:pt x="1072" y="1659"/>
                    <a:pt x="1096" y="1564"/>
                    <a:pt x="1120" y="1445"/>
                  </a:cubicBezTo>
                  <a:cubicBezTo>
                    <a:pt x="1144" y="1302"/>
                    <a:pt x="1144" y="1135"/>
                    <a:pt x="1168" y="992"/>
                  </a:cubicBezTo>
                  <a:cubicBezTo>
                    <a:pt x="1168" y="921"/>
                    <a:pt x="1168" y="873"/>
                    <a:pt x="1168" y="802"/>
                  </a:cubicBezTo>
                  <a:cubicBezTo>
                    <a:pt x="1144" y="706"/>
                    <a:pt x="1144" y="611"/>
                    <a:pt x="1120" y="516"/>
                  </a:cubicBezTo>
                  <a:cubicBezTo>
                    <a:pt x="1048" y="302"/>
                    <a:pt x="906" y="111"/>
                    <a:pt x="691" y="40"/>
                  </a:cubicBezTo>
                  <a:cubicBezTo>
                    <a:pt x="649" y="12"/>
                    <a:pt x="599" y="0"/>
                    <a:pt x="551" y="0"/>
                  </a:cubicBezTo>
                  <a:close/>
                </a:path>
              </a:pathLst>
            </a:custGeom>
            <a:solidFill>
              <a:srgbClr val="E0B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33"/>
            <p:cNvSpPr/>
            <p:nvPr/>
          </p:nvSpPr>
          <p:spPr>
            <a:xfrm>
              <a:off x="4755402" y="833694"/>
              <a:ext cx="98769" cy="90157"/>
            </a:xfrm>
            <a:custGeom>
              <a:avLst/>
              <a:gdLst/>
              <a:ahLst/>
              <a:cxnLst/>
              <a:rect l="l" t="t" r="r" b="b"/>
              <a:pathLst>
                <a:path w="1835" h="1675" extrusionOk="0">
                  <a:moveTo>
                    <a:pt x="384" y="1"/>
                  </a:moveTo>
                  <a:cubicBezTo>
                    <a:pt x="265" y="1"/>
                    <a:pt x="152" y="54"/>
                    <a:pt x="72" y="173"/>
                  </a:cubicBezTo>
                  <a:cubicBezTo>
                    <a:pt x="48" y="221"/>
                    <a:pt x="25" y="293"/>
                    <a:pt x="25" y="340"/>
                  </a:cubicBezTo>
                  <a:cubicBezTo>
                    <a:pt x="1" y="435"/>
                    <a:pt x="25" y="507"/>
                    <a:pt x="96" y="578"/>
                  </a:cubicBezTo>
                  <a:lnTo>
                    <a:pt x="144" y="650"/>
                  </a:lnTo>
                  <a:cubicBezTo>
                    <a:pt x="144" y="650"/>
                    <a:pt x="144" y="674"/>
                    <a:pt x="144" y="674"/>
                  </a:cubicBezTo>
                  <a:cubicBezTo>
                    <a:pt x="191" y="721"/>
                    <a:pt x="215" y="745"/>
                    <a:pt x="263" y="793"/>
                  </a:cubicBezTo>
                  <a:lnTo>
                    <a:pt x="287" y="816"/>
                  </a:lnTo>
                  <a:cubicBezTo>
                    <a:pt x="358" y="912"/>
                    <a:pt x="453" y="1007"/>
                    <a:pt x="549" y="1102"/>
                  </a:cubicBezTo>
                  <a:cubicBezTo>
                    <a:pt x="587" y="1141"/>
                    <a:pt x="626" y="1179"/>
                    <a:pt x="668" y="1221"/>
                  </a:cubicBezTo>
                  <a:lnTo>
                    <a:pt x="668" y="1221"/>
                  </a:lnTo>
                  <a:lnTo>
                    <a:pt x="858" y="1436"/>
                  </a:lnTo>
                  <a:cubicBezTo>
                    <a:pt x="906" y="1459"/>
                    <a:pt x="953" y="1483"/>
                    <a:pt x="1025" y="1507"/>
                  </a:cubicBezTo>
                  <a:lnTo>
                    <a:pt x="1049" y="1531"/>
                  </a:lnTo>
                  <a:cubicBezTo>
                    <a:pt x="1120" y="1578"/>
                    <a:pt x="1192" y="1626"/>
                    <a:pt x="1287" y="1650"/>
                  </a:cubicBezTo>
                  <a:lnTo>
                    <a:pt x="1334" y="1650"/>
                  </a:lnTo>
                  <a:cubicBezTo>
                    <a:pt x="1377" y="1667"/>
                    <a:pt x="1421" y="1675"/>
                    <a:pt x="1464" y="1675"/>
                  </a:cubicBezTo>
                  <a:cubicBezTo>
                    <a:pt x="1658" y="1675"/>
                    <a:pt x="1830" y="1512"/>
                    <a:pt x="1811" y="1317"/>
                  </a:cubicBezTo>
                  <a:cubicBezTo>
                    <a:pt x="1811" y="1317"/>
                    <a:pt x="1811" y="1293"/>
                    <a:pt x="1811" y="1293"/>
                  </a:cubicBezTo>
                  <a:cubicBezTo>
                    <a:pt x="1811" y="1269"/>
                    <a:pt x="1811" y="1269"/>
                    <a:pt x="1811" y="1245"/>
                  </a:cubicBezTo>
                  <a:cubicBezTo>
                    <a:pt x="1835" y="1150"/>
                    <a:pt x="1835" y="1055"/>
                    <a:pt x="1787" y="959"/>
                  </a:cubicBezTo>
                  <a:cubicBezTo>
                    <a:pt x="1787" y="936"/>
                    <a:pt x="1763" y="912"/>
                    <a:pt x="1739" y="864"/>
                  </a:cubicBezTo>
                  <a:cubicBezTo>
                    <a:pt x="1739" y="793"/>
                    <a:pt x="1692" y="721"/>
                    <a:pt x="1644" y="650"/>
                  </a:cubicBezTo>
                  <a:cubicBezTo>
                    <a:pt x="1596" y="578"/>
                    <a:pt x="1549" y="531"/>
                    <a:pt x="1477" y="483"/>
                  </a:cubicBezTo>
                  <a:cubicBezTo>
                    <a:pt x="1430" y="435"/>
                    <a:pt x="1382" y="388"/>
                    <a:pt x="1334" y="340"/>
                  </a:cubicBezTo>
                  <a:cubicBezTo>
                    <a:pt x="1239" y="269"/>
                    <a:pt x="1144" y="221"/>
                    <a:pt x="1049" y="173"/>
                  </a:cubicBezTo>
                  <a:cubicBezTo>
                    <a:pt x="1001" y="126"/>
                    <a:pt x="930" y="102"/>
                    <a:pt x="858" y="102"/>
                  </a:cubicBezTo>
                  <a:cubicBezTo>
                    <a:pt x="739" y="54"/>
                    <a:pt x="620" y="7"/>
                    <a:pt x="501" y="7"/>
                  </a:cubicBezTo>
                  <a:lnTo>
                    <a:pt x="453" y="7"/>
                  </a:lnTo>
                  <a:cubicBezTo>
                    <a:pt x="430" y="3"/>
                    <a:pt x="407" y="1"/>
                    <a:pt x="3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33"/>
            <p:cNvSpPr/>
            <p:nvPr/>
          </p:nvSpPr>
          <p:spPr>
            <a:xfrm>
              <a:off x="4690059" y="1028270"/>
              <a:ext cx="76970" cy="71157"/>
            </a:xfrm>
            <a:custGeom>
              <a:avLst/>
              <a:gdLst/>
              <a:ahLst/>
              <a:cxnLst/>
              <a:rect l="l" t="t" r="r" b="b"/>
              <a:pathLst>
                <a:path w="1430" h="1322" extrusionOk="0">
                  <a:moveTo>
                    <a:pt x="1008" y="1"/>
                  </a:moveTo>
                  <a:cubicBezTo>
                    <a:pt x="995" y="1"/>
                    <a:pt x="985" y="4"/>
                    <a:pt x="977" y="12"/>
                  </a:cubicBezTo>
                  <a:cubicBezTo>
                    <a:pt x="956" y="5"/>
                    <a:pt x="935" y="2"/>
                    <a:pt x="914" y="2"/>
                  </a:cubicBezTo>
                  <a:cubicBezTo>
                    <a:pt x="863" y="2"/>
                    <a:pt x="813" y="19"/>
                    <a:pt x="762" y="35"/>
                  </a:cubicBezTo>
                  <a:cubicBezTo>
                    <a:pt x="691" y="59"/>
                    <a:pt x="596" y="107"/>
                    <a:pt x="524" y="178"/>
                  </a:cubicBezTo>
                  <a:lnTo>
                    <a:pt x="477" y="226"/>
                  </a:lnTo>
                  <a:cubicBezTo>
                    <a:pt x="405" y="250"/>
                    <a:pt x="381" y="297"/>
                    <a:pt x="334" y="345"/>
                  </a:cubicBezTo>
                  <a:lnTo>
                    <a:pt x="215" y="464"/>
                  </a:lnTo>
                  <a:cubicBezTo>
                    <a:pt x="167" y="488"/>
                    <a:pt x="143" y="535"/>
                    <a:pt x="119" y="583"/>
                  </a:cubicBezTo>
                  <a:lnTo>
                    <a:pt x="48" y="678"/>
                  </a:lnTo>
                  <a:cubicBezTo>
                    <a:pt x="24" y="726"/>
                    <a:pt x="0" y="797"/>
                    <a:pt x="24" y="845"/>
                  </a:cubicBezTo>
                  <a:cubicBezTo>
                    <a:pt x="0" y="893"/>
                    <a:pt x="0" y="940"/>
                    <a:pt x="24" y="964"/>
                  </a:cubicBezTo>
                  <a:cubicBezTo>
                    <a:pt x="24" y="1036"/>
                    <a:pt x="48" y="1083"/>
                    <a:pt x="96" y="1131"/>
                  </a:cubicBezTo>
                  <a:cubicBezTo>
                    <a:pt x="143" y="1202"/>
                    <a:pt x="191" y="1250"/>
                    <a:pt x="262" y="1274"/>
                  </a:cubicBezTo>
                  <a:cubicBezTo>
                    <a:pt x="310" y="1298"/>
                    <a:pt x="381" y="1321"/>
                    <a:pt x="429" y="1321"/>
                  </a:cubicBezTo>
                  <a:cubicBezTo>
                    <a:pt x="500" y="1321"/>
                    <a:pt x="548" y="1321"/>
                    <a:pt x="596" y="1298"/>
                  </a:cubicBezTo>
                  <a:cubicBezTo>
                    <a:pt x="691" y="1250"/>
                    <a:pt x="786" y="1226"/>
                    <a:pt x="858" y="1178"/>
                  </a:cubicBezTo>
                  <a:lnTo>
                    <a:pt x="977" y="1083"/>
                  </a:lnTo>
                  <a:cubicBezTo>
                    <a:pt x="1024" y="1059"/>
                    <a:pt x="1024" y="1059"/>
                    <a:pt x="1048" y="1036"/>
                  </a:cubicBezTo>
                  <a:lnTo>
                    <a:pt x="1310" y="797"/>
                  </a:lnTo>
                  <a:cubicBezTo>
                    <a:pt x="1334" y="774"/>
                    <a:pt x="1358" y="726"/>
                    <a:pt x="1382" y="702"/>
                  </a:cubicBezTo>
                  <a:lnTo>
                    <a:pt x="1405" y="559"/>
                  </a:lnTo>
                  <a:lnTo>
                    <a:pt x="1405" y="440"/>
                  </a:lnTo>
                  <a:cubicBezTo>
                    <a:pt x="1429" y="393"/>
                    <a:pt x="1405" y="345"/>
                    <a:pt x="1405" y="321"/>
                  </a:cubicBezTo>
                  <a:cubicBezTo>
                    <a:pt x="1382" y="250"/>
                    <a:pt x="1358" y="202"/>
                    <a:pt x="1310" y="154"/>
                  </a:cubicBezTo>
                  <a:cubicBezTo>
                    <a:pt x="1286" y="131"/>
                    <a:pt x="1239" y="83"/>
                    <a:pt x="1215" y="83"/>
                  </a:cubicBezTo>
                  <a:cubicBezTo>
                    <a:pt x="1167" y="59"/>
                    <a:pt x="1143" y="35"/>
                    <a:pt x="1096" y="12"/>
                  </a:cubicBezTo>
                  <a:cubicBezTo>
                    <a:pt x="1064" y="12"/>
                    <a:pt x="1032" y="1"/>
                    <a:pt x="1008" y="1"/>
                  </a:cubicBezTo>
                  <a:close/>
                </a:path>
              </a:pathLst>
            </a:custGeom>
            <a:solidFill>
              <a:srgbClr val="BF5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33"/>
            <p:cNvSpPr/>
            <p:nvPr/>
          </p:nvSpPr>
          <p:spPr>
            <a:xfrm>
              <a:off x="4445212" y="928372"/>
              <a:ext cx="42360" cy="53879"/>
            </a:xfrm>
            <a:custGeom>
              <a:avLst/>
              <a:gdLst/>
              <a:ahLst/>
              <a:cxnLst/>
              <a:rect l="l" t="t" r="r" b="b"/>
              <a:pathLst>
                <a:path w="787" h="1001" extrusionOk="0">
                  <a:moveTo>
                    <a:pt x="562" y="0"/>
                  </a:moveTo>
                  <a:cubicBezTo>
                    <a:pt x="551" y="0"/>
                    <a:pt x="539" y="3"/>
                    <a:pt x="525" y="10"/>
                  </a:cubicBezTo>
                  <a:cubicBezTo>
                    <a:pt x="477" y="10"/>
                    <a:pt x="406" y="10"/>
                    <a:pt x="358" y="58"/>
                  </a:cubicBezTo>
                  <a:cubicBezTo>
                    <a:pt x="334" y="81"/>
                    <a:pt x="310" y="105"/>
                    <a:pt x="287" y="153"/>
                  </a:cubicBezTo>
                  <a:cubicBezTo>
                    <a:pt x="263" y="177"/>
                    <a:pt x="239" y="224"/>
                    <a:pt x="191" y="272"/>
                  </a:cubicBezTo>
                  <a:cubicBezTo>
                    <a:pt x="144" y="367"/>
                    <a:pt x="72" y="462"/>
                    <a:pt x="25" y="558"/>
                  </a:cubicBezTo>
                  <a:cubicBezTo>
                    <a:pt x="1" y="605"/>
                    <a:pt x="1" y="629"/>
                    <a:pt x="1" y="677"/>
                  </a:cubicBezTo>
                  <a:cubicBezTo>
                    <a:pt x="1" y="724"/>
                    <a:pt x="1" y="748"/>
                    <a:pt x="25" y="796"/>
                  </a:cubicBezTo>
                  <a:cubicBezTo>
                    <a:pt x="62" y="929"/>
                    <a:pt x="191" y="1001"/>
                    <a:pt x="314" y="1001"/>
                  </a:cubicBezTo>
                  <a:cubicBezTo>
                    <a:pt x="345" y="1001"/>
                    <a:pt x="376" y="996"/>
                    <a:pt x="406" y="986"/>
                  </a:cubicBezTo>
                  <a:cubicBezTo>
                    <a:pt x="477" y="939"/>
                    <a:pt x="548" y="891"/>
                    <a:pt x="572" y="820"/>
                  </a:cubicBezTo>
                  <a:cubicBezTo>
                    <a:pt x="620" y="724"/>
                    <a:pt x="668" y="653"/>
                    <a:pt x="715" y="558"/>
                  </a:cubicBezTo>
                  <a:lnTo>
                    <a:pt x="763" y="439"/>
                  </a:lnTo>
                  <a:cubicBezTo>
                    <a:pt x="787" y="367"/>
                    <a:pt x="787" y="296"/>
                    <a:pt x="787" y="248"/>
                  </a:cubicBezTo>
                  <a:cubicBezTo>
                    <a:pt x="787" y="177"/>
                    <a:pt x="763" y="129"/>
                    <a:pt x="739" y="105"/>
                  </a:cubicBezTo>
                  <a:cubicBezTo>
                    <a:pt x="715" y="58"/>
                    <a:pt x="691" y="34"/>
                    <a:pt x="644" y="34"/>
                  </a:cubicBezTo>
                  <a:cubicBezTo>
                    <a:pt x="610" y="17"/>
                    <a:pt x="588" y="0"/>
                    <a:pt x="562" y="0"/>
                  </a:cubicBezTo>
                  <a:close/>
                </a:path>
              </a:pathLst>
            </a:custGeom>
            <a:solidFill>
              <a:srgbClr val="C9B1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33"/>
            <p:cNvSpPr/>
            <p:nvPr/>
          </p:nvSpPr>
          <p:spPr>
            <a:xfrm>
              <a:off x="5010476" y="931440"/>
              <a:ext cx="85959" cy="70242"/>
            </a:xfrm>
            <a:custGeom>
              <a:avLst/>
              <a:gdLst/>
              <a:ahLst/>
              <a:cxnLst/>
              <a:rect l="l" t="t" r="r" b="b"/>
              <a:pathLst>
                <a:path w="1597" h="1305" extrusionOk="0">
                  <a:moveTo>
                    <a:pt x="477" y="1"/>
                  </a:moveTo>
                  <a:cubicBezTo>
                    <a:pt x="215" y="1"/>
                    <a:pt x="1" y="239"/>
                    <a:pt x="25" y="525"/>
                  </a:cubicBezTo>
                  <a:cubicBezTo>
                    <a:pt x="25" y="620"/>
                    <a:pt x="49" y="691"/>
                    <a:pt x="96" y="763"/>
                  </a:cubicBezTo>
                  <a:cubicBezTo>
                    <a:pt x="144" y="810"/>
                    <a:pt x="168" y="834"/>
                    <a:pt x="215" y="882"/>
                  </a:cubicBezTo>
                  <a:lnTo>
                    <a:pt x="263" y="929"/>
                  </a:lnTo>
                  <a:lnTo>
                    <a:pt x="311" y="977"/>
                  </a:lnTo>
                  <a:lnTo>
                    <a:pt x="382" y="1001"/>
                  </a:lnTo>
                  <a:lnTo>
                    <a:pt x="430" y="1048"/>
                  </a:lnTo>
                  <a:cubicBezTo>
                    <a:pt x="472" y="1077"/>
                    <a:pt x="506" y="1105"/>
                    <a:pt x="542" y="1128"/>
                  </a:cubicBezTo>
                  <a:lnTo>
                    <a:pt x="542" y="1128"/>
                  </a:lnTo>
                  <a:lnTo>
                    <a:pt x="477" y="1096"/>
                  </a:lnTo>
                  <a:lnTo>
                    <a:pt x="549" y="1144"/>
                  </a:lnTo>
                  <a:lnTo>
                    <a:pt x="567" y="1144"/>
                  </a:lnTo>
                  <a:cubicBezTo>
                    <a:pt x="571" y="1146"/>
                    <a:pt x="575" y="1148"/>
                    <a:pt x="579" y="1150"/>
                  </a:cubicBezTo>
                  <a:lnTo>
                    <a:pt x="579" y="1150"/>
                  </a:lnTo>
                  <a:cubicBezTo>
                    <a:pt x="625" y="1194"/>
                    <a:pt x="670" y="1216"/>
                    <a:pt x="715" y="1239"/>
                  </a:cubicBezTo>
                  <a:cubicBezTo>
                    <a:pt x="763" y="1263"/>
                    <a:pt x="834" y="1287"/>
                    <a:pt x="882" y="1287"/>
                  </a:cubicBezTo>
                  <a:lnTo>
                    <a:pt x="930" y="1287"/>
                  </a:lnTo>
                  <a:cubicBezTo>
                    <a:pt x="965" y="1299"/>
                    <a:pt x="995" y="1304"/>
                    <a:pt x="1025" y="1304"/>
                  </a:cubicBezTo>
                  <a:cubicBezTo>
                    <a:pt x="1055" y="1304"/>
                    <a:pt x="1085" y="1299"/>
                    <a:pt x="1120" y="1287"/>
                  </a:cubicBezTo>
                  <a:lnTo>
                    <a:pt x="1168" y="1287"/>
                  </a:lnTo>
                  <a:cubicBezTo>
                    <a:pt x="1215" y="1287"/>
                    <a:pt x="1287" y="1263"/>
                    <a:pt x="1335" y="1239"/>
                  </a:cubicBezTo>
                  <a:cubicBezTo>
                    <a:pt x="1382" y="1215"/>
                    <a:pt x="1430" y="1168"/>
                    <a:pt x="1477" y="1120"/>
                  </a:cubicBezTo>
                  <a:lnTo>
                    <a:pt x="1549" y="1025"/>
                  </a:lnTo>
                  <a:cubicBezTo>
                    <a:pt x="1573" y="953"/>
                    <a:pt x="1597" y="858"/>
                    <a:pt x="1573" y="787"/>
                  </a:cubicBezTo>
                  <a:lnTo>
                    <a:pt x="1573" y="715"/>
                  </a:lnTo>
                  <a:lnTo>
                    <a:pt x="1525" y="572"/>
                  </a:lnTo>
                  <a:cubicBezTo>
                    <a:pt x="1525" y="548"/>
                    <a:pt x="1501" y="525"/>
                    <a:pt x="1501" y="501"/>
                  </a:cubicBezTo>
                  <a:cubicBezTo>
                    <a:pt x="1477" y="477"/>
                    <a:pt x="1477" y="453"/>
                    <a:pt x="1454" y="429"/>
                  </a:cubicBezTo>
                  <a:lnTo>
                    <a:pt x="1454" y="405"/>
                  </a:lnTo>
                  <a:cubicBezTo>
                    <a:pt x="1430" y="382"/>
                    <a:pt x="1406" y="358"/>
                    <a:pt x="1382" y="334"/>
                  </a:cubicBezTo>
                  <a:cubicBezTo>
                    <a:pt x="1311" y="239"/>
                    <a:pt x="1335" y="263"/>
                    <a:pt x="1192" y="191"/>
                  </a:cubicBezTo>
                  <a:lnTo>
                    <a:pt x="1144" y="144"/>
                  </a:lnTo>
                  <a:cubicBezTo>
                    <a:pt x="1096" y="120"/>
                    <a:pt x="1073" y="120"/>
                    <a:pt x="1025" y="96"/>
                  </a:cubicBezTo>
                  <a:lnTo>
                    <a:pt x="930" y="72"/>
                  </a:lnTo>
                  <a:cubicBezTo>
                    <a:pt x="858" y="24"/>
                    <a:pt x="787" y="24"/>
                    <a:pt x="715" y="1"/>
                  </a:cubicBezTo>
                  <a:close/>
                </a:path>
              </a:pathLst>
            </a:custGeom>
            <a:solidFill>
              <a:srgbClr val="BF5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33"/>
            <p:cNvSpPr/>
            <p:nvPr/>
          </p:nvSpPr>
          <p:spPr>
            <a:xfrm>
              <a:off x="4687476" y="1160409"/>
              <a:ext cx="83375" cy="79984"/>
            </a:xfrm>
            <a:custGeom>
              <a:avLst/>
              <a:gdLst/>
              <a:ahLst/>
              <a:cxnLst/>
              <a:rect l="l" t="t" r="r" b="b"/>
              <a:pathLst>
                <a:path w="1549" h="1486" extrusionOk="0">
                  <a:moveTo>
                    <a:pt x="1078" y="1"/>
                  </a:moveTo>
                  <a:cubicBezTo>
                    <a:pt x="1045" y="1"/>
                    <a:pt x="1011" y="4"/>
                    <a:pt x="977" y="9"/>
                  </a:cubicBezTo>
                  <a:lnTo>
                    <a:pt x="906" y="9"/>
                  </a:lnTo>
                  <a:cubicBezTo>
                    <a:pt x="858" y="9"/>
                    <a:pt x="810" y="33"/>
                    <a:pt x="763" y="57"/>
                  </a:cubicBezTo>
                  <a:cubicBezTo>
                    <a:pt x="715" y="81"/>
                    <a:pt x="668" y="128"/>
                    <a:pt x="620" y="176"/>
                  </a:cubicBezTo>
                  <a:cubicBezTo>
                    <a:pt x="572" y="224"/>
                    <a:pt x="525" y="271"/>
                    <a:pt x="477" y="343"/>
                  </a:cubicBezTo>
                  <a:lnTo>
                    <a:pt x="358" y="462"/>
                  </a:lnTo>
                  <a:cubicBezTo>
                    <a:pt x="263" y="557"/>
                    <a:pt x="191" y="629"/>
                    <a:pt x="96" y="724"/>
                  </a:cubicBezTo>
                  <a:lnTo>
                    <a:pt x="48" y="819"/>
                  </a:lnTo>
                  <a:cubicBezTo>
                    <a:pt x="1" y="867"/>
                    <a:pt x="1" y="938"/>
                    <a:pt x="1" y="986"/>
                  </a:cubicBezTo>
                  <a:cubicBezTo>
                    <a:pt x="1" y="1033"/>
                    <a:pt x="1" y="1081"/>
                    <a:pt x="1" y="1129"/>
                  </a:cubicBezTo>
                  <a:cubicBezTo>
                    <a:pt x="1" y="1176"/>
                    <a:pt x="25" y="1248"/>
                    <a:pt x="72" y="1295"/>
                  </a:cubicBezTo>
                  <a:cubicBezTo>
                    <a:pt x="120" y="1343"/>
                    <a:pt x="191" y="1391"/>
                    <a:pt x="263" y="1438"/>
                  </a:cubicBezTo>
                  <a:cubicBezTo>
                    <a:pt x="310" y="1462"/>
                    <a:pt x="382" y="1486"/>
                    <a:pt x="429" y="1486"/>
                  </a:cubicBezTo>
                  <a:cubicBezTo>
                    <a:pt x="501" y="1486"/>
                    <a:pt x="572" y="1486"/>
                    <a:pt x="620" y="1462"/>
                  </a:cubicBezTo>
                  <a:cubicBezTo>
                    <a:pt x="763" y="1391"/>
                    <a:pt x="929" y="1319"/>
                    <a:pt x="1049" y="1224"/>
                  </a:cubicBezTo>
                  <a:cubicBezTo>
                    <a:pt x="1120" y="1176"/>
                    <a:pt x="1168" y="1153"/>
                    <a:pt x="1215" y="1105"/>
                  </a:cubicBezTo>
                  <a:cubicBezTo>
                    <a:pt x="1263" y="1057"/>
                    <a:pt x="1310" y="1010"/>
                    <a:pt x="1358" y="938"/>
                  </a:cubicBezTo>
                  <a:lnTo>
                    <a:pt x="1430" y="867"/>
                  </a:lnTo>
                  <a:cubicBezTo>
                    <a:pt x="1477" y="795"/>
                    <a:pt x="1525" y="700"/>
                    <a:pt x="1525" y="629"/>
                  </a:cubicBezTo>
                  <a:cubicBezTo>
                    <a:pt x="1549" y="557"/>
                    <a:pt x="1549" y="510"/>
                    <a:pt x="1525" y="462"/>
                  </a:cubicBezTo>
                  <a:cubicBezTo>
                    <a:pt x="1525" y="319"/>
                    <a:pt x="1477" y="200"/>
                    <a:pt x="1382" y="105"/>
                  </a:cubicBezTo>
                  <a:cubicBezTo>
                    <a:pt x="1291" y="32"/>
                    <a:pt x="1186" y="1"/>
                    <a:pt x="1078" y="1"/>
                  </a:cubicBezTo>
                  <a:close/>
                </a:path>
              </a:pathLst>
            </a:custGeom>
            <a:solidFill>
              <a:srgbClr val="E0B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33"/>
            <p:cNvSpPr/>
            <p:nvPr/>
          </p:nvSpPr>
          <p:spPr>
            <a:xfrm>
              <a:off x="4343968" y="649454"/>
              <a:ext cx="65397" cy="79230"/>
            </a:xfrm>
            <a:custGeom>
              <a:avLst/>
              <a:gdLst/>
              <a:ahLst/>
              <a:cxnLst/>
              <a:rect l="l" t="t" r="r" b="b"/>
              <a:pathLst>
                <a:path w="1215" h="1472" extrusionOk="0">
                  <a:moveTo>
                    <a:pt x="381" y="0"/>
                  </a:moveTo>
                  <a:cubicBezTo>
                    <a:pt x="310" y="0"/>
                    <a:pt x="262" y="0"/>
                    <a:pt x="215" y="48"/>
                  </a:cubicBezTo>
                  <a:cubicBezTo>
                    <a:pt x="143" y="72"/>
                    <a:pt x="72" y="143"/>
                    <a:pt x="24" y="239"/>
                  </a:cubicBezTo>
                  <a:cubicBezTo>
                    <a:pt x="0" y="334"/>
                    <a:pt x="0" y="453"/>
                    <a:pt x="24" y="548"/>
                  </a:cubicBezTo>
                  <a:cubicBezTo>
                    <a:pt x="72" y="667"/>
                    <a:pt x="119" y="786"/>
                    <a:pt x="191" y="905"/>
                  </a:cubicBezTo>
                  <a:cubicBezTo>
                    <a:pt x="215" y="977"/>
                    <a:pt x="262" y="1072"/>
                    <a:pt x="310" y="1144"/>
                  </a:cubicBezTo>
                  <a:lnTo>
                    <a:pt x="381" y="1263"/>
                  </a:lnTo>
                  <a:cubicBezTo>
                    <a:pt x="477" y="1358"/>
                    <a:pt x="572" y="1429"/>
                    <a:pt x="691" y="1453"/>
                  </a:cubicBezTo>
                  <a:cubicBezTo>
                    <a:pt x="715" y="1465"/>
                    <a:pt x="745" y="1471"/>
                    <a:pt x="774" y="1471"/>
                  </a:cubicBezTo>
                  <a:cubicBezTo>
                    <a:pt x="804" y="1471"/>
                    <a:pt x="834" y="1465"/>
                    <a:pt x="858" y="1453"/>
                  </a:cubicBezTo>
                  <a:cubicBezTo>
                    <a:pt x="929" y="1453"/>
                    <a:pt x="977" y="1429"/>
                    <a:pt x="1024" y="1382"/>
                  </a:cubicBezTo>
                  <a:lnTo>
                    <a:pt x="1096" y="1310"/>
                  </a:lnTo>
                  <a:cubicBezTo>
                    <a:pt x="1167" y="1239"/>
                    <a:pt x="1191" y="1167"/>
                    <a:pt x="1191" y="1096"/>
                  </a:cubicBezTo>
                  <a:cubicBezTo>
                    <a:pt x="1215" y="1048"/>
                    <a:pt x="1215" y="1025"/>
                    <a:pt x="1191" y="977"/>
                  </a:cubicBezTo>
                  <a:cubicBezTo>
                    <a:pt x="1191" y="882"/>
                    <a:pt x="1167" y="810"/>
                    <a:pt x="1120" y="739"/>
                  </a:cubicBezTo>
                  <a:cubicBezTo>
                    <a:pt x="1120" y="739"/>
                    <a:pt x="1072" y="643"/>
                    <a:pt x="1048" y="596"/>
                  </a:cubicBezTo>
                  <a:cubicBezTo>
                    <a:pt x="1024" y="572"/>
                    <a:pt x="977" y="501"/>
                    <a:pt x="953" y="453"/>
                  </a:cubicBezTo>
                  <a:cubicBezTo>
                    <a:pt x="882" y="358"/>
                    <a:pt x="810" y="262"/>
                    <a:pt x="739" y="167"/>
                  </a:cubicBezTo>
                  <a:cubicBezTo>
                    <a:pt x="715" y="120"/>
                    <a:pt x="667" y="72"/>
                    <a:pt x="620" y="48"/>
                  </a:cubicBezTo>
                  <a:cubicBezTo>
                    <a:pt x="596" y="24"/>
                    <a:pt x="524" y="0"/>
                    <a:pt x="477" y="0"/>
                  </a:cubicBezTo>
                  <a:close/>
                </a:path>
              </a:pathLst>
            </a:custGeom>
            <a:solidFill>
              <a:srgbClr val="BF5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33"/>
            <p:cNvSpPr/>
            <p:nvPr/>
          </p:nvSpPr>
          <p:spPr>
            <a:xfrm>
              <a:off x="3992764" y="845590"/>
              <a:ext cx="85905" cy="88973"/>
            </a:xfrm>
            <a:custGeom>
              <a:avLst/>
              <a:gdLst/>
              <a:ahLst/>
              <a:cxnLst/>
              <a:rect l="l" t="t" r="r" b="b"/>
              <a:pathLst>
                <a:path w="1596" h="1653" extrusionOk="0">
                  <a:moveTo>
                    <a:pt x="1048" y="0"/>
                  </a:moveTo>
                  <a:cubicBezTo>
                    <a:pt x="977" y="24"/>
                    <a:pt x="929" y="48"/>
                    <a:pt x="881" y="72"/>
                  </a:cubicBezTo>
                  <a:lnTo>
                    <a:pt x="786" y="143"/>
                  </a:lnTo>
                  <a:cubicBezTo>
                    <a:pt x="738" y="167"/>
                    <a:pt x="715" y="191"/>
                    <a:pt x="691" y="214"/>
                  </a:cubicBezTo>
                  <a:cubicBezTo>
                    <a:pt x="572" y="286"/>
                    <a:pt x="500" y="381"/>
                    <a:pt x="429" y="476"/>
                  </a:cubicBezTo>
                  <a:cubicBezTo>
                    <a:pt x="310" y="619"/>
                    <a:pt x="215" y="786"/>
                    <a:pt x="119" y="929"/>
                  </a:cubicBezTo>
                  <a:cubicBezTo>
                    <a:pt x="72" y="953"/>
                    <a:pt x="48" y="1000"/>
                    <a:pt x="48" y="1072"/>
                  </a:cubicBezTo>
                  <a:cubicBezTo>
                    <a:pt x="24" y="1119"/>
                    <a:pt x="0" y="1191"/>
                    <a:pt x="24" y="1238"/>
                  </a:cubicBezTo>
                  <a:cubicBezTo>
                    <a:pt x="24" y="1334"/>
                    <a:pt x="72" y="1429"/>
                    <a:pt x="143" y="1500"/>
                  </a:cubicBezTo>
                  <a:cubicBezTo>
                    <a:pt x="191" y="1572"/>
                    <a:pt x="286" y="1619"/>
                    <a:pt x="381" y="1643"/>
                  </a:cubicBezTo>
                  <a:cubicBezTo>
                    <a:pt x="411" y="1649"/>
                    <a:pt x="441" y="1652"/>
                    <a:pt x="470" y="1652"/>
                  </a:cubicBezTo>
                  <a:cubicBezTo>
                    <a:pt x="558" y="1652"/>
                    <a:pt x="643" y="1625"/>
                    <a:pt x="715" y="1572"/>
                  </a:cubicBezTo>
                  <a:lnTo>
                    <a:pt x="1120" y="1215"/>
                  </a:lnTo>
                  <a:cubicBezTo>
                    <a:pt x="1167" y="1167"/>
                    <a:pt x="1215" y="1119"/>
                    <a:pt x="1286" y="1048"/>
                  </a:cubicBezTo>
                  <a:cubicBezTo>
                    <a:pt x="1310" y="1024"/>
                    <a:pt x="1334" y="976"/>
                    <a:pt x="1358" y="953"/>
                  </a:cubicBezTo>
                  <a:cubicBezTo>
                    <a:pt x="1405" y="881"/>
                    <a:pt x="1453" y="810"/>
                    <a:pt x="1477" y="738"/>
                  </a:cubicBezTo>
                  <a:lnTo>
                    <a:pt x="1548" y="619"/>
                  </a:lnTo>
                  <a:cubicBezTo>
                    <a:pt x="1572" y="524"/>
                    <a:pt x="1596" y="429"/>
                    <a:pt x="1572" y="333"/>
                  </a:cubicBezTo>
                  <a:cubicBezTo>
                    <a:pt x="1548" y="238"/>
                    <a:pt x="1501" y="167"/>
                    <a:pt x="1429" y="95"/>
                  </a:cubicBezTo>
                  <a:cubicBezTo>
                    <a:pt x="1358" y="48"/>
                    <a:pt x="1286" y="24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33"/>
            <p:cNvSpPr/>
            <p:nvPr/>
          </p:nvSpPr>
          <p:spPr>
            <a:xfrm>
              <a:off x="3803033" y="1000604"/>
              <a:ext cx="75678" cy="87896"/>
            </a:xfrm>
            <a:custGeom>
              <a:avLst/>
              <a:gdLst/>
              <a:ahLst/>
              <a:cxnLst/>
              <a:rect l="l" t="t" r="r" b="b"/>
              <a:pathLst>
                <a:path w="1406" h="1633" extrusionOk="0">
                  <a:moveTo>
                    <a:pt x="446" y="1"/>
                  </a:moveTo>
                  <a:cubicBezTo>
                    <a:pt x="333" y="1"/>
                    <a:pt x="221" y="43"/>
                    <a:pt x="144" y="121"/>
                  </a:cubicBezTo>
                  <a:cubicBezTo>
                    <a:pt x="72" y="168"/>
                    <a:pt x="25" y="264"/>
                    <a:pt x="1" y="359"/>
                  </a:cubicBezTo>
                  <a:cubicBezTo>
                    <a:pt x="1" y="478"/>
                    <a:pt x="25" y="573"/>
                    <a:pt x="72" y="668"/>
                  </a:cubicBezTo>
                  <a:cubicBezTo>
                    <a:pt x="120" y="716"/>
                    <a:pt x="144" y="764"/>
                    <a:pt x="167" y="811"/>
                  </a:cubicBezTo>
                  <a:cubicBezTo>
                    <a:pt x="191" y="859"/>
                    <a:pt x="191" y="859"/>
                    <a:pt x="191" y="907"/>
                  </a:cubicBezTo>
                  <a:cubicBezTo>
                    <a:pt x="215" y="930"/>
                    <a:pt x="239" y="1002"/>
                    <a:pt x="239" y="1026"/>
                  </a:cubicBezTo>
                  <a:cubicBezTo>
                    <a:pt x="263" y="1073"/>
                    <a:pt x="286" y="1121"/>
                    <a:pt x="310" y="1169"/>
                  </a:cubicBezTo>
                  <a:cubicBezTo>
                    <a:pt x="334" y="1216"/>
                    <a:pt x="358" y="1240"/>
                    <a:pt x="382" y="1288"/>
                  </a:cubicBezTo>
                  <a:cubicBezTo>
                    <a:pt x="406" y="1359"/>
                    <a:pt x="453" y="1407"/>
                    <a:pt x="501" y="1454"/>
                  </a:cubicBezTo>
                  <a:lnTo>
                    <a:pt x="596" y="1526"/>
                  </a:lnTo>
                  <a:cubicBezTo>
                    <a:pt x="644" y="1550"/>
                    <a:pt x="691" y="1573"/>
                    <a:pt x="739" y="1597"/>
                  </a:cubicBezTo>
                  <a:cubicBezTo>
                    <a:pt x="798" y="1621"/>
                    <a:pt x="858" y="1633"/>
                    <a:pt x="918" y="1633"/>
                  </a:cubicBezTo>
                  <a:cubicBezTo>
                    <a:pt x="977" y="1633"/>
                    <a:pt x="1037" y="1621"/>
                    <a:pt x="1096" y="1597"/>
                  </a:cubicBezTo>
                  <a:cubicBezTo>
                    <a:pt x="1215" y="1550"/>
                    <a:pt x="1310" y="1478"/>
                    <a:pt x="1358" y="1359"/>
                  </a:cubicBezTo>
                  <a:cubicBezTo>
                    <a:pt x="1358" y="1311"/>
                    <a:pt x="1382" y="1264"/>
                    <a:pt x="1382" y="1240"/>
                  </a:cubicBezTo>
                  <a:cubicBezTo>
                    <a:pt x="1406" y="1192"/>
                    <a:pt x="1406" y="1145"/>
                    <a:pt x="1382" y="1097"/>
                  </a:cubicBezTo>
                  <a:cubicBezTo>
                    <a:pt x="1406" y="1073"/>
                    <a:pt x="1406" y="1026"/>
                    <a:pt x="1406" y="1002"/>
                  </a:cubicBezTo>
                  <a:cubicBezTo>
                    <a:pt x="1382" y="883"/>
                    <a:pt x="1358" y="787"/>
                    <a:pt x="1287" y="692"/>
                  </a:cubicBezTo>
                  <a:lnTo>
                    <a:pt x="1239" y="597"/>
                  </a:lnTo>
                  <a:cubicBezTo>
                    <a:pt x="1168" y="502"/>
                    <a:pt x="1096" y="430"/>
                    <a:pt x="1025" y="359"/>
                  </a:cubicBezTo>
                  <a:cubicBezTo>
                    <a:pt x="906" y="264"/>
                    <a:pt x="810" y="168"/>
                    <a:pt x="715" y="97"/>
                  </a:cubicBezTo>
                  <a:cubicBezTo>
                    <a:pt x="639" y="31"/>
                    <a:pt x="542" y="1"/>
                    <a:pt x="4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33"/>
            <p:cNvSpPr/>
            <p:nvPr/>
          </p:nvSpPr>
          <p:spPr>
            <a:xfrm>
              <a:off x="4284977" y="1071168"/>
              <a:ext cx="69273" cy="85636"/>
            </a:xfrm>
            <a:custGeom>
              <a:avLst/>
              <a:gdLst/>
              <a:ahLst/>
              <a:cxnLst/>
              <a:rect l="l" t="t" r="r" b="b"/>
              <a:pathLst>
                <a:path w="1287" h="1591" extrusionOk="0">
                  <a:moveTo>
                    <a:pt x="871" y="0"/>
                  </a:moveTo>
                  <a:cubicBezTo>
                    <a:pt x="824" y="0"/>
                    <a:pt x="779" y="8"/>
                    <a:pt x="739" y="24"/>
                  </a:cubicBezTo>
                  <a:cubicBezTo>
                    <a:pt x="644" y="72"/>
                    <a:pt x="572" y="119"/>
                    <a:pt x="525" y="167"/>
                  </a:cubicBezTo>
                  <a:lnTo>
                    <a:pt x="501" y="239"/>
                  </a:lnTo>
                  <a:cubicBezTo>
                    <a:pt x="477" y="262"/>
                    <a:pt x="453" y="286"/>
                    <a:pt x="430" y="334"/>
                  </a:cubicBezTo>
                  <a:cubicBezTo>
                    <a:pt x="358" y="405"/>
                    <a:pt x="311" y="524"/>
                    <a:pt x="239" y="620"/>
                  </a:cubicBezTo>
                  <a:cubicBezTo>
                    <a:pt x="168" y="762"/>
                    <a:pt x="96" y="929"/>
                    <a:pt x="25" y="1048"/>
                  </a:cubicBezTo>
                  <a:cubicBezTo>
                    <a:pt x="1" y="1143"/>
                    <a:pt x="1" y="1263"/>
                    <a:pt x="25" y="1358"/>
                  </a:cubicBezTo>
                  <a:cubicBezTo>
                    <a:pt x="72" y="1453"/>
                    <a:pt x="144" y="1525"/>
                    <a:pt x="239" y="1572"/>
                  </a:cubicBezTo>
                  <a:cubicBezTo>
                    <a:pt x="287" y="1584"/>
                    <a:pt x="334" y="1590"/>
                    <a:pt x="382" y="1590"/>
                  </a:cubicBezTo>
                  <a:cubicBezTo>
                    <a:pt x="430" y="1590"/>
                    <a:pt x="477" y="1584"/>
                    <a:pt x="525" y="1572"/>
                  </a:cubicBezTo>
                  <a:lnTo>
                    <a:pt x="620" y="1525"/>
                  </a:lnTo>
                  <a:cubicBezTo>
                    <a:pt x="668" y="1477"/>
                    <a:pt x="715" y="1429"/>
                    <a:pt x="739" y="1358"/>
                  </a:cubicBezTo>
                  <a:lnTo>
                    <a:pt x="787" y="1286"/>
                  </a:lnTo>
                  <a:cubicBezTo>
                    <a:pt x="834" y="1215"/>
                    <a:pt x="906" y="1120"/>
                    <a:pt x="954" y="1048"/>
                  </a:cubicBezTo>
                  <a:lnTo>
                    <a:pt x="1049" y="929"/>
                  </a:lnTo>
                  <a:cubicBezTo>
                    <a:pt x="1089" y="868"/>
                    <a:pt x="1130" y="808"/>
                    <a:pt x="1156" y="747"/>
                  </a:cubicBezTo>
                  <a:lnTo>
                    <a:pt x="1156" y="747"/>
                  </a:lnTo>
                  <a:cubicBezTo>
                    <a:pt x="1214" y="675"/>
                    <a:pt x="1267" y="576"/>
                    <a:pt x="1287" y="477"/>
                  </a:cubicBezTo>
                  <a:cubicBezTo>
                    <a:pt x="1287" y="405"/>
                    <a:pt x="1287" y="334"/>
                    <a:pt x="1263" y="286"/>
                  </a:cubicBezTo>
                  <a:cubicBezTo>
                    <a:pt x="1239" y="215"/>
                    <a:pt x="1192" y="143"/>
                    <a:pt x="1144" y="96"/>
                  </a:cubicBezTo>
                  <a:cubicBezTo>
                    <a:pt x="1065" y="32"/>
                    <a:pt x="964" y="0"/>
                    <a:pt x="871" y="0"/>
                  </a:cubicBezTo>
                  <a:close/>
                </a:path>
              </a:pathLst>
            </a:custGeom>
            <a:solidFill>
              <a:srgbClr val="C9B1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33"/>
            <p:cNvSpPr/>
            <p:nvPr/>
          </p:nvSpPr>
          <p:spPr>
            <a:xfrm>
              <a:off x="4228623" y="828904"/>
              <a:ext cx="64106" cy="67497"/>
            </a:xfrm>
            <a:custGeom>
              <a:avLst/>
              <a:gdLst/>
              <a:ahLst/>
              <a:cxnLst/>
              <a:rect l="l" t="t" r="r" b="b"/>
              <a:pathLst>
                <a:path w="1191" h="1254" extrusionOk="0">
                  <a:moveTo>
                    <a:pt x="334" y="0"/>
                  </a:moveTo>
                  <a:cubicBezTo>
                    <a:pt x="262" y="0"/>
                    <a:pt x="191" y="24"/>
                    <a:pt x="143" y="72"/>
                  </a:cubicBezTo>
                  <a:cubicBezTo>
                    <a:pt x="95" y="96"/>
                    <a:pt x="72" y="143"/>
                    <a:pt x="48" y="191"/>
                  </a:cubicBezTo>
                  <a:cubicBezTo>
                    <a:pt x="24" y="239"/>
                    <a:pt x="0" y="262"/>
                    <a:pt x="0" y="310"/>
                  </a:cubicBezTo>
                  <a:cubicBezTo>
                    <a:pt x="0" y="358"/>
                    <a:pt x="24" y="405"/>
                    <a:pt x="24" y="429"/>
                  </a:cubicBezTo>
                  <a:lnTo>
                    <a:pt x="72" y="524"/>
                  </a:lnTo>
                  <a:cubicBezTo>
                    <a:pt x="84" y="537"/>
                    <a:pt x="90" y="556"/>
                    <a:pt x="96" y="575"/>
                  </a:cubicBezTo>
                  <a:lnTo>
                    <a:pt x="96" y="575"/>
                  </a:lnTo>
                  <a:cubicBezTo>
                    <a:pt x="98" y="606"/>
                    <a:pt x="104" y="637"/>
                    <a:pt x="119" y="667"/>
                  </a:cubicBezTo>
                  <a:cubicBezTo>
                    <a:pt x="143" y="715"/>
                    <a:pt x="167" y="739"/>
                    <a:pt x="191" y="786"/>
                  </a:cubicBezTo>
                  <a:cubicBezTo>
                    <a:pt x="214" y="834"/>
                    <a:pt x="238" y="858"/>
                    <a:pt x="262" y="882"/>
                  </a:cubicBezTo>
                  <a:cubicBezTo>
                    <a:pt x="262" y="929"/>
                    <a:pt x="286" y="953"/>
                    <a:pt x="310" y="977"/>
                  </a:cubicBezTo>
                  <a:cubicBezTo>
                    <a:pt x="357" y="1048"/>
                    <a:pt x="405" y="1096"/>
                    <a:pt x="453" y="1144"/>
                  </a:cubicBezTo>
                  <a:cubicBezTo>
                    <a:pt x="500" y="1191"/>
                    <a:pt x="548" y="1215"/>
                    <a:pt x="619" y="1239"/>
                  </a:cubicBezTo>
                  <a:cubicBezTo>
                    <a:pt x="654" y="1248"/>
                    <a:pt x="695" y="1253"/>
                    <a:pt x="738" y="1253"/>
                  </a:cubicBezTo>
                  <a:cubicBezTo>
                    <a:pt x="813" y="1253"/>
                    <a:pt x="892" y="1237"/>
                    <a:pt x="953" y="1191"/>
                  </a:cubicBezTo>
                  <a:cubicBezTo>
                    <a:pt x="1000" y="1167"/>
                    <a:pt x="1048" y="1144"/>
                    <a:pt x="1096" y="1096"/>
                  </a:cubicBezTo>
                  <a:cubicBezTo>
                    <a:pt x="1167" y="1001"/>
                    <a:pt x="1191" y="882"/>
                    <a:pt x="1191" y="763"/>
                  </a:cubicBezTo>
                  <a:cubicBezTo>
                    <a:pt x="1167" y="643"/>
                    <a:pt x="1119" y="548"/>
                    <a:pt x="1024" y="453"/>
                  </a:cubicBezTo>
                  <a:cubicBezTo>
                    <a:pt x="1000" y="429"/>
                    <a:pt x="977" y="405"/>
                    <a:pt x="953" y="382"/>
                  </a:cubicBezTo>
                  <a:lnTo>
                    <a:pt x="857" y="334"/>
                  </a:lnTo>
                  <a:lnTo>
                    <a:pt x="762" y="262"/>
                  </a:lnTo>
                  <a:lnTo>
                    <a:pt x="715" y="215"/>
                  </a:lnTo>
                  <a:lnTo>
                    <a:pt x="643" y="191"/>
                  </a:lnTo>
                  <a:cubicBezTo>
                    <a:pt x="619" y="143"/>
                    <a:pt x="572" y="120"/>
                    <a:pt x="548" y="72"/>
                  </a:cubicBezTo>
                  <a:lnTo>
                    <a:pt x="476" y="24"/>
                  </a:lnTo>
                  <a:cubicBezTo>
                    <a:pt x="429" y="24"/>
                    <a:pt x="381" y="0"/>
                    <a:pt x="334" y="0"/>
                  </a:cubicBezTo>
                  <a:close/>
                </a:path>
              </a:pathLst>
            </a:custGeom>
            <a:solidFill>
              <a:srgbClr val="E0B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33"/>
            <p:cNvSpPr/>
            <p:nvPr/>
          </p:nvSpPr>
          <p:spPr>
            <a:xfrm>
              <a:off x="4164518" y="192646"/>
              <a:ext cx="55171" cy="65936"/>
            </a:xfrm>
            <a:custGeom>
              <a:avLst/>
              <a:gdLst/>
              <a:ahLst/>
              <a:cxnLst/>
              <a:rect l="l" t="t" r="r" b="b"/>
              <a:pathLst>
                <a:path w="1025" h="1225" extrusionOk="0">
                  <a:moveTo>
                    <a:pt x="675" y="0"/>
                  </a:moveTo>
                  <a:cubicBezTo>
                    <a:pt x="613" y="0"/>
                    <a:pt x="553" y="18"/>
                    <a:pt x="500" y="57"/>
                  </a:cubicBezTo>
                  <a:lnTo>
                    <a:pt x="477" y="57"/>
                  </a:lnTo>
                  <a:cubicBezTo>
                    <a:pt x="429" y="81"/>
                    <a:pt x="381" y="129"/>
                    <a:pt x="358" y="176"/>
                  </a:cubicBezTo>
                  <a:lnTo>
                    <a:pt x="310" y="200"/>
                  </a:lnTo>
                  <a:lnTo>
                    <a:pt x="239" y="295"/>
                  </a:lnTo>
                  <a:lnTo>
                    <a:pt x="143" y="367"/>
                  </a:lnTo>
                  <a:cubicBezTo>
                    <a:pt x="143" y="391"/>
                    <a:pt x="143" y="391"/>
                    <a:pt x="143" y="391"/>
                  </a:cubicBezTo>
                  <a:cubicBezTo>
                    <a:pt x="119" y="414"/>
                    <a:pt x="96" y="438"/>
                    <a:pt x="96" y="462"/>
                  </a:cubicBezTo>
                  <a:cubicBezTo>
                    <a:pt x="48" y="510"/>
                    <a:pt x="24" y="557"/>
                    <a:pt x="24" y="629"/>
                  </a:cubicBezTo>
                  <a:cubicBezTo>
                    <a:pt x="24" y="629"/>
                    <a:pt x="24" y="653"/>
                    <a:pt x="24" y="676"/>
                  </a:cubicBezTo>
                  <a:cubicBezTo>
                    <a:pt x="24" y="724"/>
                    <a:pt x="0" y="772"/>
                    <a:pt x="0" y="819"/>
                  </a:cubicBezTo>
                  <a:lnTo>
                    <a:pt x="0" y="915"/>
                  </a:lnTo>
                  <a:lnTo>
                    <a:pt x="24" y="1010"/>
                  </a:lnTo>
                  <a:cubicBezTo>
                    <a:pt x="24" y="1034"/>
                    <a:pt x="48" y="1057"/>
                    <a:pt x="48" y="1081"/>
                  </a:cubicBezTo>
                  <a:cubicBezTo>
                    <a:pt x="96" y="1105"/>
                    <a:pt x="119" y="1153"/>
                    <a:pt x="167" y="1176"/>
                  </a:cubicBezTo>
                  <a:cubicBezTo>
                    <a:pt x="191" y="1200"/>
                    <a:pt x="215" y="1200"/>
                    <a:pt x="239" y="1200"/>
                  </a:cubicBezTo>
                  <a:cubicBezTo>
                    <a:pt x="262" y="1224"/>
                    <a:pt x="310" y="1224"/>
                    <a:pt x="334" y="1224"/>
                  </a:cubicBezTo>
                  <a:lnTo>
                    <a:pt x="429" y="1224"/>
                  </a:lnTo>
                  <a:cubicBezTo>
                    <a:pt x="477" y="1224"/>
                    <a:pt x="524" y="1200"/>
                    <a:pt x="548" y="1176"/>
                  </a:cubicBezTo>
                  <a:lnTo>
                    <a:pt x="620" y="1129"/>
                  </a:lnTo>
                  <a:cubicBezTo>
                    <a:pt x="667" y="1129"/>
                    <a:pt x="691" y="1105"/>
                    <a:pt x="739" y="1081"/>
                  </a:cubicBezTo>
                  <a:cubicBezTo>
                    <a:pt x="810" y="1010"/>
                    <a:pt x="858" y="938"/>
                    <a:pt x="882" y="867"/>
                  </a:cubicBezTo>
                  <a:lnTo>
                    <a:pt x="929" y="748"/>
                  </a:lnTo>
                  <a:cubicBezTo>
                    <a:pt x="929" y="724"/>
                    <a:pt x="953" y="676"/>
                    <a:pt x="977" y="629"/>
                  </a:cubicBezTo>
                  <a:lnTo>
                    <a:pt x="1024" y="486"/>
                  </a:lnTo>
                  <a:cubicBezTo>
                    <a:pt x="1024" y="438"/>
                    <a:pt x="1024" y="391"/>
                    <a:pt x="1024" y="343"/>
                  </a:cubicBezTo>
                  <a:lnTo>
                    <a:pt x="1024" y="295"/>
                  </a:lnTo>
                  <a:cubicBezTo>
                    <a:pt x="1001" y="248"/>
                    <a:pt x="1001" y="176"/>
                    <a:pt x="953" y="129"/>
                  </a:cubicBezTo>
                  <a:cubicBezTo>
                    <a:pt x="929" y="81"/>
                    <a:pt x="882" y="57"/>
                    <a:pt x="834" y="33"/>
                  </a:cubicBezTo>
                  <a:cubicBezTo>
                    <a:pt x="780" y="12"/>
                    <a:pt x="727" y="0"/>
                    <a:pt x="675" y="0"/>
                  </a:cubicBezTo>
                  <a:close/>
                </a:path>
              </a:pathLst>
            </a:custGeom>
            <a:solidFill>
              <a:srgbClr val="C9B1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33"/>
            <p:cNvSpPr/>
            <p:nvPr/>
          </p:nvSpPr>
          <p:spPr>
            <a:xfrm>
              <a:off x="4381161" y="266170"/>
              <a:ext cx="62814" cy="48443"/>
            </a:xfrm>
            <a:custGeom>
              <a:avLst/>
              <a:gdLst/>
              <a:ahLst/>
              <a:cxnLst/>
              <a:rect l="l" t="t" r="r" b="b"/>
              <a:pathLst>
                <a:path w="1167" h="900" extrusionOk="0">
                  <a:moveTo>
                    <a:pt x="905" y="1"/>
                  </a:moveTo>
                  <a:cubicBezTo>
                    <a:pt x="834" y="1"/>
                    <a:pt x="762" y="1"/>
                    <a:pt x="714" y="25"/>
                  </a:cubicBezTo>
                  <a:lnTo>
                    <a:pt x="595" y="25"/>
                  </a:lnTo>
                  <a:lnTo>
                    <a:pt x="500" y="49"/>
                  </a:lnTo>
                  <a:cubicBezTo>
                    <a:pt x="453" y="72"/>
                    <a:pt x="405" y="96"/>
                    <a:pt x="381" y="120"/>
                  </a:cubicBezTo>
                  <a:lnTo>
                    <a:pt x="191" y="215"/>
                  </a:lnTo>
                  <a:cubicBezTo>
                    <a:pt x="119" y="287"/>
                    <a:pt x="71" y="358"/>
                    <a:pt x="48" y="430"/>
                  </a:cubicBezTo>
                  <a:cubicBezTo>
                    <a:pt x="24" y="477"/>
                    <a:pt x="0" y="549"/>
                    <a:pt x="0" y="596"/>
                  </a:cubicBezTo>
                  <a:cubicBezTo>
                    <a:pt x="24" y="644"/>
                    <a:pt x="24" y="692"/>
                    <a:pt x="48" y="715"/>
                  </a:cubicBezTo>
                  <a:cubicBezTo>
                    <a:pt x="71" y="763"/>
                    <a:pt x="95" y="787"/>
                    <a:pt x="119" y="811"/>
                  </a:cubicBezTo>
                  <a:cubicBezTo>
                    <a:pt x="167" y="858"/>
                    <a:pt x="214" y="882"/>
                    <a:pt x="286" y="882"/>
                  </a:cubicBezTo>
                  <a:lnTo>
                    <a:pt x="310" y="882"/>
                  </a:lnTo>
                  <a:cubicBezTo>
                    <a:pt x="357" y="894"/>
                    <a:pt x="399" y="900"/>
                    <a:pt x="438" y="900"/>
                  </a:cubicBezTo>
                  <a:cubicBezTo>
                    <a:pt x="476" y="900"/>
                    <a:pt x="512" y="894"/>
                    <a:pt x="548" y="882"/>
                  </a:cubicBezTo>
                  <a:lnTo>
                    <a:pt x="786" y="787"/>
                  </a:lnTo>
                  <a:cubicBezTo>
                    <a:pt x="810" y="787"/>
                    <a:pt x="857" y="763"/>
                    <a:pt x="881" y="739"/>
                  </a:cubicBezTo>
                  <a:lnTo>
                    <a:pt x="953" y="668"/>
                  </a:lnTo>
                  <a:lnTo>
                    <a:pt x="1024" y="620"/>
                  </a:lnTo>
                  <a:cubicBezTo>
                    <a:pt x="1096" y="549"/>
                    <a:pt x="1143" y="477"/>
                    <a:pt x="1167" y="382"/>
                  </a:cubicBezTo>
                  <a:lnTo>
                    <a:pt x="1167" y="287"/>
                  </a:lnTo>
                  <a:cubicBezTo>
                    <a:pt x="1167" y="263"/>
                    <a:pt x="1143" y="215"/>
                    <a:pt x="1143" y="192"/>
                  </a:cubicBezTo>
                  <a:cubicBezTo>
                    <a:pt x="1119" y="144"/>
                    <a:pt x="1096" y="120"/>
                    <a:pt x="1072" y="120"/>
                  </a:cubicBezTo>
                  <a:cubicBezTo>
                    <a:pt x="1048" y="72"/>
                    <a:pt x="1024" y="49"/>
                    <a:pt x="976" y="25"/>
                  </a:cubicBezTo>
                  <a:lnTo>
                    <a:pt x="905" y="1"/>
                  </a:lnTo>
                  <a:close/>
                </a:path>
              </a:pathLst>
            </a:custGeom>
            <a:solidFill>
              <a:srgbClr val="BF5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33"/>
            <p:cNvSpPr/>
            <p:nvPr/>
          </p:nvSpPr>
          <p:spPr>
            <a:xfrm>
              <a:off x="3512058" y="930471"/>
              <a:ext cx="89780" cy="59692"/>
            </a:xfrm>
            <a:custGeom>
              <a:avLst/>
              <a:gdLst/>
              <a:ahLst/>
              <a:cxnLst/>
              <a:rect l="l" t="t" r="r" b="b"/>
              <a:pathLst>
                <a:path w="1668" h="1109" extrusionOk="0">
                  <a:moveTo>
                    <a:pt x="477" y="1"/>
                  </a:moveTo>
                  <a:cubicBezTo>
                    <a:pt x="447" y="1"/>
                    <a:pt x="418" y="7"/>
                    <a:pt x="382" y="19"/>
                  </a:cubicBezTo>
                  <a:cubicBezTo>
                    <a:pt x="310" y="19"/>
                    <a:pt x="239" y="42"/>
                    <a:pt x="168" y="90"/>
                  </a:cubicBezTo>
                  <a:cubicBezTo>
                    <a:pt x="96" y="138"/>
                    <a:pt x="48" y="209"/>
                    <a:pt x="25" y="304"/>
                  </a:cubicBezTo>
                  <a:cubicBezTo>
                    <a:pt x="1" y="376"/>
                    <a:pt x="1" y="447"/>
                    <a:pt x="25" y="519"/>
                  </a:cubicBezTo>
                  <a:cubicBezTo>
                    <a:pt x="48" y="590"/>
                    <a:pt x="96" y="685"/>
                    <a:pt x="168" y="733"/>
                  </a:cubicBezTo>
                  <a:cubicBezTo>
                    <a:pt x="215" y="781"/>
                    <a:pt x="263" y="828"/>
                    <a:pt x="310" y="852"/>
                  </a:cubicBezTo>
                  <a:lnTo>
                    <a:pt x="406" y="900"/>
                  </a:lnTo>
                  <a:lnTo>
                    <a:pt x="572" y="971"/>
                  </a:lnTo>
                  <a:lnTo>
                    <a:pt x="763" y="1019"/>
                  </a:lnTo>
                  <a:cubicBezTo>
                    <a:pt x="834" y="1043"/>
                    <a:pt x="882" y="1066"/>
                    <a:pt x="953" y="1090"/>
                  </a:cubicBezTo>
                  <a:cubicBezTo>
                    <a:pt x="989" y="1102"/>
                    <a:pt x="1025" y="1108"/>
                    <a:pt x="1061" y="1108"/>
                  </a:cubicBezTo>
                  <a:cubicBezTo>
                    <a:pt x="1096" y="1108"/>
                    <a:pt x="1132" y="1102"/>
                    <a:pt x="1168" y="1090"/>
                  </a:cubicBezTo>
                  <a:lnTo>
                    <a:pt x="1334" y="1090"/>
                  </a:lnTo>
                  <a:lnTo>
                    <a:pt x="1430" y="1066"/>
                  </a:lnTo>
                  <a:lnTo>
                    <a:pt x="1525" y="1019"/>
                  </a:lnTo>
                  <a:cubicBezTo>
                    <a:pt x="1596" y="971"/>
                    <a:pt x="1644" y="900"/>
                    <a:pt x="1668" y="828"/>
                  </a:cubicBezTo>
                  <a:cubicBezTo>
                    <a:pt x="1668" y="757"/>
                    <a:pt x="1668" y="685"/>
                    <a:pt x="1668" y="614"/>
                  </a:cubicBezTo>
                  <a:cubicBezTo>
                    <a:pt x="1644" y="519"/>
                    <a:pt x="1596" y="447"/>
                    <a:pt x="1525" y="400"/>
                  </a:cubicBezTo>
                  <a:lnTo>
                    <a:pt x="1406" y="328"/>
                  </a:lnTo>
                  <a:cubicBezTo>
                    <a:pt x="1358" y="257"/>
                    <a:pt x="1311" y="209"/>
                    <a:pt x="1239" y="185"/>
                  </a:cubicBezTo>
                  <a:cubicBezTo>
                    <a:pt x="1168" y="162"/>
                    <a:pt x="1120" y="138"/>
                    <a:pt x="1049" y="138"/>
                  </a:cubicBezTo>
                  <a:cubicBezTo>
                    <a:pt x="977" y="114"/>
                    <a:pt x="930" y="90"/>
                    <a:pt x="858" y="66"/>
                  </a:cubicBezTo>
                  <a:lnTo>
                    <a:pt x="572" y="19"/>
                  </a:lnTo>
                  <a:cubicBezTo>
                    <a:pt x="537" y="7"/>
                    <a:pt x="507" y="1"/>
                    <a:pt x="477" y="1"/>
                  </a:cubicBezTo>
                  <a:close/>
                </a:path>
              </a:pathLst>
            </a:custGeom>
            <a:solidFill>
              <a:srgbClr val="E0B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33"/>
            <p:cNvSpPr/>
            <p:nvPr/>
          </p:nvSpPr>
          <p:spPr>
            <a:xfrm>
              <a:off x="3982484" y="1152873"/>
              <a:ext cx="56462" cy="103936"/>
            </a:xfrm>
            <a:custGeom>
              <a:avLst/>
              <a:gdLst/>
              <a:ahLst/>
              <a:cxnLst/>
              <a:rect l="l" t="t" r="r" b="b"/>
              <a:pathLst>
                <a:path w="1049" h="1931" extrusionOk="0">
                  <a:moveTo>
                    <a:pt x="547" y="1"/>
                  </a:moveTo>
                  <a:cubicBezTo>
                    <a:pt x="423" y="1"/>
                    <a:pt x="294" y="50"/>
                    <a:pt x="215" y="149"/>
                  </a:cubicBezTo>
                  <a:cubicBezTo>
                    <a:pt x="191" y="221"/>
                    <a:pt x="144" y="268"/>
                    <a:pt x="96" y="340"/>
                  </a:cubicBezTo>
                  <a:cubicBezTo>
                    <a:pt x="96" y="364"/>
                    <a:pt x="96" y="388"/>
                    <a:pt x="72" y="411"/>
                  </a:cubicBezTo>
                  <a:cubicBezTo>
                    <a:pt x="25" y="507"/>
                    <a:pt x="1" y="602"/>
                    <a:pt x="1" y="697"/>
                  </a:cubicBezTo>
                  <a:cubicBezTo>
                    <a:pt x="1" y="792"/>
                    <a:pt x="25" y="888"/>
                    <a:pt x="25" y="1007"/>
                  </a:cubicBezTo>
                  <a:cubicBezTo>
                    <a:pt x="48" y="1126"/>
                    <a:pt x="96" y="1269"/>
                    <a:pt x="144" y="1388"/>
                  </a:cubicBezTo>
                  <a:cubicBezTo>
                    <a:pt x="167" y="1483"/>
                    <a:pt x="215" y="1578"/>
                    <a:pt x="239" y="1674"/>
                  </a:cubicBezTo>
                  <a:cubicBezTo>
                    <a:pt x="308" y="1851"/>
                    <a:pt x="459" y="1931"/>
                    <a:pt x="608" y="1931"/>
                  </a:cubicBezTo>
                  <a:cubicBezTo>
                    <a:pt x="820" y="1931"/>
                    <a:pt x="1029" y="1772"/>
                    <a:pt x="1001" y="1507"/>
                  </a:cubicBezTo>
                  <a:cubicBezTo>
                    <a:pt x="977" y="1435"/>
                    <a:pt x="977" y="1388"/>
                    <a:pt x="1001" y="1340"/>
                  </a:cubicBezTo>
                  <a:cubicBezTo>
                    <a:pt x="1001" y="1245"/>
                    <a:pt x="1001" y="1173"/>
                    <a:pt x="1025" y="1102"/>
                  </a:cubicBezTo>
                  <a:cubicBezTo>
                    <a:pt x="1025" y="1007"/>
                    <a:pt x="1025" y="888"/>
                    <a:pt x="1025" y="792"/>
                  </a:cubicBezTo>
                  <a:lnTo>
                    <a:pt x="1025" y="769"/>
                  </a:lnTo>
                  <a:cubicBezTo>
                    <a:pt x="1049" y="673"/>
                    <a:pt x="1025" y="602"/>
                    <a:pt x="1025" y="554"/>
                  </a:cubicBezTo>
                  <a:cubicBezTo>
                    <a:pt x="1001" y="507"/>
                    <a:pt x="1001" y="459"/>
                    <a:pt x="977" y="435"/>
                  </a:cubicBezTo>
                  <a:cubicBezTo>
                    <a:pt x="953" y="388"/>
                    <a:pt x="929" y="316"/>
                    <a:pt x="906" y="268"/>
                  </a:cubicBezTo>
                  <a:cubicBezTo>
                    <a:pt x="858" y="126"/>
                    <a:pt x="739" y="30"/>
                    <a:pt x="620" y="7"/>
                  </a:cubicBezTo>
                  <a:cubicBezTo>
                    <a:pt x="596" y="3"/>
                    <a:pt x="572" y="1"/>
                    <a:pt x="547" y="1"/>
                  </a:cubicBezTo>
                  <a:close/>
                </a:path>
              </a:pathLst>
            </a:custGeom>
            <a:solidFill>
              <a:srgbClr val="E0B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33"/>
            <p:cNvSpPr/>
            <p:nvPr/>
          </p:nvSpPr>
          <p:spPr>
            <a:xfrm>
              <a:off x="4891309" y="1080156"/>
              <a:ext cx="56462" cy="50003"/>
            </a:xfrm>
            <a:custGeom>
              <a:avLst/>
              <a:gdLst/>
              <a:ahLst/>
              <a:cxnLst/>
              <a:rect l="l" t="t" r="r" b="b"/>
              <a:pathLst>
                <a:path w="1049" h="929" extrusionOk="0">
                  <a:moveTo>
                    <a:pt x="357" y="0"/>
                  </a:moveTo>
                  <a:cubicBezTo>
                    <a:pt x="310" y="0"/>
                    <a:pt x="262" y="0"/>
                    <a:pt x="215" y="48"/>
                  </a:cubicBezTo>
                  <a:cubicBezTo>
                    <a:pt x="167" y="48"/>
                    <a:pt x="119" y="95"/>
                    <a:pt x="95" y="143"/>
                  </a:cubicBezTo>
                  <a:lnTo>
                    <a:pt x="24" y="214"/>
                  </a:lnTo>
                  <a:cubicBezTo>
                    <a:pt x="0" y="262"/>
                    <a:pt x="0" y="334"/>
                    <a:pt x="0" y="381"/>
                  </a:cubicBezTo>
                  <a:cubicBezTo>
                    <a:pt x="0" y="405"/>
                    <a:pt x="0" y="453"/>
                    <a:pt x="0" y="476"/>
                  </a:cubicBezTo>
                  <a:cubicBezTo>
                    <a:pt x="0" y="548"/>
                    <a:pt x="24" y="595"/>
                    <a:pt x="72" y="643"/>
                  </a:cubicBezTo>
                  <a:lnTo>
                    <a:pt x="143" y="715"/>
                  </a:lnTo>
                  <a:cubicBezTo>
                    <a:pt x="167" y="738"/>
                    <a:pt x="191" y="762"/>
                    <a:pt x="238" y="762"/>
                  </a:cubicBezTo>
                  <a:cubicBezTo>
                    <a:pt x="286" y="810"/>
                    <a:pt x="334" y="857"/>
                    <a:pt x="405" y="881"/>
                  </a:cubicBezTo>
                  <a:cubicBezTo>
                    <a:pt x="476" y="929"/>
                    <a:pt x="548" y="929"/>
                    <a:pt x="619" y="929"/>
                  </a:cubicBezTo>
                  <a:lnTo>
                    <a:pt x="738" y="905"/>
                  </a:lnTo>
                  <a:cubicBezTo>
                    <a:pt x="810" y="881"/>
                    <a:pt x="881" y="834"/>
                    <a:pt x="929" y="762"/>
                  </a:cubicBezTo>
                  <a:cubicBezTo>
                    <a:pt x="977" y="715"/>
                    <a:pt x="1000" y="667"/>
                    <a:pt x="1024" y="619"/>
                  </a:cubicBezTo>
                  <a:cubicBezTo>
                    <a:pt x="1024" y="548"/>
                    <a:pt x="1048" y="500"/>
                    <a:pt x="1048" y="429"/>
                  </a:cubicBezTo>
                  <a:cubicBezTo>
                    <a:pt x="1024" y="357"/>
                    <a:pt x="1000" y="262"/>
                    <a:pt x="953" y="191"/>
                  </a:cubicBezTo>
                  <a:cubicBezTo>
                    <a:pt x="905" y="143"/>
                    <a:pt x="858" y="95"/>
                    <a:pt x="786" y="48"/>
                  </a:cubicBezTo>
                  <a:cubicBezTo>
                    <a:pt x="762" y="48"/>
                    <a:pt x="762" y="24"/>
                    <a:pt x="738" y="24"/>
                  </a:cubicBezTo>
                  <a:lnTo>
                    <a:pt x="715" y="24"/>
                  </a:lnTo>
                  <a:lnTo>
                    <a:pt x="596" y="0"/>
                  </a:lnTo>
                  <a:close/>
                </a:path>
              </a:pathLst>
            </a:custGeom>
            <a:solidFill>
              <a:srgbClr val="C9B1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33"/>
            <p:cNvSpPr/>
            <p:nvPr/>
          </p:nvSpPr>
          <p:spPr>
            <a:xfrm>
              <a:off x="4584940" y="844298"/>
              <a:ext cx="70565" cy="70295"/>
            </a:xfrm>
            <a:custGeom>
              <a:avLst/>
              <a:gdLst/>
              <a:ahLst/>
              <a:cxnLst/>
              <a:rect l="l" t="t" r="r" b="b"/>
              <a:pathLst>
                <a:path w="1311" h="1306" extrusionOk="0">
                  <a:moveTo>
                    <a:pt x="524" y="0"/>
                  </a:moveTo>
                  <a:cubicBezTo>
                    <a:pt x="143" y="24"/>
                    <a:pt x="1" y="524"/>
                    <a:pt x="286" y="762"/>
                  </a:cubicBezTo>
                  <a:cubicBezTo>
                    <a:pt x="310" y="786"/>
                    <a:pt x="358" y="810"/>
                    <a:pt x="382" y="834"/>
                  </a:cubicBezTo>
                  <a:lnTo>
                    <a:pt x="453" y="929"/>
                  </a:lnTo>
                  <a:lnTo>
                    <a:pt x="501" y="1000"/>
                  </a:lnTo>
                  <a:lnTo>
                    <a:pt x="501" y="1024"/>
                  </a:lnTo>
                  <a:cubicBezTo>
                    <a:pt x="524" y="1048"/>
                    <a:pt x="548" y="1072"/>
                    <a:pt x="548" y="1072"/>
                  </a:cubicBezTo>
                  <a:cubicBezTo>
                    <a:pt x="572" y="1120"/>
                    <a:pt x="620" y="1143"/>
                    <a:pt x="644" y="1143"/>
                  </a:cubicBezTo>
                  <a:lnTo>
                    <a:pt x="620" y="1120"/>
                  </a:lnTo>
                  <a:lnTo>
                    <a:pt x="620" y="1120"/>
                  </a:lnTo>
                  <a:cubicBezTo>
                    <a:pt x="691" y="1167"/>
                    <a:pt x="763" y="1239"/>
                    <a:pt x="834" y="1262"/>
                  </a:cubicBezTo>
                  <a:cubicBezTo>
                    <a:pt x="885" y="1292"/>
                    <a:pt x="938" y="1305"/>
                    <a:pt x="990" y="1305"/>
                  </a:cubicBezTo>
                  <a:cubicBezTo>
                    <a:pt x="1106" y="1305"/>
                    <a:pt x="1213" y="1235"/>
                    <a:pt x="1263" y="1120"/>
                  </a:cubicBezTo>
                  <a:cubicBezTo>
                    <a:pt x="1287" y="1096"/>
                    <a:pt x="1287" y="1096"/>
                    <a:pt x="1263" y="1072"/>
                  </a:cubicBezTo>
                  <a:cubicBezTo>
                    <a:pt x="1263" y="1048"/>
                    <a:pt x="1310" y="1000"/>
                    <a:pt x="1310" y="953"/>
                  </a:cubicBezTo>
                  <a:cubicBezTo>
                    <a:pt x="1310" y="905"/>
                    <a:pt x="1310" y="834"/>
                    <a:pt x="1310" y="786"/>
                  </a:cubicBezTo>
                  <a:cubicBezTo>
                    <a:pt x="1310" y="643"/>
                    <a:pt x="1263" y="524"/>
                    <a:pt x="1191" y="429"/>
                  </a:cubicBezTo>
                  <a:cubicBezTo>
                    <a:pt x="1072" y="286"/>
                    <a:pt x="977" y="191"/>
                    <a:pt x="834" y="96"/>
                  </a:cubicBezTo>
                  <a:cubicBezTo>
                    <a:pt x="786" y="48"/>
                    <a:pt x="739" y="24"/>
                    <a:pt x="691" y="24"/>
                  </a:cubicBezTo>
                  <a:cubicBezTo>
                    <a:pt x="644" y="0"/>
                    <a:pt x="572" y="0"/>
                    <a:pt x="524" y="0"/>
                  </a:cubicBezTo>
                  <a:close/>
                </a:path>
              </a:pathLst>
            </a:custGeom>
            <a:solidFill>
              <a:srgbClr val="E0B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297E82-FE43-4674-88C0-00FD74F0E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7908" y="345091"/>
            <a:ext cx="3864900" cy="433800"/>
          </a:xfrm>
        </p:spPr>
        <p:txBody>
          <a:bodyPr/>
          <a:lstStyle/>
          <a:p>
            <a:r>
              <a:rPr lang="es-CL" sz="3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Actividad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3470D6C-BBA0-4C33-A375-FF316EF976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5545" y="1256541"/>
            <a:ext cx="7389627" cy="2630417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 algn="l"/>
            <a:r>
              <a:rPr lang="es-ES" sz="2000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Nunito Sans" panose="020B0604020202020204" charset="0"/>
              </a:rPr>
              <a:t>Construyen distintos juguetes (por ejemplo: muñecos, títeres, juegos de madera, otros), usando </a:t>
            </a:r>
            <a:r>
              <a:rPr lang="es-ES" sz="2000" i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Nunito Sans" panose="020B0604020202020204" charset="0"/>
              </a:rPr>
              <a:t>plasticina</a:t>
            </a:r>
            <a:r>
              <a:rPr lang="es-ES" sz="2000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Nunito Sans" panose="020B0604020202020204" charset="0"/>
              </a:rPr>
              <a:t>, calcetines, trozos de madera, cartulinas, cartones y materiales reciclables (cajas, tubos de cartón, elementos textiles, otros). </a:t>
            </a:r>
          </a:p>
          <a:p>
            <a:pPr algn="l"/>
            <a:r>
              <a:rPr lang="es-ES" sz="2000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Nunito Sans" panose="020B0604020202020204" charset="0"/>
              </a:rPr>
              <a:t>Observan sus juguetes y comentan sus colores y formas</a:t>
            </a:r>
            <a:r>
              <a:rPr lang="es-E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</a:t>
            </a: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903526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13EB405-2322-4E2A-8A53-B432216F50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3467" y="489097"/>
            <a:ext cx="4338839" cy="4476307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2AA4E2B-2EDC-44C4-80A0-1E703C8AFDAD}"/>
              </a:ext>
            </a:extLst>
          </p:cNvPr>
          <p:cNvSpPr txBox="1"/>
          <p:nvPr/>
        </p:nvSpPr>
        <p:spPr>
          <a:xfrm>
            <a:off x="4965405" y="701749"/>
            <a:ext cx="33811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000" dirty="0">
                <a:solidFill>
                  <a:schemeClr val="accent3">
                    <a:lumMod val="75000"/>
                  </a:schemeClr>
                </a:solidFill>
              </a:rPr>
              <a:t>¡gracias!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603568E-CB7A-42BB-8B11-9C9055CBDC2C}"/>
              </a:ext>
            </a:extLst>
          </p:cNvPr>
          <p:cNvSpPr txBox="1"/>
          <p:nvPr/>
        </p:nvSpPr>
        <p:spPr>
          <a:xfrm>
            <a:off x="4075372" y="3733866"/>
            <a:ext cx="42530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>
                <a:solidFill>
                  <a:schemeClr val="accent3">
                    <a:lumMod val="75000"/>
                  </a:schemeClr>
                </a:solidFill>
              </a:rPr>
              <a:t>imágenes en:</a:t>
            </a:r>
          </a:p>
          <a:p>
            <a:r>
              <a:rPr lang="es-CL" dirty="0">
                <a:solidFill>
                  <a:schemeClr val="accent3">
                    <a:lumMod val="75000"/>
                  </a:schemeClr>
                </a:solidFill>
              </a:rPr>
              <a:t>wikiart.org</a:t>
            </a:r>
          </a:p>
          <a:p>
            <a:r>
              <a:rPr lang="es-CL" dirty="0">
                <a:solidFill>
                  <a:schemeClr val="accent3">
                    <a:lumMod val="75000"/>
                  </a:schemeClr>
                </a:solidFill>
              </a:rPr>
              <a:t>wikipedia.org</a:t>
            </a:r>
          </a:p>
          <a:p>
            <a:r>
              <a:rPr lang="es-CL" dirty="0">
                <a:solidFill>
                  <a:schemeClr val="accent3">
                    <a:lumMod val="75000"/>
                  </a:schemeClr>
                </a:solidFill>
              </a:rPr>
              <a:t>slidesgo.com</a:t>
            </a:r>
          </a:p>
        </p:txBody>
      </p:sp>
    </p:spTree>
    <p:extLst>
      <p:ext uri="{BB962C8B-B14F-4D97-AF65-F5344CB8AC3E}">
        <p14:creationId xmlns:p14="http://schemas.microsoft.com/office/powerpoint/2010/main" val="34216830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24"/>
          <p:cNvSpPr txBox="1">
            <a:spLocks noGrp="1"/>
          </p:cNvSpPr>
          <p:nvPr>
            <p:ph type="body" idx="1"/>
          </p:nvPr>
        </p:nvSpPr>
        <p:spPr>
          <a:xfrm>
            <a:off x="713225" y="1242925"/>
            <a:ext cx="7717500" cy="33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30394B"/>
                </a:solidFill>
              </a:rPr>
              <a:t>Here’s what you’ll find in this </a:t>
            </a:r>
            <a:r>
              <a:rPr lang="en" b="1" dirty="0">
                <a:solidFill>
                  <a:srgbClr val="30394B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b="1" dirty="0">
                <a:solidFill>
                  <a:srgbClr val="30394B"/>
                </a:solidFill>
              </a:rPr>
              <a:t> </a:t>
            </a:r>
            <a:r>
              <a:rPr lang="en" dirty="0">
                <a:solidFill>
                  <a:srgbClr val="30394B"/>
                </a:solidFill>
              </a:rPr>
              <a:t>template: </a:t>
            </a:r>
            <a:endParaRPr dirty="0">
              <a:solidFill>
                <a:srgbClr val="30394B"/>
              </a:solidFill>
            </a:endParaRPr>
          </a:p>
          <a:p>
            <a:pPr marL="457200" lvl="0" indent="-304800" algn="l" rtl="0">
              <a:spcBef>
                <a:spcPts val="1000"/>
              </a:spcBef>
              <a:spcAft>
                <a:spcPts val="0"/>
              </a:spcAft>
              <a:buClr>
                <a:srgbClr val="30394B"/>
              </a:buClr>
              <a:buSzPts val="1200"/>
              <a:buFont typeface="Nunito Sans"/>
              <a:buAutoNum type="arabicPeriod"/>
            </a:pPr>
            <a:r>
              <a:rPr lang="en" dirty="0">
                <a:solidFill>
                  <a:srgbClr val="30394B"/>
                </a:solidFill>
              </a:rPr>
              <a:t>A slide structure based on a Workshop presentation, which you can easily adapt to your needs. For more info on how to edit the template, please visit </a:t>
            </a:r>
            <a:r>
              <a:rPr lang="en" b="1" dirty="0">
                <a:solidFill>
                  <a:srgbClr val="30394B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 School</a:t>
            </a:r>
            <a:r>
              <a:rPr lang="en" dirty="0">
                <a:solidFill>
                  <a:srgbClr val="30394B"/>
                </a:solidFill>
              </a:rPr>
              <a:t> or read our </a:t>
            </a:r>
            <a:r>
              <a:rPr lang="en" b="1" dirty="0">
                <a:solidFill>
                  <a:srgbClr val="30394B"/>
                </a:solidFill>
                <a:uFill>
                  <a:noFill/>
                </a:u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FAQs</a:t>
            </a:r>
            <a:r>
              <a:rPr lang="en" dirty="0">
                <a:solidFill>
                  <a:srgbClr val="30394B"/>
                </a:solidFill>
              </a:rPr>
              <a:t>.</a:t>
            </a:r>
            <a:endParaRPr dirty="0">
              <a:solidFill>
                <a:srgbClr val="30394B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30394B"/>
              </a:buClr>
              <a:buSzPts val="1200"/>
              <a:buFont typeface="Nunito Sans"/>
              <a:buAutoNum type="arabicPeriod"/>
            </a:pPr>
            <a:r>
              <a:rPr lang="en" dirty="0">
                <a:solidFill>
                  <a:srgbClr val="30394B"/>
                </a:solidFill>
              </a:rPr>
              <a:t>An assortment of pictures/illustrations that are suitable for use in the presentation can be found in the </a:t>
            </a:r>
            <a:r>
              <a:rPr lang="en" b="1" dirty="0">
                <a:solidFill>
                  <a:schemeClr val="hlink"/>
                </a:solidFill>
                <a:uFill>
                  <a:noFill/>
                </a:uFill>
                <a:hlinkClick r:id="" action="ppaction://noaction"/>
              </a:rPr>
              <a:t>alternative resources</a:t>
            </a:r>
            <a:r>
              <a:rPr lang="en" dirty="0">
                <a:solidFill>
                  <a:srgbClr val="30394B"/>
                </a:solidFill>
              </a:rPr>
              <a:t> slide.</a:t>
            </a:r>
            <a:endParaRPr dirty="0">
              <a:solidFill>
                <a:srgbClr val="30394B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30394B"/>
              </a:buClr>
              <a:buSzPts val="1200"/>
              <a:buFont typeface="Nunito Sans"/>
              <a:buAutoNum type="arabicPeriod"/>
            </a:pPr>
            <a:r>
              <a:rPr lang="en" dirty="0">
                <a:solidFill>
                  <a:srgbClr val="30394B"/>
                </a:solidFill>
              </a:rPr>
              <a:t>A </a:t>
            </a:r>
            <a:r>
              <a:rPr lang="en" b="1" dirty="0">
                <a:solidFill>
                  <a:srgbClr val="30394B"/>
                </a:solidFill>
                <a:uFill>
                  <a:noFill/>
                </a:u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thanks</a:t>
            </a:r>
            <a:r>
              <a:rPr lang="en" dirty="0">
                <a:solidFill>
                  <a:srgbClr val="FF0000"/>
                </a:solidFill>
                <a:uFill>
                  <a:noFill/>
                </a:u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" dirty="0">
                <a:solidFill>
                  <a:srgbClr val="30394B"/>
                </a:solidFill>
              </a:rPr>
              <a:t>slide, which you must keep so that proper credits for our design are given.</a:t>
            </a:r>
            <a:endParaRPr dirty="0">
              <a:solidFill>
                <a:srgbClr val="30394B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30394B"/>
              </a:buClr>
              <a:buSzPts val="1200"/>
              <a:buFont typeface="Nunito Sans"/>
              <a:buAutoNum type="arabicPeriod"/>
            </a:pPr>
            <a:r>
              <a:rPr lang="en" dirty="0">
                <a:solidFill>
                  <a:srgbClr val="30394B"/>
                </a:solidFill>
              </a:rPr>
              <a:t>A </a:t>
            </a:r>
            <a:r>
              <a:rPr lang="en" b="1" dirty="0">
                <a:solidFill>
                  <a:srgbClr val="30394B"/>
                </a:solidFill>
                <a:uFill>
                  <a:noFill/>
                </a:u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resources</a:t>
            </a:r>
            <a:r>
              <a:rPr lang="en" dirty="0">
                <a:solidFill>
                  <a:srgbClr val="FF0000"/>
                </a:solidFill>
                <a:uFill>
                  <a:noFill/>
                </a:u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" dirty="0">
                <a:solidFill>
                  <a:srgbClr val="30394B"/>
                </a:solidFill>
              </a:rPr>
              <a:t>slide, where you’ll find links to all the elements used in the template.</a:t>
            </a:r>
            <a:endParaRPr dirty="0">
              <a:solidFill>
                <a:srgbClr val="30394B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30394B"/>
              </a:buClr>
              <a:buSzPts val="1200"/>
              <a:buFont typeface="Source Sans Pro"/>
              <a:buAutoNum type="arabicPeriod"/>
            </a:pPr>
            <a:r>
              <a:rPr lang="en" b="1" dirty="0">
                <a:solidFill>
                  <a:srgbClr val="30394B"/>
                </a:solidFill>
                <a:uFill>
                  <a:noFill/>
                </a:u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Instructions for use</a:t>
            </a:r>
            <a:r>
              <a:rPr lang="en" dirty="0">
                <a:solidFill>
                  <a:srgbClr val="30394B"/>
                </a:solidFill>
              </a:rPr>
              <a:t>.</a:t>
            </a:r>
            <a:endParaRPr dirty="0">
              <a:solidFill>
                <a:srgbClr val="30394B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30394B"/>
              </a:buClr>
              <a:buSzPts val="1200"/>
              <a:buFont typeface="Nunito Sans"/>
              <a:buAutoNum type="arabicPeriod"/>
            </a:pPr>
            <a:r>
              <a:rPr lang="en" dirty="0">
                <a:solidFill>
                  <a:srgbClr val="30394B"/>
                </a:solidFill>
              </a:rPr>
              <a:t>Final slides with: </a:t>
            </a:r>
            <a:endParaRPr dirty="0">
              <a:solidFill>
                <a:srgbClr val="30394B"/>
              </a:solidFill>
            </a:endParaRPr>
          </a:p>
          <a:p>
            <a:pPr marL="914400" lvl="0" indent="-3048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●"/>
            </a:pPr>
            <a:r>
              <a:rPr lang="en" dirty="0">
                <a:solidFill>
                  <a:srgbClr val="30394B"/>
                </a:solidFill>
              </a:rPr>
              <a:t>The</a:t>
            </a:r>
            <a:r>
              <a:rPr lang="en" dirty="0">
                <a:solidFill>
                  <a:srgbClr val="30394B"/>
                </a:solidFill>
                <a:uFill>
                  <a:noFill/>
                </a:u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" b="1" dirty="0">
                <a:solidFill>
                  <a:srgbClr val="30394B"/>
                </a:solidFill>
                <a:uFill>
                  <a:noFill/>
                </a:u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fonts and colors</a:t>
            </a:r>
            <a:r>
              <a:rPr lang="en" dirty="0">
                <a:solidFill>
                  <a:srgbClr val="30394B"/>
                </a:solidFill>
              </a:rPr>
              <a:t> used in the template.</a:t>
            </a:r>
            <a:endParaRPr dirty="0">
              <a:solidFill>
                <a:srgbClr val="30394B"/>
              </a:solidFill>
            </a:endParaRPr>
          </a:p>
          <a:p>
            <a:pPr marL="9144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●"/>
            </a:pPr>
            <a:r>
              <a:rPr lang="en" dirty="0">
                <a:solidFill>
                  <a:srgbClr val="30394B"/>
                </a:solidFill>
              </a:rPr>
              <a:t>A selection of </a:t>
            </a:r>
            <a:r>
              <a:rPr lang="en" b="1" dirty="0">
                <a:solidFill>
                  <a:srgbClr val="30394B"/>
                </a:solidFill>
                <a:uFill>
                  <a:noFill/>
                </a:u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illustrations</a:t>
            </a:r>
            <a:r>
              <a:rPr lang="en" dirty="0">
                <a:solidFill>
                  <a:srgbClr val="30394B"/>
                </a:solidFill>
              </a:rPr>
              <a:t>. You can also customize and animate them as you wish with the online editor. Visit </a:t>
            </a:r>
            <a:r>
              <a:rPr lang="en" b="1" dirty="0">
                <a:solidFill>
                  <a:srgbClr val="30394B"/>
                </a:solidFill>
                <a:uFill>
                  <a:noFill/>
                </a:u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Stories by Freepik</a:t>
            </a:r>
            <a:r>
              <a:rPr lang="en" dirty="0">
                <a:solidFill>
                  <a:srgbClr val="30394B"/>
                </a:solidFill>
              </a:rPr>
              <a:t> to find more. </a:t>
            </a:r>
            <a:endParaRPr dirty="0">
              <a:solidFill>
                <a:srgbClr val="30394B"/>
              </a:solidFill>
            </a:endParaRPr>
          </a:p>
          <a:p>
            <a:pPr marL="9144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●"/>
            </a:pPr>
            <a:r>
              <a:rPr lang="en" dirty="0">
                <a:solidFill>
                  <a:srgbClr val="30394B"/>
                </a:solidFill>
              </a:rPr>
              <a:t>More</a:t>
            </a:r>
            <a:r>
              <a:rPr lang="en" dirty="0">
                <a:solidFill>
                  <a:srgbClr val="30394B"/>
                </a:solidFill>
                <a:uFill>
                  <a:noFill/>
                </a:u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" b="1" dirty="0">
                <a:solidFill>
                  <a:srgbClr val="30394B"/>
                </a:solidFill>
                <a:uFill>
                  <a:noFill/>
                </a:u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infographic resources</a:t>
            </a:r>
            <a:r>
              <a:rPr lang="en" dirty="0">
                <a:solidFill>
                  <a:srgbClr val="30394B"/>
                </a:solidFill>
              </a:rPr>
              <a:t>, whose size and color can be edited. </a:t>
            </a:r>
            <a:endParaRPr dirty="0">
              <a:solidFill>
                <a:srgbClr val="30394B"/>
              </a:solidFill>
            </a:endParaRPr>
          </a:p>
          <a:p>
            <a:pPr marL="9144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●"/>
            </a:pPr>
            <a:r>
              <a:rPr lang="en" dirty="0">
                <a:solidFill>
                  <a:srgbClr val="30394B"/>
                </a:solidFill>
              </a:rPr>
              <a:t>Sets of </a:t>
            </a:r>
            <a:r>
              <a:rPr lang="en" b="1" dirty="0">
                <a:solidFill>
                  <a:srgbClr val="30394B"/>
                </a:solidFill>
                <a:uFill>
                  <a:noFill/>
                </a:u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customizable icons</a:t>
            </a:r>
            <a:r>
              <a:rPr lang="en" dirty="0">
                <a:solidFill>
                  <a:srgbClr val="30394B"/>
                </a:solidFill>
              </a:rPr>
              <a:t> of the following themes: general, business, avatar, creative process, education, help &amp; support, medical, nature, performing arts, SEO &amp; marketing, and teamwork.</a:t>
            </a:r>
            <a:endParaRPr dirty="0">
              <a:solidFill>
                <a:srgbClr val="30394B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30394B"/>
                </a:solidFill>
              </a:rPr>
              <a:t>You can delete this slide when you’re done editing the presentation.</a:t>
            </a:r>
            <a:endParaRPr dirty="0"/>
          </a:p>
        </p:txBody>
      </p:sp>
      <p:sp>
        <p:nvSpPr>
          <p:cNvPr id="649" name="Google Shape;649;p2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3"/>
                </a:solidFill>
              </a:rPr>
              <a:t>Objetivo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4" name="2 Marcador de contenido">
            <a:extLst>
              <a:ext uri="{FF2B5EF4-FFF2-40B4-BE49-F238E27FC236}">
                <a16:creationId xmlns:a16="http://schemas.microsoft.com/office/drawing/2014/main" id="{D1FA663B-F97A-42AE-8B76-ADA1C0275B69}"/>
              </a:ext>
            </a:extLst>
          </p:cNvPr>
          <p:cNvSpPr txBox="1">
            <a:spLocks/>
          </p:cNvSpPr>
          <p:nvPr/>
        </p:nvSpPr>
        <p:spPr>
          <a:xfrm>
            <a:off x="755649" y="1196975"/>
            <a:ext cx="7867355" cy="36408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2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indent="0">
              <a:buFont typeface="Arial" charset="0"/>
              <a:buNone/>
              <a:defRPr/>
            </a:pPr>
            <a:r>
              <a:rPr lang="es-ES" sz="2000" dirty="0">
                <a:solidFill>
                  <a:srgbClr val="E98340"/>
                </a:solidFill>
              </a:rPr>
              <a:t>Expresar emociones e ideas en sus trabajos de arte a partir de la experimentación con:</a:t>
            </a:r>
          </a:p>
          <a:p>
            <a:pPr>
              <a:buFont typeface="Arial" charset="0"/>
              <a:buChar char="•"/>
              <a:defRPr/>
            </a:pPr>
            <a:r>
              <a:rPr lang="es-ES" sz="2000" dirty="0">
                <a:solidFill>
                  <a:srgbClr val="E98340"/>
                </a:solidFill>
              </a:rPr>
              <a:t>materiales de modelado, de reciclaje, naturales, papeles, cartones, pegamentos, lápices, pinturas, textiles e imágenes digitales</a:t>
            </a:r>
          </a:p>
          <a:p>
            <a:pPr>
              <a:buFont typeface="Arial" charset="0"/>
              <a:buChar char="•"/>
              <a:defRPr/>
            </a:pPr>
            <a:r>
              <a:rPr lang="es-ES" sz="2000" dirty="0">
                <a:solidFill>
                  <a:srgbClr val="E98340"/>
                </a:solidFill>
              </a:rPr>
              <a:t>herramientas para dibujar, pintar, cortar, modelar, unir y tecnológicas (pincel, tijera, </a:t>
            </a:r>
            <a:r>
              <a:rPr lang="es-ES" sz="2000" dirty="0" err="1">
                <a:solidFill>
                  <a:srgbClr val="E98340"/>
                </a:solidFill>
              </a:rPr>
              <a:t>esteca</a:t>
            </a:r>
            <a:r>
              <a:rPr lang="es-ES" sz="2000" dirty="0">
                <a:solidFill>
                  <a:srgbClr val="E98340"/>
                </a:solidFill>
              </a:rPr>
              <a:t>, computador, entre otras)</a:t>
            </a:r>
          </a:p>
          <a:p>
            <a:pPr>
              <a:buFont typeface="Arial" charset="0"/>
              <a:buChar char="•"/>
              <a:defRPr/>
            </a:pPr>
            <a:r>
              <a:rPr lang="es-ES" sz="2000" dirty="0">
                <a:solidFill>
                  <a:srgbClr val="E98340"/>
                </a:solidFill>
              </a:rPr>
              <a:t>procedimientos de dibujo,</a:t>
            </a:r>
            <a:r>
              <a:rPr lang="es-ES" sz="2000" b="1" dirty="0">
                <a:solidFill>
                  <a:srgbClr val="E98340"/>
                </a:solidFill>
              </a:rPr>
              <a:t> pintura</a:t>
            </a:r>
            <a:r>
              <a:rPr lang="es-ES" sz="2000" dirty="0">
                <a:solidFill>
                  <a:srgbClr val="E98340"/>
                </a:solidFill>
              </a:rPr>
              <a:t>, collage, </a:t>
            </a:r>
            <a:r>
              <a:rPr lang="es-ES" sz="2000" b="1" dirty="0">
                <a:solidFill>
                  <a:srgbClr val="E98340"/>
                </a:solidFill>
              </a:rPr>
              <a:t>escultura,</a:t>
            </a:r>
            <a:r>
              <a:rPr lang="es-ES" sz="2000" dirty="0">
                <a:solidFill>
                  <a:srgbClr val="E98340"/>
                </a:solidFill>
              </a:rPr>
              <a:t> dibujo digital y otros</a:t>
            </a:r>
            <a:r>
              <a:rPr lang="es-ES" sz="2000" b="1" dirty="0">
                <a:solidFill>
                  <a:srgbClr val="E98340"/>
                </a:solidFill>
              </a:rPr>
              <a:t> (OA 3)</a:t>
            </a:r>
          </a:p>
          <a:p>
            <a:pPr marL="152400" indent="0">
              <a:buNone/>
              <a:defRPr/>
            </a:pPr>
            <a:r>
              <a:rPr lang="es-ES" sz="1800" dirty="0">
                <a:solidFill>
                  <a:srgbClr val="E9834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Observar y comunicar oralmente sus primeras impresiones de lo que sienten y piensan de obras de arte por variados medios.</a:t>
            </a:r>
            <a:r>
              <a:rPr lang="es-ES" sz="1800" b="1" dirty="0">
                <a:solidFill>
                  <a:srgbClr val="E9834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 (OA 4)</a:t>
            </a:r>
            <a:endParaRPr lang="es-CL" sz="1800" dirty="0">
              <a:solidFill>
                <a:srgbClr val="E9834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Font typeface="Arial" charset="0"/>
              <a:buChar char="•"/>
              <a:defRPr/>
            </a:pPr>
            <a:endParaRPr lang="es-ES" sz="2000" b="1" dirty="0">
              <a:solidFill>
                <a:srgbClr val="E98340"/>
              </a:solidFill>
            </a:endParaRPr>
          </a:p>
          <a:p>
            <a:pPr>
              <a:buFont typeface="Arial" charset="0"/>
              <a:buChar char="•"/>
              <a:defRPr/>
            </a:pPr>
            <a:endParaRPr lang="es-ES" sz="2000" dirty="0">
              <a:solidFill>
                <a:srgbClr val="E98340"/>
              </a:solidFill>
            </a:endParaRPr>
          </a:p>
          <a:p>
            <a:pPr>
              <a:buFont typeface="Arial" charset="0"/>
              <a:buChar char="•"/>
              <a:defRPr/>
            </a:pPr>
            <a:endParaRPr lang="es-ES" dirty="0">
              <a:solidFill>
                <a:srgbClr val="E9834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25"/>
          <p:cNvSpPr txBox="1">
            <a:spLocks noGrp="1"/>
          </p:cNvSpPr>
          <p:nvPr>
            <p:ph type="title"/>
          </p:nvPr>
        </p:nvSpPr>
        <p:spPr>
          <a:xfrm>
            <a:off x="713250" y="103566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>
                <a:solidFill>
                  <a:schemeClr val="accent3"/>
                </a:solidFill>
              </a:rPr>
              <a:t>Actividad</a:t>
            </a:r>
          </a:p>
        </p:txBody>
      </p:sp>
      <p:sp>
        <p:nvSpPr>
          <p:cNvPr id="659" name="Google Shape;659;p25"/>
          <p:cNvSpPr txBox="1">
            <a:spLocks noGrp="1"/>
          </p:cNvSpPr>
          <p:nvPr>
            <p:ph type="subTitle" idx="5"/>
          </p:nvPr>
        </p:nvSpPr>
        <p:spPr>
          <a:xfrm>
            <a:off x="713250" y="870801"/>
            <a:ext cx="7845959" cy="367993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l" eaLnBrk="1" hangingPunct="1">
              <a:buFont typeface="Arial" charset="0"/>
              <a:buNone/>
              <a:defRPr/>
            </a:pPr>
            <a:r>
              <a:rPr lang="es-E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Los estudiantes observan pinturas y esculturas de personas jugando a diferentes juegos y/o usando distintos juguetes. Los relacionan y comparan con sus experiencias personales, explicando cómo éstos han cambiado a través del tiempo. El docente guía la conversación mediante preguntas como:</a:t>
            </a:r>
          </a:p>
          <a:p>
            <a:pPr algn="l" eaLnBrk="1" hangingPunct="1">
              <a:buFont typeface="Arial" charset="0"/>
              <a:buChar char="•"/>
              <a:defRPr/>
            </a:pPr>
            <a:r>
              <a:rPr lang="es-E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¿Qué están haciendo las personas de las pinturas y esculturas?</a:t>
            </a:r>
          </a:p>
          <a:p>
            <a:pPr algn="l" eaLnBrk="1" hangingPunct="1">
              <a:buFont typeface="Arial" charset="0"/>
              <a:buChar char="•"/>
              <a:defRPr/>
            </a:pPr>
            <a:r>
              <a:rPr lang="es-E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¿Cómo se ven las personas observadas en las obras? (alegres, tristes, concentradas, otros)</a:t>
            </a:r>
          </a:p>
          <a:p>
            <a:pPr algn="l" eaLnBrk="1" hangingPunct="1">
              <a:buFont typeface="Arial" charset="0"/>
              <a:buChar char="•"/>
              <a:defRPr/>
            </a:pPr>
            <a:r>
              <a:rPr lang="es-E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¿Qué juegos de los observados ya no se juegan?, ¿cuáles sí?</a:t>
            </a:r>
          </a:p>
          <a:p>
            <a:pPr algn="l" eaLnBrk="1" hangingPunct="1">
              <a:buFont typeface="Arial" charset="0"/>
              <a:buChar char="•"/>
              <a:defRPr/>
            </a:pPr>
            <a:r>
              <a:rPr lang="es-E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¿Qué juegos juegan ustedes en la actualidad que no se observan en las obras? </a:t>
            </a:r>
          </a:p>
          <a:p>
            <a:pPr algn="l" eaLnBrk="1" hangingPunct="1">
              <a:buFont typeface="Arial" charset="0"/>
              <a:buChar char="•"/>
              <a:defRPr/>
            </a:pPr>
            <a:r>
              <a:rPr lang="es-E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¿Cuáles creen que no se jugaban antes y por qué?</a:t>
            </a:r>
          </a:p>
          <a:p>
            <a:pPr algn="l" eaLnBrk="1" hangingPunct="1">
              <a:buFont typeface="Arial" charset="0"/>
              <a:buChar char="•"/>
              <a:defRPr/>
            </a:pPr>
            <a:r>
              <a:rPr lang="es-E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¿Qué juguetes usan ustedes ahora?</a:t>
            </a:r>
          </a:p>
          <a:p>
            <a:pPr algn="l" eaLnBrk="1" hangingPunct="1">
              <a:buFont typeface="Arial" charset="0"/>
              <a:buChar char="•"/>
              <a:defRPr/>
            </a:pPr>
            <a:r>
              <a:rPr lang="es-E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¿Qué juguetes podrían construir ustedes mismos?</a:t>
            </a:r>
          </a:p>
          <a:p>
            <a:pPr algn="l" eaLnBrk="1" hangingPunct="1">
              <a:buFont typeface="Arial" charset="0"/>
              <a:buChar char="•"/>
              <a:defRPr/>
            </a:pPr>
            <a:r>
              <a:rPr lang="es-E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¿Cuál construirían y cómo?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26"/>
          <p:cNvSpPr txBox="1">
            <a:spLocks noGrp="1"/>
          </p:cNvSpPr>
          <p:nvPr>
            <p:ph type="subTitle" idx="2"/>
          </p:nvPr>
        </p:nvSpPr>
        <p:spPr>
          <a:xfrm>
            <a:off x="2566095" y="3051267"/>
            <a:ext cx="4036724" cy="8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s-ES_tradnl" altLang="es-ES" i="1" dirty="0">
                <a:solidFill>
                  <a:schemeClr val="accent3"/>
                </a:solidFill>
              </a:rPr>
              <a:t>Muchos pintores en el mundo han pintado a niños jugando.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s-ES_tradnl" altLang="es-ES" i="1" dirty="0">
                <a:solidFill>
                  <a:schemeClr val="accent3"/>
                </a:solidFill>
              </a:rPr>
              <a:t>Ahora conocerás a algunos de ellos.</a:t>
            </a:r>
            <a:endParaRPr lang="es-ES" altLang="es-ES" i="1" dirty="0">
              <a:solidFill>
                <a:schemeClr val="accent3"/>
              </a:solidFill>
            </a:endParaRPr>
          </a:p>
        </p:txBody>
      </p:sp>
      <p:grpSp>
        <p:nvGrpSpPr>
          <p:cNvPr id="737" name="Google Shape;737;p26"/>
          <p:cNvGrpSpPr/>
          <p:nvPr/>
        </p:nvGrpSpPr>
        <p:grpSpPr>
          <a:xfrm>
            <a:off x="3306683" y="-50489"/>
            <a:ext cx="3109985" cy="3104564"/>
            <a:chOff x="6013358" y="683475"/>
            <a:chExt cx="1216140" cy="1540704"/>
          </a:xfrm>
        </p:grpSpPr>
        <p:sp>
          <p:nvSpPr>
            <p:cNvPr id="738" name="Google Shape;738;p26"/>
            <p:cNvSpPr/>
            <p:nvPr/>
          </p:nvSpPr>
          <p:spPr>
            <a:xfrm rot="441815">
              <a:off x="6099962" y="744460"/>
              <a:ext cx="1042933" cy="1418734"/>
            </a:xfrm>
            <a:custGeom>
              <a:avLst/>
              <a:gdLst/>
              <a:ahLst/>
              <a:cxnLst/>
              <a:rect l="l" t="t" r="r" b="b"/>
              <a:pathLst>
                <a:path w="56699" h="77119" extrusionOk="0">
                  <a:moveTo>
                    <a:pt x="15795" y="27972"/>
                  </a:moveTo>
                  <a:cubicBezTo>
                    <a:pt x="17966" y="27783"/>
                    <a:pt x="18847" y="27469"/>
                    <a:pt x="19256" y="27280"/>
                  </a:cubicBezTo>
                  <a:cubicBezTo>
                    <a:pt x="19665" y="27060"/>
                    <a:pt x="19602" y="26965"/>
                    <a:pt x="19476" y="26840"/>
                  </a:cubicBezTo>
                  <a:cubicBezTo>
                    <a:pt x="19162" y="26430"/>
                    <a:pt x="18784" y="26053"/>
                    <a:pt x="18344" y="25707"/>
                  </a:cubicBezTo>
                  <a:cubicBezTo>
                    <a:pt x="16865" y="24448"/>
                    <a:pt x="15606" y="22938"/>
                    <a:pt x="14694" y="21207"/>
                  </a:cubicBezTo>
                  <a:cubicBezTo>
                    <a:pt x="13498" y="18816"/>
                    <a:pt x="12617" y="15355"/>
                    <a:pt x="13026" y="12460"/>
                  </a:cubicBezTo>
                  <a:cubicBezTo>
                    <a:pt x="13404" y="9534"/>
                    <a:pt x="15512" y="2675"/>
                    <a:pt x="25171" y="1259"/>
                  </a:cubicBezTo>
                  <a:cubicBezTo>
                    <a:pt x="33604" y="1"/>
                    <a:pt x="37820" y="7237"/>
                    <a:pt x="38764" y="9503"/>
                  </a:cubicBezTo>
                  <a:cubicBezTo>
                    <a:pt x="39739" y="11705"/>
                    <a:pt x="39896" y="14160"/>
                    <a:pt x="39267" y="16456"/>
                  </a:cubicBezTo>
                  <a:cubicBezTo>
                    <a:pt x="38606" y="18879"/>
                    <a:pt x="37128" y="21491"/>
                    <a:pt x="36467" y="22812"/>
                  </a:cubicBezTo>
                  <a:cubicBezTo>
                    <a:pt x="35806" y="24134"/>
                    <a:pt x="35963" y="24165"/>
                    <a:pt x="36152" y="24165"/>
                  </a:cubicBezTo>
                  <a:cubicBezTo>
                    <a:pt x="36372" y="24165"/>
                    <a:pt x="36593" y="24165"/>
                    <a:pt x="38292" y="23756"/>
                  </a:cubicBezTo>
                  <a:cubicBezTo>
                    <a:pt x="39959" y="23378"/>
                    <a:pt x="43106" y="22529"/>
                    <a:pt x="46063" y="21963"/>
                  </a:cubicBezTo>
                  <a:cubicBezTo>
                    <a:pt x="48989" y="21396"/>
                    <a:pt x="51695" y="21113"/>
                    <a:pt x="53520" y="21617"/>
                  </a:cubicBezTo>
                  <a:cubicBezTo>
                    <a:pt x="55345" y="22151"/>
                    <a:pt x="56321" y="23441"/>
                    <a:pt x="56509" y="24889"/>
                  </a:cubicBezTo>
                  <a:cubicBezTo>
                    <a:pt x="56698" y="26368"/>
                    <a:pt x="56100" y="27941"/>
                    <a:pt x="54087" y="29608"/>
                  </a:cubicBezTo>
                  <a:cubicBezTo>
                    <a:pt x="52073" y="31244"/>
                    <a:pt x="48612" y="32975"/>
                    <a:pt x="46126" y="34328"/>
                  </a:cubicBezTo>
                  <a:cubicBezTo>
                    <a:pt x="44490" y="35146"/>
                    <a:pt x="42917" y="36090"/>
                    <a:pt x="41375" y="37160"/>
                  </a:cubicBezTo>
                  <a:cubicBezTo>
                    <a:pt x="40651" y="37726"/>
                    <a:pt x="40714" y="37883"/>
                    <a:pt x="41123" y="38859"/>
                  </a:cubicBezTo>
                  <a:cubicBezTo>
                    <a:pt x="41564" y="39834"/>
                    <a:pt x="42382" y="41628"/>
                    <a:pt x="44050" y="45057"/>
                  </a:cubicBezTo>
                  <a:cubicBezTo>
                    <a:pt x="45749" y="48455"/>
                    <a:pt x="48266" y="53615"/>
                    <a:pt x="50028" y="57706"/>
                  </a:cubicBezTo>
                  <a:cubicBezTo>
                    <a:pt x="51790" y="61827"/>
                    <a:pt x="52797" y="64911"/>
                    <a:pt x="52797" y="67113"/>
                  </a:cubicBezTo>
                  <a:cubicBezTo>
                    <a:pt x="52797" y="69284"/>
                    <a:pt x="51727" y="70574"/>
                    <a:pt x="50185" y="71141"/>
                  </a:cubicBezTo>
                  <a:cubicBezTo>
                    <a:pt x="48675" y="71676"/>
                    <a:pt x="46693" y="71487"/>
                    <a:pt x="44805" y="70291"/>
                  </a:cubicBezTo>
                  <a:cubicBezTo>
                    <a:pt x="42917" y="69127"/>
                    <a:pt x="41155" y="66988"/>
                    <a:pt x="39110" y="64407"/>
                  </a:cubicBezTo>
                  <a:cubicBezTo>
                    <a:pt x="37096" y="61796"/>
                    <a:pt x="34799" y="58744"/>
                    <a:pt x="33132" y="57360"/>
                  </a:cubicBezTo>
                  <a:cubicBezTo>
                    <a:pt x="31464" y="55944"/>
                    <a:pt x="30394" y="56258"/>
                    <a:pt x="29702" y="57548"/>
                  </a:cubicBezTo>
                  <a:cubicBezTo>
                    <a:pt x="28978" y="58807"/>
                    <a:pt x="28601" y="61072"/>
                    <a:pt x="27657" y="64282"/>
                  </a:cubicBezTo>
                  <a:cubicBezTo>
                    <a:pt x="26713" y="67460"/>
                    <a:pt x="25203" y="71644"/>
                    <a:pt x="23126" y="74067"/>
                  </a:cubicBezTo>
                  <a:cubicBezTo>
                    <a:pt x="21081" y="76458"/>
                    <a:pt x="18501" y="77119"/>
                    <a:pt x="16644" y="76553"/>
                  </a:cubicBezTo>
                  <a:cubicBezTo>
                    <a:pt x="14788" y="75986"/>
                    <a:pt x="13687" y="74193"/>
                    <a:pt x="13592" y="71267"/>
                  </a:cubicBezTo>
                  <a:cubicBezTo>
                    <a:pt x="13498" y="68309"/>
                    <a:pt x="14379" y="64156"/>
                    <a:pt x="15134" y="59845"/>
                  </a:cubicBezTo>
                  <a:cubicBezTo>
                    <a:pt x="15858" y="55503"/>
                    <a:pt x="16393" y="50972"/>
                    <a:pt x="16707" y="47826"/>
                  </a:cubicBezTo>
                  <a:cubicBezTo>
                    <a:pt x="16991" y="44680"/>
                    <a:pt x="17085" y="42949"/>
                    <a:pt x="16991" y="42068"/>
                  </a:cubicBezTo>
                  <a:cubicBezTo>
                    <a:pt x="16865" y="41187"/>
                    <a:pt x="16582" y="41156"/>
                    <a:pt x="14977" y="41156"/>
                  </a:cubicBezTo>
                  <a:cubicBezTo>
                    <a:pt x="12617" y="41219"/>
                    <a:pt x="10226" y="41061"/>
                    <a:pt x="7897" y="40715"/>
                  </a:cubicBezTo>
                  <a:cubicBezTo>
                    <a:pt x="5286" y="40212"/>
                    <a:pt x="2958" y="39268"/>
                    <a:pt x="1636" y="37663"/>
                  </a:cubicBezTo>
                  <a:cubicBezTo>
                    <a:pt x="315" y="36090"/>
                    <a:pt x="0" y="33887"/>
                    <a:pt x="1007" y="32188"/>
                  </a:cubicBezTo>
                  <a:cubicBezTo>
                    <a:pt x="2014" y="30521"/>
                    <a:pt x="4374" y="29357"/>
                    <a:pt x="7268" y="28759"/>
                  </a:cubicBezTo>
                  <a:cubicBezTo>
                    <a:pt x="10163" y="28161"/>
                    <a:pt x="13624" y="28161"/>
                    <a:pt x="15795" y="27972"/>
                  </a:cubicBezTo>
                  <a:close/>
                </a:path>
              </a:pathLst>
            </a:custGeom>
            <a:solidFill>
              <a:srgbClr val="B78651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6"/>
            <p:cNvSpPr/>
            <p:nvPr/>
          </p:nvSpPr>
          <p:spPr>
            <a:xfrm rot="10780444" flipH="1">
              <a:off x="6189490" y="1409037"/>
              <a:ext cx="9697" cy="10101"/>
            </a:xfrm>
            <a:custGeom>
              <a:avLst/>
              <a:gdLst/>
              <a:ahLst/>
              <a:cxnLst/>
              <a:rect l="l" t="t" r="r" b="b"/>
              <a:pathLst>
                <a:path w="168" h="168" extrusionOk="0">
                  <a:moveTo>
                    <a:pt x="96" y="0"/>
                  </a:moveTo>
                  <a:cubicBezTo>
                    <a:pt x="0" y="24"/>
                    <a:pt x="0" y="143"/>
                    <a:pt x="96" y="167"/>
                  </a:cubicBezTo>
                  <a:cubicBezTo>
                    <a:pt x="167" y="143"/>
                    <a:pt x="167" y="24"/>
                    <a:pt x="96" y="0"/>
                  </a:cubicBezTo>
                  <a:close/>
                </a:path>
              </a:pathLst>
            </a:custGeom>
            <a:solidFill>
              <a:srgbClr val="BF5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6"/>
            <p:cNvSpPr/>
            <p:nvPr/>
          </p:nvSpPr>
          <p:spPr>
            <a:xfrm rot="10780494" flipH="1">
              <a:off x="6835834" y="1822461"/>
              <a:ext cx="61932" cy="138282"/>
            </a:xfrm>
            <a:custGeom>
              <a:avLst/>
              <a:gdLst/>
              <a:ahLst/>
              <a:cxnLst/>
              <a:rect l="l" t="t" r="r" b="b"/>
              <a:pathLst>
                <a:path w="1073" h="2300" extrusionOk="0">
                  <a:moveTo>
                    <a:pt x="462" y="1"/>
                  </a:moveTo>
                  <a:cubicBezTo>
                    <a:pt x="309" y="1"/>
                    <a:pt x="180" y="81"/>
                    <a:pt x="144" y="242"/>
                  </a:cubicBezTo>
                  <a:cubicBezTo>
                    <a:pt x="144" y="313"/>
                    <a:pt x="120" y="385"/>
                    <a:pt x="96" y="480"/>
                  </a:cubicBezTo>
                  <a:cubicBezTo>
                    <a:pt x="96" y="552"/>
                    <a:pt x="72" y="647"/>
                    <a:pt x="72" y="718"/>
                  </a:cubicBezTo>
                  <a:cubicBezTo>
                    <a:pt x="72" y="933"/>
                    <a:pt x="49" y="1123"/>
                    <a:pt x="25" y="1337"/>
                  </a:cubicBezTo>
                  <a:lnTo>
                    <a:pt x="25" y="1218"/>
                  </a:lnTo>
                  <a:lnTo>
                    <a:pt x="1" y="1504"/>
                  </a:lnTo>
                  <a:cubicBezTo>
                    <a:pt x="1" y="1576"/>
                    <a:pt x="1" y="1647"/>
                    <a:pt x="25" y="1718"/>
                  </a:cubicBezTo>
                  <a:cubicBezTo>
                    <a:pt x="49" y="1861"/>
                    <a:pt x="120" y="2004"/>
                    <a:pt x="215" y="2099"/>
                  </a:cubicBezTo>
                  <a:cubicBezTo>
                    <a:pt x="263" y="2171"/>
                    <a:pt x="311" y="2219"/>
                    <a:pt x="406" y="2266"/>
                  </a:cubicBezTo>
                  <a:cubicBezTo>
                    <a:pt x="440" y="2283"/>
                    <a:pt x="497" y="2300"/>
                    <a:pt x="553" y="2300"/>
                  </a:cubicBezTo>
                  <a:cubicBezTo>
                    <a:pt x="576" y="2300"/>
                    <a:pt x="599" y="2297"/>
                    <a:pt x="620" y="2290"/>
                  </a:cubicBezTo>
                  <a:cubicBezTo>
                    <a:pt x="639" y="2296"/>
                    <a:pt x="658" y="2299"/>
                    <a:pt x="678" y="2299"/>
                  </a:cubicBezTo>
                  <a:cubicBezTo>
                    <a:pt x="730" y="2299"/>
                    <a:pt x="782" y="2277"/>
                    <a:pt x="834" y="2242"/>
                  </a:cubicBezTo>
                  <a:cubicBezTo>
                    <a:pt x="882" y="2195"/>
                    <a:pt x="906" y="2171"/>
                    <a:pt x="930" y="2099"/>
                  </a:cubicBezTo>
                  <a:cubicBezTo>
                    <a:pt x="954" y="2028"/>
                    <a:pt x="1001" y="1933"/>
                    <a:pt x="1001" y="1861"/>
                  </a:cubicBezTo>
                  <a:cubicBezTo>
                    <a:pt x="1025" y="1742"/>
                    <a:pt x="1049" y="1623"/>
                    <a:pt x="1073" y="1480"/>
                  </a:cubicBezTo>
                  <a:cubicBezTo>
                    <a:pt x="1073" y="1337"/>
                    <a:pt x="1073" y="1171"/>
                    <a:pt x="1073" y="1004"/>
                  </a:cubicBezTo>
                  <a:cubicBezTo>
                    <a:pt x="1073" y="861"/>
                    <a:pt x="1049" y="742"/>
                    <a:pt x="1025" y="599"/>
                  </a:cubicBezTo>
                  <a:cubicBezTo>
                    <a:pt x="1001" y="456"/>
                    <a:pt x="954" y="337"/>
                    <a:pt x="882" y="242"/>
                  </a:cubicBezTo>
                  <a:cubicBezTo>
                    <a:pt x="811" y="147"/>
                    <a:pt x="715" y="75"/>
                    <a:pt x="620" y="28"/>
                  </a:cubicBezTo>
                  <a:cubicBezTo>
                    <a:pt x="567" y="10"/>
                    <a:pt x="513" y="1"/>
                    <a:pt x="462" y="1"/>
                  </a:cubicBezTo>
                  <a:close/>
                </a:path>
              </a:pathLst>
            </a:custGeom>
            <a:solidFill>
              <a:srgbClr val="BF5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6"/>
            <p:cNvSpPr/>
            <p:nvPr/>
          </p:nvSpPr>
          <p:spPr>
            <a:xfrm rot="10780494" flipH="1">
              <a:off x="6669664" y="992212"/>
              <a:ext cx="81152" cy="89883"/>
            </a:xfrm>
            <a:custGeom>
              <a:avLst/>
              <a:gdLst/>
              <a:ahLst/>
              <a:cxnLst/>
              <a:rect l="l" t="t" r="r" b="b"/>
              <a:pathLst>
                <a:path w="1406" h="1495" extrusionOk="0">
                  <a:moveTo>
                    <a:pt x="238" y="762"/>
                  </a:moveTo>
                  <a:cubicBezTo>
                    <a:pt x="249" y="784"/>
                    <a:pt x="260" y="801"/>
                    <a:pt x="271" y="818"/>
                  </a:cubicBezTo>
                  <a:lnTo>
                    <a:pt x="271" y="818"/>
                  </a:lnTo>
                  <a:cubicBezTo>
                    <a:pt x="261" y="799"/>
                    <a:pt x="250" y="781"/>
                    <a:pt x="238" y="762"/>
                  </a:cubicBezTo>
                  <a:close/>
                  <a:moveTo>
                    <a:pt x="286" y="0"/>
                  </a:moveTo>
                  <a:cubicBezTo>
                    <a:pt x="214" y="24"/>
                    <a:pt x="143" y="72"/>
                    <a:pt x="95" y="119"/>
                  </a:cubicBezTo>
                  <a:cubicBezTo>
                    <a:pt x="71" y="167"/>
                    <a:pt x="48" y="214"/>
                    <a:pt x="24" y="286"/>
                  </a:cubicBezTo>
                  <a:cubicBezTo>
                    <a:pt x="0" y="381"/>
                    <a:pt x="24" y="476"/>
                    <a:pt x="95" y="548"/>
                  </a:cubicBezTo>
                  <a:lnTo>
                    <a:pt x="119" y="596"/>
                  </a:lnTo>
                  <a:cubicBezTo>
                    <a:pt x="143" y="619"/>
                    <a:pt x="167" y="667"/>
                    <a:pt x="191" y="691"/>
                  </a:cubicBezTo>
                  <a:cubicBezTo>
                    <a:pt x="191" y="715"/>
                    <a:pt x="214" y="738"/>
                    <a:pt x="238" y="762"/>
                  </a:cubicBezTo>
                  <a:cubicBezTo>
                    <a:pt x="238" y="762"/>
                    <a:pt x="238" y="762"/>
                    <a:pt x="238" y="762"/>
                  </a:cubicBezTo>
                  <a:lnTo>
                    <a:pt x="238" y="762"/>
                  </a:lnTo>
                  <a:cubicBezTo>
                    <a:pt x="238" y="762"/>
                    <a:pt x="238" y="762"/>
                    <a:pt x="238" y="762"/>
                  </a:cubicBezTo>
                  <a:lnTo>
                    <a:pt x="238" y="762"/>
                  </a:lnTo>
                  <a:cubicBezTo>
                    <a:pt x="262" y="786"/>
                    <a:pt x="286" y="834"/>
                    <a:pt x="310" y="881"/>
                  </a:cubicBezTo>
                  <a:cubicBezTo>
                    <a:pt x="297" y="856"/>
                    <a:pt x="284" y="837"/>
                    <a:pt x="271" y="818"/>
                  </a:cubicBezTo>
                  <a:lnTo>
                    <a:pt x="271" y="818"/>
                  </a:lnTo>
                  <a:cubicBezTo>
                    <a:pt x="300" y="871"/>
                    <a:pt x="322" y="924"/>
                    <a:pt x="357" y="977"/>
                  </a:cubicBezTo>
                  <a:lnTo>
                    <a:pt x="381" y="1024"/>
                  </a:lnTo>
                  <a:cubicBezTo>
                    <a:pt x="405" y="1096"/>
                    <a:pt x="452" y="1143"/>
                    <a:pt x="476" y="1191"/>
                  </a:cubicBezTo>
                  <a:lnTo>
                    <a:pt x="572" y="1310"/>
                  </a:lnTo>
                  <a:lnTo>
                    <a:pt x="643" y="1381"/>
                  </a:lnTo>
                  <a:cubicBezTo>
                    <a:pt x="691" y="1429"/>
                    <a:pt x="738" y="1453"/>
                    <a:pt x="810" y="1477"/>
                  </a:cubicBezTo>
                  <a:cubicBezTo>
                    <a:pt x="857" y="1489"/>
                    <a:pt x="905" y="1495"/>
                    <a:pt x="953" y="1495"/>
                  </a:cubicBezTo>
                  <a:cubicBezTo>
                    <a:pt x="1000" y="1495"/>
                    <a:pt x="1048" y="1489"/>
                    <a:pt x="1095" y="1477"/>
                  </a:cubicBezTo>
                  <a:cubicBezTo>
                    <a:pt x="1167" y="1429"/>
                    <a:pt x="1238" y="1381"/>
                    <a:pt x="1310" y="1334"/>
                  </a:cubicBezTo>
                  <a:cubicBezTo>
                    <a:pt x="1334" y="1286"/>
                    <a:pt x="1357" y="1239"/>
                    <a:pt x="1381" y="1167"/>
                  </a:cubicBezTo>
                  <a:cubicBezTo>
                    <a:pt x="1405" y="1119"/>
                    <a:pt x="1405" y="1048"/>
                    <a:pt x="1405" y="977"/>
                  </a:cubicBezTo>
                  <a:cubicBezTo>
                    <a:pt x="1381" y="834"/>
                    <a:pt x="1334" y="691"/>
                    <a:pt x="1262" y="572"/>
                  </a:cubicBezTo>
                  <a:cubicBezTo>
                    <a:pt x="1215" y="476"/>
                    <a:pt x="1143" y="381"/>
                    <a:pt x="1048" y="310"/>
                  </a:cubicBezTo>
                  <a:cubicBezTo>
                    <a:pt x="976" y="238"/>
                    <a:pt x="881" y="191"/>
                    <a:pt x="810" y="143"/>
                  </a:cubicBezTo>
                  <a:lnTo>
                    <a:pt x="714" y="95"/>
                  </a:lnTo>
                  <a:lnTo>
                    <a:pt x="667" y="72"/>
                  </a:lnTo>
                  <a:cubicBezTo>
                    <a:pt x="619" y="48"/>
                    <a:pt x="595" y="24"/>
                    <a:pt x="548" y="24"/>
                  </a:cubicBezTo>
                  <a:lnTo>
                    <a:pt x="524" y="24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BF5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6"/>
            <p:cNvSpPr/>
            <p:nvPr/>
          </p:nvSpPr>
          <p:spPr>
            <a:xfrm rot="10780494" flipH="1">
              <a:off x="6453542" y="1800986"/>
              <a:ext cx="80171" cy="107559"/>
            </a:xfrm>
            <a:custGeom>
              <a:avLst/>
              <a:gdLst/>
              <a:ahLst/>
              <a:cxnLst/>
              <a:rect l="l" t="t" r="r" b="b"/>
              <a:pathLst>
                <a:path w="1389" h="1789" extrusionOk="0">
                  <a:moveTo>
                    <a:pt x="339" y="1"/>
                  </a:moveTo>
                  <a:cubicBezTo>
                    <a:pt x="166" y="1"/>
                    <a:pt x="0" y="136"/>
                    <a:pt x="31" y="351"/>
                  </a:cubicBezTo>
                  <a:cubicBezTo>
                    <a:pt x="31" y="398"/>
                    <a:pt x="54" y="446"/>
                    <a:pt x="54" y="493"/>
                  </a:cubicBezTo>
                  <a:cubicBezTo>
                    <a:pt x="78" y="541"/>
                    <a:pt x="54" y="589"/>
                    <a:pt x="54" y="636"/>
                  </a:cubicBezTo>
                  <a:cubicBezTo>
                    <a:pt x="78" y="803"/>
                    <a:pt x="150" y="970"/>
                    <a:pt x="245" y="1113"/>
                  </a:cubicBezTo>
                  <a:cubicBezTo>
                    <a:pt x="293" y="1208"/>
                    <a:pt x="340" y="1303"/>
                    <a:pt x="412" y="1375"/>
                  </a:cubicBezTo>
                  <a:cubicBezTo>
                    <a:pt x="435" y="1422"/>
                    <a:pt x="459" y="1470"/>
                    <a:pt x="507" y="1517"/>
                  </a:cubicBezTo>
                  <a:cubicBezTo>
                    <a:pt x="531" y="1541"/>
                    <a:pt x="578" y="1589"/>
                    <a:pt x="602" y="1637"/>
                  </a:cubicBezTo>
                  <a:cubicBezTo>
                    <a:pt x="697" y="1684"/>
                    <a:pt x="769" y="1732"/>
                    <a:pt x="864" y="1732"/>
                  </a:cubicBezTo>
                  <a:cubicBezTo>
                    <a:pt x="934" y="1767"/>
                    <a:pt x="1004" y="1789"/>
                    <a:pt x="1073" y="1789"/>
                  </a:cubicBezTo>
                  <a:cubicBezTo>
                    <a:pt x="1099" y="1789"/>
                    <a:pt x="1124" y="1786"/>
                    <a:pt x="1150" y="1779"/>
                  </a:cubicBezTo>
                  <a:cubicBezTo>
                    <a:pt x="1269" y="1779"/>
                    <a:pt x="1340" y="1684"/>
                    <a:pt x="1364" y="1589"/>
                  </a:cubicBezTo>
                  <a:cubicBezTo>
                    <a:pt x="1388" y="1494"/>
                    <a:pt x="1388" y="1422"/>
                    <a:pt x="1364" y="1327"/>
                  </a:cubicBezTo>
                  <a:cubicBezTo>
                    <a:pt x="1388" y="1255"/>
                    <a:pt x="1388" y="1184"/>
                    <a:pt x="1340" y="1113"/>
                  </a:cubicBezTo>
                  <a:cubicBezTo>
                    <a:pt x="1317" y="1065"/>
                    <a:pt x="1293" y="1017"/>
                    <a:pt x="1269" y="970"/>
                  </a:cubicBezTo>
                  <a:cubicBezTo>
                    <a:pt x="1245" y="922"/>
                    <a:pt x="1198" y="898"/>
                    <a:pt x="1174" y="851"/>
                  </a:cubicBezTo>
                  <a:cubicBezTo>
                    <a:pt x="1150" y="803"/>
                    <a:pt x="1055" y="684"/>
                    <a:pt x="1007" y="612"/>
                  </a:cubicBezTo>
                  <a:cubicBezTo>
                    <a:pt x="936" y="493"/>
                    <a:pt x="840" y="398"/>
                    <a:pt x="769" y="303"/>
                  </a:cubicBezTo>
                  <a:lnTo>
                    <a:pt x="697" y="255"/>
                  </a:lnTo>
                  <a:cubicBezTo>
                    <a:pt x="674" y="208"/>
                    <a:pt x="626" y="184"/>
                    <a:pt x="602" y="136"/>
                  </a:cubicBezTo>
                  <a:cubicBezTo>
                    <a:pt x="534" y="43"/>
                    <a:pt x="436" y="1"/>
                    <a:pt x="339" y="1"/>
                  </a:cubicBezTo>
                  <a:close/>
                </a:path>
              </a:pathLst>
            </a:custGeom>
            <a:solidFill>
              <a:srgbClr val="E0B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6"/>
            <p:cNvSpPr/>
            <p:nvPr/>
          </p:nvSpPr>
          <p:spPr>
            <a:xfrm rot="10780494" flipH="1">
              <a:off x="6715384" y="1491436"/>
              <a:ext cx="109434" cy="103290"/>
            </a:xfrm>
            <a:custGeom>
              <a:avLst/>
              <a:gdLst/>
              <a:ahLst/>
              <a:cxnLst/>
              <a:rect l="l" t="t" r="r" b="b"/>
              <a:pathLst>
                <a:path w="1896" h="1718" extrusionOk="0">
                  <a:moveTo>
                    <a:pt x="1408" y="0"/>
                  </a:moveTo>
                  <a:cubicBezTo>
                    <a:pt x="1356" y="0"/>
                    <a:pt x="1303" y="8"/>
                    <a:pt x="1253" y="23"/>
                  </a:cubicBezTo>
                  <a:cubicBezTo>
                    <a:pt x="1158" y="47"/>
                    <a:pt x="1086" y="94"/>
                    <a:pt x="1015" y="142"/>
                  </a:cubicBezTo>
                  <a:lnTo>
                    <a:pt x="896" y="237"/>
                  </a:lnTo>
                  <a:cubicBezTo>
                    <a:pt x="800" y="332"/>
                    <a:pt x="705" y="428"/>
                    <a:pt x="610" y="547"/>
                  </a:cubicBezTo>
                  <a:cubicBezTo>
                    <a:pt x="539" y="618"/>
                    <a:pt x="467" y="690"/>
                    <a:pt x="419" y="785"/>
                  </a:cubicBezTo>
                  <a:cubicBezTo>
                    <a:pt x="348" y="880"/>
                    <a:pt x="300" y="951"/>
                    <a:pt x="229" y="1047"/>
                  </a:cubicBezTo>
                  <a:cubicBezTo>
                    <a:pt x="0" y="1352"/>
                    <a:pt x="244" y="1717"/>
                    <a:pt x="546" y="1717"/>
                  </a:cubicBezTo>
                  <a:cubicBezTo>
                    <a:pt x="621" y="1717"/>
                    <a:pt x="700" y="1694"/>
                    <a:pt x="777" y="1642"/>
                  </a:cubicBezTo>
                  <a:lnTo>
                    <a:pt x="1039" y="1452"/>
                  </a:lnTo>
                  <a:cubicBezTo>
                    <a:pt x="1134" y="1404"/>
                    <a:pt x="1205" y="1333"/>
                    <a:pt x="1277" y="1261"/>
                  </a:cubicBezTo>
                  <a:cubicBezTo>
                    <a:pt x="1396" y="1166"/>
                    <a:pt x="1491" y="1071"/>
                    <a:pt x="1586" y="975"/>
                  </a:cubicBezTo>
                  <a:cubicBezTo>
                    <a:pt x="1610" y="928"/>
                    <a:pt x="1658" y="904"/>
                    <a:pt x="1682" y="856"/>
                  </a:cubicBezTo>
                  <a:cubicBezTo>
                    <a:pt x="1729" y="785"/>
                    <a:pt x="1777" y="713"/>
                    <a:pt x="1824" y="618"/>
                  </a:cubicBezTo>
                  <a:cubicBezTo>
                    <a:pt x="1896" y="451"/>
                    <a:pt x="1848" y="261"/>
                    <a:pt x="1729" y="142"/>
                  </a:cubicBezTo>
                  <a:cubicBezTo>
                    <a:pt x="1646" y="42"/>
                    <a:pt x="1528" y="0"/>
                    <a:pt x="1408" y="0"/>
                  </a:cubicBezTo>
                  <a:close/>
                </a:path>
              </a:pathLst>
            </a:custGeom>
            <a:solidFill>
              <a:srgbClr val="C9B1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6"/>
            <p:cNvSpPr/>
            <p:nvPr/>
          </p:nvSpPr>
          <p:spPr>
            <a:xfrm rot="10780494" flipH="1">
              <a:off x="6750836" y="1289788"/>
              <a:ext cx="105913" cy="100705"/>
            </a:xfrm>
            <a:custGeom>
              <a:avLst/>
              <a:gdLst/>
              <a:ahLst/>
              <a:cxnLst/>
              <a:rect l="l" t="t" r="r" b="b"/>
              <a:pathLst>
                <a:path w="1835" h="1675" extrusionOk="0">
                  <a:moveTo>
                    <a:pt x="384" y="1"/>
                  </a:moveTo>
                  <a:cubicBezTo>
                    <a:pt x="265" y="1"/>
                    <a:pt x="152" y="54"/>
                    <a:pt x="72" y="173"/>
                  </a:cubicBezTo>
                  <a:cubicBezTo>
                    <a:pt x="48" y="221"/>
                    <a:pt x="25" y="293"/>
                    <a:pt x="25" y="340"/>
                  </a:cubicBezTo>
                  <a:cubicBezTo>
                    <a:pt x="1" y="435"/>
                    <a:pt x="25" y="507"/>
                    <a:pt x="96" y="578"/>
                  </a:cubicBezTo>
                  <a:lnTo>
                    <a:pt x="144" y="650"/>
                  </a:lnTo>
                  <a:cubicBezTo>
                    <a:pt x="144" y="650"/>
                    <a:pt x="144" y="674"/>
                    <a:pt x="144" y="674"/>
                  </a:cubicBezTo>
                  <a:cubicBezTo>
                    <a:pt x="191" y="721"/>
                    <a:pt x="215" y="745"/>
                    <a:pt x="263" y="793"/>
                  </a:cubicBezTo>
                  <a:lnTo>
                    <a:pt x="287" y="816"/>
                  </a:lnTo>
                  <a:cubicBezTo>
                    <a:pt x="358" y="912"/>
                    <a:pt x="453" y="1007"/>
                    <a:pt x="549" y="1102"/>
                  </a:cubicBezTo>
                  <a:cubicBezTo>
                    <a:pt x="587" y="1141"/>
                    <a:pt x="626" y="1179"/>
                    <a:pt x="668" y="1221"/>
                  </a:cubicBezTo>
                  <a:lnTo>
                    <a:pt x="668" y="1221"/>
                  </a:lnTo>
                  <a:lnTo>
                    <a:pt x="858" y="1436"/>
                  </a:lnTo>
                  <a:cubicBezTo>
                    <a:pt x="906" y="1459"/>
                    <a:pt x="953" y="1483"/>
                    <a:pt x="1025" y="1507"/>
                  </a:cubicBezTo>
                  <a:lnTo>
                    <a:pt x="1049" y="1531"/>
                  </a:lnTo>
                  <a:cubicBezTo>
                    <a:pt x="1120" y="1578"/>
                    <a:pt x="1192" y="1626"/>
                    <a:pt x="1287" y="1650"/>
                  </a:cubicBezTo>
                  <a:lnTo>
                    <a:pt x="1334" y="1650"/>
                  </a:lnTo>
                  <a:cubicBezTo>
                    <a:pt x="1377" y="1667"/>
                    <a:pt x="1421" y="1675"/>
                    <a:pt x="1464" y="1675"/>
                  </a:cubicBezTo>
                  <a:cubicBezTo>
                    <a:pt x="1658" y="1675"/>
                    <a:pt x="1830" y="1512"/>
                    <a:pt x="1811" y="1317"/>
                  </a:cubicBezTo>
                  <a:cubicBezTo>
                    <a:pt x="1811" y="1317"/>
                    <a:pt x="1811" y="1293"/>
                    <a:pt x="1811" y="1293"/>
                  </a:cubicBezTo>
                  <a:cubicBezTo>
                    <a:pt x="1811" y="1269"/>
                    <a:pt x="1811" y="1269"/>
                    <a:pt x="1811" y="1245"/>
                  </a:cubicBezTo>
                  <a:cubicBezTo>
                    <a:pt x="1835" y="1150"/>
                    <a:pt x="1835" y="1055"/>
                    <a:pt x="1787" y="959"/>
                  </a:cubicBezTo>
                  <a:cubicBezTo>
                    <a:pt x="1787" y="936"/>
                    <a:pt x="1763" y="912"/>
                    <a:pt x="1739" y="864"/>
                  </a:cubicBezTo>
                  <a:cubicBezTo>
                    <a:pt x="1739" y="793"/>
                    <a:pt x="1692" y="721"/>
                    <a:pt x="1644" y="650"/>
                  </a:cubicBezTo>
                  <a:cubicBezTo>
                    <a:pt x="1596" y="578"/>
                    <a:pt x="1549" y="531"/>
                    <a:pt x="1477" y="483"/>
                  </a:cubicBezTo>
                  <a:cubicBezTo>
                    <a:pt x="1430" y="435"/>
                    <a:pt x="1382" y="388"/>
                    <a:pt x="1334" y="340"/>
                  </a:cubicBezTo>
                  <a:cubicBezTo>
                    <a:pt x="1239" y="269"/>
                    <a:pt x="1144" y="221"/>
                    <a:pt x="1049" y="173"/>
                  </a:cubicBezTo>
                  <a:cubicBezTo>
                    <a:pt x="1001" y="126"/>
                    <a:pt x="930" y="102"/>
                    <a:pt x="858" y="102"/>
                  </a:cubicBezTo>
                  <a:cubicBezTo>
                    <a:pt x="739" y="54"/>
                    <a:pt x="620" y="7"/>
                    <a:pt x="501" y="7"/>
                  </a:cubicBezTo>
                  <a:lnTo>
                    <a:pt x="453" y="7"/>
                  </a:lnTo>
                  <a:cubicBezTo>
                    <a:pt x="430" y="3"/>
                    <a:pt x="407" y="1"/>
                    <a:pt x="3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6"/>
            <p:cNvSpPr/>
            <p:nvPr/>
          </p:nvSpPr>
          <p:spPr>
            <a:xfrm rot="10780494" flipH="1">
              <a:off x="6593969" y="1209760"/>
              <a:ext cx="82537" cy="79482"/>
            </a:xfrm>
            <a:custGeom>
              <a:avLst/>
              <a:gdLst/>
              <a:ahLst/>
              <a:cxnLst/>
              <a:rect l="l" t="t" r="r" b="b"/>
              <a:pathLst>
                <a:path w="1430" h="1322" extrusionOk="0">
                  <a:moveTo>
                    <a:pt x="1008" y="1"/>
                  </a:moveTo>
                  <a:cubicBezTo>
                    <a:pt x="995" y="1"/>
                    <a:pt x="985" y="4"/>
                    <a:pt x="977" y="12"/>
                  </a:cubicBezTo>
                  <a:cubicBezTo>
                    <a:pt x="956" y="5"/>
                    <a:pt x="935" y="2"/>
                    <a:pt x="914" y="2"/>
                  </a:cubicBezTo>
                  <a:cubicBezTo>
                    <a:pt x="863" y="2"/>
                    <a:pt x="813" y="19"/>
                    <a:pt x="762" y="35"/>
                  </a:cubicBezTo>
                  <a:cubicBezTo>
                    <a:pt x="691" y="59"/>
                    <a:pt x="596" y="107"/>
                    <a:pt x="524" y="178"/>
                  </a:cubicBezTo>
                  <a:lnTo>
                    <a:pt x="477" y="226"/>
                  </a:lnTo>
                  <a:cubicBezTo>
                    <a:pt x="405" y="250"/>
                    <a:pt x="381" y="297"/>
                    <a:pt x="334" y="345"/>
                  </a:cubicBezTo>
                  <a:lnTo>
                    <a:pt x="215" y="464"/>
                  </a:lnTo>
                  <a:cubicBezTo>
                    <a:pt x="167" y="488"/>
                    <a:pt x="143" y="535"/>
                    <a:pt x="119" y="583"/>
                  </a:cubicBezTo>
                  <a:lnTo>
                    <a:pt x="48" y="678"/>
                  </a:lnTo>
                  <a:cubicBezTo>
                    <a:pt x="24" y="726"/>
                    <a:pt x="0" y="797"/>
                    <a:pt x="24" y="845"/>
                  </a:cubicBezTo>
                  <a:cubicBezTo>
                    <a:pt x="0" y="893"/>
                    <a:pt x="0" y="940"/>
                    <a:pt x="24" y="964"/>
                  </a:cubicBezTo>
                  <a:cubicBezTo>
                    <a:pt x="24" y="1036"/>
                    <a:pt x="48" y="1083"/>
                    <a:pt x="96" y="1131"/>
                  </a:cubicBezTo>
                  <a:cubicBezTo>
                    <a:pt x="143" y="1202"/>
                    <a:pt x="191" y="1250"/>
                    <a:pt x="262" y="1274"/>
                  </a:cubicBezTo>
                  <a:cubicBezTo>
                    <a:pt x="310" y="1298"/>
                    <a:pt x="381" y="1321"/>
                    <a:pt x="429" y="1321"/>
                  </a:cubicBezTo>
                  <a:cubicBezTo>
                    <a:pt x="500" y="1321"/>
                    <a:pt x="548" y="1321"/>
                    <a:pt x="596" y="1298"/>
                  </a:cubicBezTo>
                  <a:cubicBezTo>
                    <a:pt x="691" y="1250"/>
                    <a:pt x="786" y="1226"/>
                    <a:pt x="858" y="1178"/>
                  </a:cubicBezTo>
                  <a:lnTo>
                    <a:pt x="977" y="1083"/>
                  </a:lnTo>
                  <a:cubicBezTo>
                    <a:pt x="1024" y="1059"/>
                    <a:pt x="1024" y="1059"/>
                    <a:pt x="1048" y="1036"/>
                  </a:cubicBezTo>
                  <a:lnTo>
                    <a:pt x="1310" y="797"/>
                  </a:lnTo>
                  <a:cubicBezTo>
                    <a:pt x="1334" y="774"/>
                    <a:pt x="1358" y="726"/>
                    <a:pt x="1382" y="702"/>
                  </a:cubicBezTo>
                  <a:lnTo>
                    <a:pt x="1405" y="559"/>
                  </a:lnTo>
                  <a:lnTo>
                    <a:pt x="1405" y="440"/>
                  </a:lnTo>
                  <a:cubicBezTo>
                    <a:pt x="1429" y="393"/>
                    <a:pt x="1405" y="345"/>
                    <a:pt x="1405" y="321"/>
                  </a:cubicBezTo>
                  <a:cubicBezTo>
                    <a:pt x="1382" y="250"/>
                    <a:pt x="1358" y="202"/>
                    <a:pt x="1310" y="154"/>
                  </a:cubicBezTo>
                  <a:cubicBezTo>
                    <a:pt x="1286" y="131"/>
                    <a:pt x="1239" y="83"/>
                    <a:pt x="1215" y="83"/>
                  </a:cubicBezTo>
                  <a:cubicBezTo>
                    <a:pt x="1167" y="59"/>
                    <a:pt x="1143" y="35"/>
                    <a:pt x="1096" y="12"/>
                  </a:cubicBezTo>
                  <a:cubicBezTo>
                    <a:pt x="1064" y="12"/>
                    <a:pt x="1032" y="1"/>
                    <a:pt x="1008" y="1"/>
                  </a:cubicBezTo>
                  <a:close/>
                </a:path>
              </a:pathLst>
            </a:custGeom>
            <a:solidFill>
              <a:srgbClr val="BF5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6"/>
            <p:cNvSpPr/>
            <p:nvPr/>
          </p:nvSpPr>
          <p:spPr>
            <a:xfrm rot="10780494" flipH="1">
              <a:off x="6715370" y="1682295"/>
              <a:ext cx="45424" cy="60183"/>
            </a:xfrm>
            <a:custGeom>
              <a:avLst/>
              <a:gdLst/>
              <a:ahLst/>
              <a:cxnLst/>
              <a:rect l="l" t="t" r="r" b="b"/>
              <a:pathLst>
                <a:path w="787" h="1001" extrusionOk="0">
                  <a:moveTo>
                    <a:pt x="562" y="0"/>
                  </a:moveTo>
                  <a:cubicBezTo>
                    <a:pt x="551" y="0"/>
                    <a:pt x="539" y="3"/>
                    <a:pt x="525" y="10"/>
                  </a:cubicBezTo>
                  <a:cubicBezTo>
                    <a:pt x="477" y="10"/>
                    <a:pt x="406" y="10"/>
                    <a:pt x="358" y="58"/>
                  </a:cubicBezTo>
                  <a:cubicBezTo>
                    <a:pt x="334" y="81"/>
                    <a:pt x="310" y="105"/>
                    <a:pt x="287" y="153"/>
                  </a:cubicBezTo>
                  <a:cubicBezTo>
                    <a:pt x="263" y="177"/>
                    <a:pt x="239" y="224"/>
                    <a:pt x="191" y="272"/>
                  </a:cubicBezTo>
                  <a:cubicBezTo>
                    <a:pt x="144" y="367"/>
                    <a:pt x="72" y="462"/>
                    <a:pt x="25" y="558"/>
                  </a:cubicBezTo>
                  <a:cubicBezTo>
                    <a:pt x="1" y="605"/>
                    <a:pt x="1" y="629"/>
                    <a:pt x="1" y="677"/>
                  </a:cubicBezTo>
                  <a:cubicBezTo>
                    <a:pt x="1" y="724"/>
                    <a:pt x="1" y="748"/>
                    <a:pt x="25" y="796"/>
                  </a:cubicBezTo>
                  <a:cubicBezTo>
                    <a:pt x="62" y="929"/>
                    <a:pt x="191" y="1001"/>
                    <a:pt x="314" y="1001"/>
                  </a:cubicBezTo>
                  <a:cubicBezTo>
                    <a:pt x="345" y="1001"/>
                    <a:pt x="376" y="996"/>
                    <a:pt x="406" y="986"/>
                  </a:cubicBezTo>
                  <a:cubicBezTo>
                    <a:pt x="477" y="939"/>
                    <a:pt x="548" y="891"/>
                    <a:pt x="572" y="820"/>
                  </a:cubicBezTo>
                  <a:cubicBezTo>
                    <a:pt x="620" y="724"/>
                    <a:pt x="668" y="653"/>
                    <a:pt x="715" y="558"/>
                  </a:cubicBezTo>
                  <a:lnTo>
                    <a:pt x="763" y="439"/>
                  </a:lnTo>
                  <a:cubicBezTo>
                    <a:pt x="787" y="367"/>
                    <a:pt x="787" y="296"/>
                    <a:pt x="787" y="248"/>
                  </a:cubicBezTo>
                  <a:cubicBezTo>
                    <a:pt x="787" y="177"/>
                    <a:pt x="763" y="129"/>
                    <a:pt x="739" y="105"/>
                  </a:cubicBezTo>
                  <a:cubicBezTo>
                    <a:pt x="715" y="58"/>
                    <a:pt x="691" y="34"/>
                    <a:pt x="644" y="34"/>
                  </a:cubicBezTo>
                  <a:cubicBezTo>
                    <a:pt x="610" y="17"/>
                    <a:pt x="588" y="0"/>
                    <a:pt x="5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6"/>
            <p:cNvSpPr/>
            <p:nvPr/>
          </p:nvSpPr>
          <p:spPr>
            <a:xfrm rot="10780494" flipH="1">
              <a:off x="6199164" y="1289735"/>
              <a:ext cx="92176" cy="78460"/>
            </a:xfrm>
            <a:custGeom>
              <a:avLst/>
              <a:gdLst/>
              <a:ahLst/>
              <a:cxnLst/>
              <a:rect l="l" t="t" r="r" b="b"/>
              <a:pathLst>
                <a:path w="1597" h="1305" extrusionOk="0">
                  <a:moveTo>
                    <a:pt x="477" y="1"/>
                  </a:moveTo>
                  <a:cubicBezTo>
                    <a:pt x="215" y="1"/>
                    <a:pt x="1" y="239"/>
                    <a:pt x="25" y="525"/>
                  </a:cubicBezTo>
                  <a:cubicBezTo>
                    <a:pt x="25" y="620"/>
                    <a:pt x="49" y="691"/>
                    <a:pt x="96" y="763"/>
                  </a:cubicBezTo>
                  <a:cubicBezTo>
                    <a:pt x="144" y="810"/>
                    <a:pt x="168" y="834"/>
                    <a:pt x="215" y="882"/>
                  </a:cubicBezTo>
                  <a:lnTo>
                    <a:pt x="263" y="929"/>
                  </a:lnTo>
                  <a:lnTo>
                    <a:pt x="311" y="977"/>
                  </a:lnTo>
                  <a:lnTo>
                    <a:pt x="382" y="1001"/>
                  </a:lnTo>
                  <a:lnTo>
                    <a:pt x="430" y="1048"/>
                  </a:lnTo>
                  <a:cubicBezTo>
                    <a:pt x="472" y="1077"/>
                    <a:pt x="506" y="1105"/>
                    <a:pt x="542" y="1128"/>
                  </a:cubicBezTo>
                  <a:lnTo>
                    <a:pt x="542" y="1128"/>
                  </a:lnTo>
                  <a:lnTo>
                    <a:pt x="477" y="1096"/>
                  </a:lnTo>
                  <a:lnTo>
                    <a:pt x="549" y="1144"/>
                  </a:lnTo>
                  <a:lnTo>
                    <a:pt x="567" y="1144"/>
                  </a:lnTo>
                  <a:cubicBezTo>
                    <a:pt x="571" y="1146"/>
                    <a:pt x="575" y="1148"/>
                    <a:pt x="579" y="1150"/>
                  </a:cubicBezTo>
                  <a:lnTo>
                    <a:pt x="579" y="1150"/>
                  </a:lnTo>
                  <a:cubicBezTo>
                    <a:pt x="625" y="1194"/>
                    <a:pt x="670" y="1216"/>
                    <a:pt x="715" y="1239"/>
                  </a:cubicBezTo>
                  <a:cubicBezTo>
                    <a:pt x="763" y="1263"/>
                    <a:pt x="834" y="1287"/>
                    <a:pt x="882" y="1287"/>
                  </a:cubicBezTo>
                  <a:lnTo>
                    <a:pt x="930" y="1287"/>
                  </a:lnTo>
                  <a:cubicBezTo>
                    <a:pt x="965" y="1299"/>
                    <a:pt x="995" y="1304"/>
                    <a:pt x="1025" y="1304"/>
                  </a:cubicBezTo>
                  <a:cubicBezTo>
                    <a:pt x="1055" y="1304"/>
                    <a:pt x="1085" y="1299"/>
                    <a:pt x="1120" y="1287"/>
                  </a:cubicBezTo>
                  <a:lnTo>
                    <a:pt x="1168" y="1287"/>
                  </a:lnTo>
                  <a:cubicBezTo>
                    <a:pt x="1215" y="1287"/>
                    <a:pt x="1287" y="1263"/>
                    <a:pt x="1335" y="1239"/>
                  </a:cubicBezTo>
                  <a:cubicBezTo>
                    <a:pt x="1382" y="1215"/>
                    <a:pt x="1430" y="1168"/>
                    <a:pt x="1477" y="1120"/>
                  </a:cubicBezTo>
                  <a:lnTo>
                    <a:pt x="1549" y="1025"/>
                  </a:lnTo>
                  <a:cubicBezTo>
                    <a:pt x="1573" y="953"/>
                    <a:pt x="1597" y="858"/>
                    <a:pt x="1573" y="787"/>
                  </a:cubicBezTo>
                  <a:lnTo>
                    <a:pt x="1573" y="715"/>
                  </a:lnTo>
                  <a:lnTo>
                    <a:pt x="1525" y="572"/>
                  </a:lnTo>
                  <a:cubicBezTo>
                    <a:pt x="1525" y="548"/>
                    <a:pt x="1501" y="525"/>
                    <a:pt x="1501" y="501"/>
                  </a:cubicBezTo>
                  <a:cubicBezTo>
                    <a:pt x="1477" y="477"/>
                    <a:pt x="1477" y="453"/>
                    <a:pt x="1454" y="429"/>
                  </a:cubicBezTo>
                  <a:lnTo>
                    <a:pt x="1454" y="405"/>
                  </a:lnTo>
                  <a:cubicBezTo>
                    <a:pt x="1430" y="382"/>
                    <a:pt x="1406" y="358"/>
                    <a:pt x="1382" y="334"/>
                  </a:cubicBezTo>
                  <a:cubicBezTo>
                    <a:pt x="1311" y="239"/>
                    <a:pt x="1335" y="263"/>
                    <a:pt x="1192" y="191"/>
                  </a:cubicBezTo>
                  <a:lnTo>
                    <a:pt x="1144" y="144"/>
                  </a:lnTo>
                  <a:cubicBezTo>
                    <a:pt x="1096" y="120"/>
                    <a:pt x="1073" y="120"/>
                    <a:pt x="1025" y="96"/>
                  </a:cubicBezTo>
                  <a:lnTo>
                    <a:pt x="930" y="72"/>
                  </a:lnTo>
                  <a:cubicBezTo>
                    <a:pt x="858" y="24"/>
                    <a:pt x="787" y="24"/>
                    <a:pt x="715" y="1"/>
                  </a:cubicBezTo>
                  <a:close/>
                </a:path>
              </a:pathLst>
            </a:custGeom>
            <a:solidFill>
              <a:srgbClr val="BF5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6"/>
            <p:cNvSpPr/>
            <p:nvPr/>
          </p:nvSpPr>
          <p:spPr>
            <a:xfrm rot="10780494" flipH="1">
              <a:off x="6556499" y="861547"/>
              <a:ext cx="89406" cy="89342"/>
            </a:xfrm>
            <a:custGeom>
              <a:avLst/>
              <a:gdLst/>
              <a:ahLst/>
              <a:cxnLst/>
              <a:rect l="l" t="t" r="r" b="b"/>
              <a:pathLst>
                <a:path w="1549" h="1486" extrusionOk="0">
                  <a:moveTo>
                    <a:pt x="1078" y="1"/>
                  </a:moveTo>
                  <a:cubicBezTo>
                    <a:pt x="1045" y="1"/>
                    <a:pt x="1011" y="4"/>
                    <a:pt x="977" y="9"/>
                  </a:cubicBezTo>
                  <a:lnTo>
                    <a:pt x="906" y="9"/>
                  </a:lnTo>
                  <a:cubicBezTo>
                    <a:pt x="858" y="9"/>
                    <a:pt x="810" y="33"/>
                    <a:pt x="763" y="57"/>
                  </a:cubicBezTo>
                  <a:cubicBezTo>
                    <a:pt x="715" y="81"/>
                    <a:pt x="668" y="128"/>
                    <a:pt x="620" y="176"/>
                  </a:cubicBezTo>
                  <a:cubicBezTo>
                    <a:pt x="572" y="224"/>
                    <a:pt x="525" y="271"/>
                    <a:pt x="477" y="343"/>
                  </a:cubicBezTo>
                  <a:lnTo>
                    <a:pt x="358" y="462"/>
                  </a:lnTo>
                  <a:cubicBezTo>
                    <a:pt x="263" y="557"/>
                    <a:pt x="191" y="629"/>
                    <a:pt x="96" y="724"/>
                  </a:cubicBezTo>
                  <a:lnTo>
                    <a:pt x="48" y="819"/>
                  </a:lnTo>
                  <a:cubicBezTo>
                    <a:pt x="1" y="867"/>
                    <a:pt x="1" y="938"/>
                    <a:pt x="1" y="986"/>
                  </a:cubicBezTo>
                  <a:cubicBezTo>
                    <a:pt x="1" y="1033"/>
                    <a:pt x="1" y="1081"/>
                    <a:pt x="1" y="1129"/>
                  </a:cubicBezTo>
                  <a:cubicBezTo>
                    <a:pt x="1" y="1176"/>
                    <a:pt x="25" y="1248"/>
                    <a:pt x="72" y="1295"/>
                  </a:cubicBezTo>
                  <a:cubicBezTo>
                    <a:pt x="120" y="1343"/>
                    <a:pt x="191" y="1391"/>
                    <a:pt x="263" y="1438"/>
                  </a:cubicBezTo>
                  <a:cubicBezTo>
                    <a:pt x="310" y="1462"/>
                    <a:pt x="382" y="1486"/>
                    <a:pt x="429" y="1486"/>
                  </a:cubicBezTo>
                  <a:cubicBezTo>
                    <a:pt x="501" y="1486"/>
                    <a:pt x="572" y="1486"/>
                    <a:pt x="620" y="1462"/>
                  </a:cubicBezTo>
                  <a:cubicBezTo>
                    <a:pt x="763" y="1391"/>
                    <a:pt x="929" y="1319"/>
                    <a:pt x="1049" y="1224"/>
                  </a:cubicBezTo>
                  <a:cubicBezTo>
                    <a:pt x="1120" y="1176"/>
                    <a:pt x="1168" y="1153"/>
                    <a:pt x="1215" y="1105"/>
                  </a:cubicBezTo>
                  <a:cubicBezTo>
                    <a:pt x="1263" y="1057"/>
                    <a:pt x="1310" y="1010"/>
                    <a:pt x="1358" y="938"/>
                  </a:cubicBezTo>
                  <a:lnTo>
                    <a:pt x="1430" y="867"/>
                  </a:lnTo>
                  <a:cubicBezTo>
                    <a:pt x="1477" y="795"/>
                    <a:pt x="1525" y="700"/>
                    <a:pt x="1525" y="629"/>
                  </a:cubicBezTo>
                  <a:cubicBezTo>
                    <a:pt x="1549" y="557"/>
                    <a:pt x="1549" y="510"/>
                    <a:pt x="1525" y="462"/>
                  </a:cubicBezTo>
                  <a:cubicBezTo>
                    <a:pt x="1525" y="319"/>
                    <a:pt x="1477" y="200"/>
                    <a:pt x="1382" y="105"/>
                  </a:cubicBezTo>
                  <a:cubicBezTo>
                    <a:pt x="1291" y="32"/>
                    <a:pt x="1186" y="1"/>
                    <a:pt x="1078" y="1"/>
                  </a:cubicBezTo>
                  <a:close/>
                </a:path>
              </a:pathLst>
            </a:custGeom>
            <a:solidFill>
              <a:srgbClr val="E0B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6"/>
            <p:cNvSpPr/>
            <p:nvPr/>
          </p:nvSpPr>
          <p:spPr>
            <a:xfrm rot="10780444" flipH="1">
              <a:off x="6545481" y="1498825"/>
              <a:ext cx="70127" cy="88500"/>
            </a:xfrm>
            <a:custGeom>
              <a:avLst/>
              <a:gdLst/>
              <a:ahLst/>
              <a:cxnLst/>
              <a:rect l="l" t="t" r="r" b="b"/>
              <a:pathLst>
                <a:path w="1215" h="1472" extrusionOk="0">
                  <a:moveTo>
                    <a:pt x="381" y="0"/>
                  </a:moveTo>
                  <a:cubicBezTo>
                    <a:pt x="310" y="0"/>
                    <a:pt x="262" y="0"/>
                    <a:pt x="215" y="48"/>
                  </a:cubicBezTo>
                  <a:cubicBezTo>
                    <a:pt x="143" y="72"/>
                    <a:pt x="72" y="143"/>
                    <a:pt x="24" y="239"/>
                  </a:cubicBezTo>
                  <a:cubicBezTo>
                    <a:pt x="0" y="334"/>
                    <a:pt x="0" y="453"/>
                    <a:pt x="24" y="548"/>
                  </a:cubicBezTo>
                  <a:cubicBezTo>
                    <a:pt x="72" y="667"/>
                    <a:pt x="119" y="786"/>
                    <a:pt x="191" y="905"/>
                  </a:cubicBezTo>
                  <a:cubicBezTo>
                    <a:pt x="215" y="977"/>
                    <a:pt x="262" y="1072"/>
                    <a:pt x="310" y="1144"/>
                  </a:cubicBezTo>
                  <a:lnTo>
                    <a:pt x="381" y="1263"/>
                  </a:lnTo>
                  <a:cubicBezTo>
                    <a:pt x="477" y="1358"/>
                    <a:pt x="572" y="1429"/>
                    <a:pt x="691" y="1453"/>
                  </a:cubicBezTo>
                  <a:cubicBezTo>
                    <a:pt x="715" y="1465"/>
                    <a:pt x="745" y="1471"/>
                    <a:pt x="774" y="1471"/>
                  </a:cubicBezTo>
                  <a:cubicBezTo>
                    <a:pt x="804" y="1471"/>
                    <a:pt x="834" y="1465"/>
                    <a:pt x="858" y="1453"/>
                  </a:cubicBezTo>
                  <a:cubicBezTo>
                    <a:pt x="929" y="1453"/>
                    <a:pt x="977" y="1429"/>
                    <a:pt x="1024" y="1382"/>
                  </a:cubicBezTo>
                  <a:lnTo>
                    <a:pt x="1096" y="1310"/>
                  </a:lnTo>
                  <a:cubicBezTo>
                    <a:pt x="1167" y="1239"/>
                    <a:pt x="1191" y="1167"/>
                    <a:pt x="1191" y="1096"/>
                  </a:cubicBezTo>
                  <a:cubicBezTo>
                    <a:pt x="1215" y="1048"/>
                    <a:pt x="1215" y="1025"/>
                    <a:pt x="1191" y="977"/>
                  </a:cubicBezTo>
                  <a:cubicBezTo>
                    <a:pt x="1191" y="882"/>
                    <a:pt x="1167" y="810"/>
                    <a:pt x="1120" y="739"/>
                  </a:cubicBezTo>
                  <a:cubicBezTo>
                    <a:pt x="1120" y="739"/>
                    <a:pt x="1072" y="643"/>
                    <a:pt x="1048" y="596"/>
                  </a:cubicBezTo>
                  <a:cubicBezTo>
                    <a:pt x="1024" y="572"/>
                    <a:pt x="977" y="501"/>
                    <a:pt x="953" y="453"/>
                  </a:cubicBezTo>
                  <a:cubicBezTo>
                    <a:pt x="882" y="358"/>
                    <a:pt x="810" y="262"/>
                    <a:pt x="739" y="167"/>
                  </a:cubicBezTo>
                  <a:cubicBezTo>
                    <a:pt x="715" y="120"/>
                    <a:pt x="667" y="72"/>
                    <a:pt x="620" y="48"/>
                  </a:cubicBezTo>
                  <a:cubicBezTo>
                    <a:pt x="596" y="24"/>
                    <a:pt x="524" y="0"/>
                    <a:pt x="477" y="0"/>
                  </a:cubicBezTo>
                  <a:close/>
                </a:path>
              </a:pathLst>
            </a:custGeom>
            <a:solidFill>
              <a:srgbClr val="BF5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6"/>
            <p:cNvSpPr/>
            <p:nvPr/>
          </p:nvSpPr>
          <p:spPr>
            <a:xfrm rot="10780444" flipH="1">
              <a:off x="6482224" y="1020964"/>
              <a:ext cx="74282" cy="95655"/>
            </a:xfrm>
            <a:custGeom>
              <a:avLst/>
              <a:gdLst/>
              <a:ahLst/>
              <a:cxnLst/>
              <a:rect l="l" t="t" r="r" b="b"/>
              <a:pathLst>
                <a:path w="1287" h="1591" extrusionOk="0">
                  <a:moveTo>
                    <a:pt x="871" y="0"/>
                  </a:moveTo>
                  <a:cubicBezTo>
                    <a:pt x="824" y="0"/>
                    <a:pt x="779" y="8"/>
                    <a:pt x="739" y="24"/>
                  </a:cubicBezTo>
                  <a:cubicBezTo>
                    <a:pt x="644" y="72"/>
                    <a:pt x="572" y="119"/>
                    <a:pt x="525" y="167"/>
                  </a:cubicBezTo>
                  <a:lnTo>
                    <a:pt x="501" y="239"/>
                  </a:lnTo>
                  <a:cubicBezTo>
                    <a:pt x="477" y="262"/>
                    <a:pt x="453" y="286"/>
                    <a:pt x="430" y="334"/>
                  </a:cubicBezTo>
                  <a:cubicBezTo>
                    <a:pt x="358" y="405"/>
                    <a:pt x="311" y="524"/>
                    <a:pt x="239" y="620"/>
                  </a:cubicBezTo>
                  <a:cubicBezTo>
                    <a:pt x="168" y="762"/>
                    <a:pt x="96" y="929"/>
                    <a:pt x="25" y="1048"/>
                  </a:cubicBezTo>
                  <a:cubicBezTo>
                    <a:pt x="1" y="1143"/>
                    <a:pt x="1" y="1263"/>
                    <a:pt x="25" y="1358"/>
                  </a:cubicBezTo>
                  <a:cubicBezTo>
                    <a:pt x="72" y="1453"/>
                    <a:pt x="144" y="1525"/>
                    <a:pt x="239" y="1572"/>
                  </a:cubicBezTo>
                  <a:cubicBezTo>
                    <a:pt x="287" y="1584"/>
                    <a:pt x="334" y="1590"/>
                    <a:pt x="382" y="1590"/>
                  </a:cubicBezTo>
                  <a:cubicBezTo>
                    <a:pt x="430" y="1590"/>
                    <a:pt x="477" y="1584"/>
                    <a:pt x="525" y="1572"/>
                  </a:cubicBezTo>
                  <a:lnTo>
                    <a:pt x="620" y="1525"/>
                  </a:lnTo>
                  <a:cubicBezTo>
                    <a:pt x="668" y="1477"/>
                    <a:pt x="715" y="1429"/>
                    <a:pt x="739" y="1358"/>
                  </a:cubicBezTo>
                  <a:lnTo>
                    <a:pt x="787" y="1286"/>
                  </a:lnTo>
                  <a:cubicBezTo>
                    <a:pt x="834" y="1215"/>
                    <a:pt x="906" y="1120"/>
                    <a:pt x="954" y="1048"/>
                  </a:cubicBezTo>
                  <a:lnTo>
                    <a:pt x="1049" y="929"/>
                  </a:lnTo>
                  <a:cubicBezTo>
                    <a:pt x="1089" y="868"/>
                    <a:pt x="1130" y="808"/>
                    <a:pt x="1156" y="747"/>
                  </a:cubicBezTo>
                  <a:lnTo>
                    <a:pt x="1156" y="747"/>
                  </a:lnTo>
                  <a:cubicBezTo>
                    <a:pt x="1214" y="675"/>
                    <a:pt x="1267" y="576"/>
                    <a:pt x="1287" y="477"/>
                  </a:cubicBezTo>
                  <a:cubicBezTo>
                    <a:pt x="1287" y="405"/>
                    <a:pt x="1287" y="334"/>
                    <a:pt x="1263" y="286"/>
                  </a:cubicBezTo>
                  <a:cubicBezTo>
                    <a:pt x="1239" y="215"/>
                    <a:pt x="1192" y="143"/>
                    <a:pt x="1144" y="96"/>
                  </a:cubicBezTo>
                  <a:cubicBezTo>
                    <a:pt x="1065" y="32"/>
                    <a:pt x="964" y="0"/>
                    <a:pt x="871" y="0"/>
                  </a:cubicBezTo>
                  <a:close/>
                </a:path>
              </a:pathLst>
            </a:custGeom>
            <a:solidFill>
              <a:srgbClr val="C9B1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6"/>
            <p:cNvSpPr/>
            <p:nvPr/>
          </p:nvSpPr>
          <p:spPr>
            <a:xfrm rot="10780444" flipH="1">
              <a:off x="6421796" y="1312193"/>
              <a:ext cx="68742" cy="75394"/>
            </a:xfrm>
            <a:custGeom>
              <a:avLst/>
              <a:gdLst/>
              <a:ahLst/>
              <a:cxnLst/>
              <a:rect l="l" t="t" r="r" b="b"/>
              <a:pathLst>
                <a:path w="1191" h="1254" extrusionOk="0">
                  <a:moveTo>
                    <a:pt x="334" y="0"/>
                  </a:moveTo>
                  <a:cubicBezTo>
                    <a:pt x="262" y="0"/>
                    <a:pt x="191" y="24"/>
                    <a:pt x="143" y="72"/>
                  </a:cubicBezTo>
                  <a:cubicBezTo>
                    <a:pt x="95" y="96"/>
                    <a:pt x="72" y="143"/>
                    <a:pt x="48" y="191"/>
                  </a:cubicBezTo>
                  <a:cubicBezTo>
                    <a:pt x="24" y="239"/>
                    <a:pt x="0" y="262"/>
                    <a:pt x="0" y="310"/>
                  </a:cubicBezTo>
                  <a:cubicBezTo>
                    <a:pt x="0" y="358"/>
                    <a:pt x="24" y="405"/>
                    <a:pt x="24" y="429"/>
                  </a:cubicBezTo>
                  <a:lnTo>
                    <a:pt x="72" y="524"/>
                  </a:lnTo>
                  <a:cubicBezTo>
                    <a:pt x="84" y="537"/>
                    <a:pt x="90" y="556"/>
                    <a:pt x="96" y="575"/>
                  </a:cubicBezTo>
                  <a:lnTo>
                    <a:pt x="96" y="575"/>
                  </a:lnTo>
                  <a:cubicBezTo>
                    <a:pt x="98" y="606"/>
                    <a:pt x="104" y="637"/>
                    <a:pt x="119" y="667"/>
                  </a:cubicBezTo>
                  <a:cubicBezTo>
                    <a:pt x="143" y="715"/>
                    <a:pt x="167" y="739"/>
                    <a:pt x="191" y="786"/>
                  </a:cubicBezTo>
                  <a:cubicBezTo>
                    <a:pt x="214" y="834"/>
                    <a:pt x="238" y="858"/>
                    <a:pt x="262" y="882"/>
                  </a:cubicBezTo>
                  <a:cubicBezTo>
                    <a:pt x="262" y="929"/>
                    <a:pt x="286" y="953"/>
                    <a:pt x="310" y="977"/>
                  </a:cubicBezTo>
                  <a:cubicBezTo>
                    <a:pt x="357" y="1048"/>
                    <a:pt x="405" y="1096"/>
                    <a:pt x="453" y="1144"/>
                  </a:cubicBezTo>
                  <a:cubicBezTo>
                    <a:pt x="500" y="1191"/>
                    <a:pt x="548" y="1215"/>
                    <a:pt x="619" y="1239"/>
                  </a:cubicBezTo>
                  <a:cubicBezTo>
                    <a:pt x="654" y="1248"/>
                    <a:pt x="695" y="1253"/>
                    <a:pt x="738" y="1253"/>
                  </a:cubicBezTo>
                  <a:cubicBezTo>
                    <a:pt x="813" y="1253"/>
                    <a:pt x="892" y="1237"/>
                    <a:pt x="953" y="1191"/>
                  </a:cubicBezTo>
                  <a:cubicBezTo>
                    <a:pt x="1000" y="1167"/>
                    <a:pt x="1048" y="1144"/>
                    <a:pt x="1096" y="1096"/>
                  </a:cubicBezTo>
                  <a:cubicBezTo>
                    <a:pt x="1167" y="1001"/>
                    <a:pt x="1191" y="882"/>
                    <a:pt x="1191" y="763"/>
                  </a:cubicBezTo>
                  <a:cubicBezTo>
                    <a:pt x="1167" y="643"/>
                    <a:pt x="1119" y="548"/>
                    <a:pt x="1024" y="453"/>
                  </a:cubicBezTo>
                  <a:cubicBezTo>
                    <a:pt x="1000" y="429"/>
                    <a:pt x="977" y="405"/>
                    <a:pt x="953" y="382"/>
                  </a:cubicBezTo>
                  <a:lnTo>
                    <a:pt x="857" y="334"/>
                  </a:lnTo>
                  <a:lnTo>
                    <a:pt x="762" y="262"/>
                  </a:lnTo>
                  <a:lnTo>
                    <a:pt x="715" y="215"/>
                  </a:lnTo>
                  <a:lnTo>
                    <a:pt x="643" y="191"/>
                  </a:lnTo>
                  <a:cubicBezTo>
                    <a:pt x="619" y="143"/>
                    <a:pt x="572" y="120"/>
                    <a:pt x="548" y="72"/>
                  </a:cubicBezTo>
                  <a:lnTo>
                    <a:pt x="476" y="24"/>
                  </a:lnTo>
                  <a:cubicBezTo>
                    <a:pt x="429" y="24"/>
                    <a:pt x="381" y="0"/>
                    <a:pt x="334" y="0"/>
                  </a:cubicBezTo>
                  <a:close/>
                </a:path>
              </a:pathLst>
            </a:custGeom>
            <a:solidFill>
              <a:srgbClr val="E0B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6"/>
            <p:cNvSpPr/>
            <p:nvPr/>
          </p:nvSpPr>
          <p:spPr>
            <a:xfrm rot="10780494" flipH="1">
              <a:off x="6339656" y="1961106"/>
              <a:ext cx="59161" cy="73650"/>
            </a:xfrm>
            <a:custGeom>
              <a:avLst/>
              <a:gdLst/>
              <a:ahLst/>
              <a:cxnLst/>
              <a:rect l="l" t="t" r="r" b="b"/>
              <a:pathLst>
                <a:path w="1025" h="1225" extrusionOk="0">
                  <a:moveTo>
                    <a:pt x="675" y="0"/>
                  </a:moveTo>
                  <a:cubicBezTo>
                    <a:pt x="613" y="0"/>
                    <a:pt x="553" y="18"/>
                    <a:pt x="500" y="57"/>
                  </a:cubicBezTo>
                  <a:lnTo>
                    <a:pt x="477" y="57"/>
                  </a:lnTo>
                  <a:cubicBezTo>
                    <a:pt x="429" y="81"/>
                    <a:pt x="381" y="129"/>
                    <a:pt x="358" y="176"/>
                  </a:cubicBezTo>
                  <a:lnTo>
                    <a:pt x="310" y="200"/>
                  </a:lnTo>
                  <a:lnTo>
                    <a:pt x="239" y="295"/>
                  </a:lnTo>
                  <a:lnTo>
                    <a:pt x="143" y="367"/>
                  </a:lnTo>
                  <a:cubicBezTo>
                    <a:pt x="143" y="391"/>
                    <a:pt x="143" y="391"/>
                    <a:pt x="143" y="391"/>
                  </a:cubicBezTo>
                  <a:cubicBezTo>
                    <a:pt x="119" y="414"/>
                    <a:pt x="96" y="438"/>
                    <a:pt x="96" y="462"/>
                  </a:cubicBezTo>
                  <a:cubicBezTo>
                    <a:pt x="48" y="510"/>
                    <a:pt x="24" y="557"/>
                    <a:pt x="24" y="629"/>
                  </a:cubicBezTo>
                  <a:cubicBezTo>
                    <a:pt x="24" y="629"/>
                    <a:pt x="24" y="653"/>
                    <a:pt x="24" y="676"/>
                  </a:cubicBezTo>
                  <a:cubicBezTo>
                    <a:pt x="24" y="724"/>
                    <a:pt x="0" y="772"/>
                    <a:pt x="0" y="819"/>
                  </a:cubicBezTo>
                  <a:lnTo>
                    <a:pt x="0" y="915"/>
                  </a:lnTo>
                  <a:lnTo>
                    <a:pt x="24" y="1010"/>
                  </a:lnTo>
                  <a:cubicBezTo>
                    <a:pt x="24" y="1034"/>
                    <a:pt x="48" y="1057"/>
                    <a:pt x="48" y="1081"/>
                  </a:cubicBezTo>
                  <a:cubicBezTo>
                    <a:pt x="96" y="1105"/>
                    <a:pt x="119" y="1153"/>
                    <a:pt x="167" y="1176"/>
                  </a:cubicBezTo>
                  <a:cubicBezTo>
                    <a:pt x="191" y="1200"/>
                    <a:pt x="215" y="1200"/>
                    <a:pt x="239" y="1200"/>
                  </a:cubicBezTo>
                  <a:cubicBezTo>
                    <a:pt x="262" y="1224"/>
                    <a:pt x="310" y="1224"/>
                    <a:pt x="334" y="1224"/>
                  </a:cubicBezTo>
                  <a:lnTo>
                    <a:pt x="429" y="1224"/>
                  </a:lnTo>
                  <a:cubicBezTo>
                    <a:pt x="477" y="1224"/>
                    <a:pt x="524" y="1200"/>
                    <a:pt x="548" y="1176"/>
                  </a:cubicBezTo>
                  <a:lnTo>
                    <a:pt x="620" y="1129"/>
                  </a:lnTo>
                  <a:cubicBezTo>
                    <a:pt x="667" y="1129"/>
                    <a:pt x="691" y="1105"/>
                    <a:pt x="739" y="1081"/>
                  </a:cubicBezTo>
                  <a:cubicBezTo>
                    <a:pt x="810" y="1010"/>
                    <a:pt x="858" y="938"/>
                    <a:pt x="882" y="867"/>
                  </a:cubicBezTo>
                  <a:lnTo>
                    <a:pt x="929" y="748"/>
                  </a:lnTo>
                  <a:cubicBezTo>
                    <a:pt x="929" y="724"/>
                    <a:pt x="953" y="676"/>
                    <a:pt x="977" y="629"/>
                  </a:cubicBezTo>
                  <a:lnTo>
                    <a:pt x="1024" y="486"/>
                  </a:lnTo>
                  <a:cubicBezTo>
                    <a:pt x="1024" y="438"/>
                    <a:pt x="1024" y="391"/>
                    <a:pt x="1024" y="343"/>
                  </a:cubicBezTo>
                  <a:lnTo>
                    <a:pt x="1024" y="295"/>
                  </a:lnTo>
                  <a:cubicBezTo>
                    <a:pt x="1001" y="248"/>
                    <a:pt x="1001" y="176"/>
                    <a:pt x="953" y="129"/>
                  </a:cubicBezTo>
                  <a:cubicBezTo>
                    <a:pt x="929" y="81"/>
                    <a:pt x="882" y="57"/>
                    <a:pt x="834" y="33"/>
                  </a:cubicBezTo>
                  <a:cubicBezTo>
                    <a:pt x="780" y="12"/>
                    <a:pt x="727" y="0"/>
                    <a:pt x="675" y="0"/>
                  </a:cubicBezTo>
                  <a:close/>
                </a:path>
              </a:pathLst>
            </a:custGeom>
            <a:solidFill>
              <a:srgbClr val="C9B1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6"/>
            <p:cNvSpPr/>
            <p:nvPr/>
          </p:nvSpPr>
          <p:spPr>
            <a:xfrm rot="10780494" flipH="1">
              <a:off x="6440336" y="1630042"/>
              <a:ext cx="60547" cy="116097"/>
            </a:xfrm>
            <a:custGeom>
              <a:avLst/>
              <a:gdLst/>
              <a:ahLst/>
              <a:cxnLst/>
              <a:rect l="l" t="t" r="r" b="b"/>
              <a:pathLst>
                <a:path w="1049" h="1931" extrusionOk="0">
                  <a:moveTo>
                    <a:pt x="547" y="1"/>
                  </a:moveTo>
                  <a:cubicBezTo>
                    <a:pt x="423" y="1"/>
                    <a:pt x="294" y="50"/>
                    <a:pt x="215" y="149"/>
                  </a:cubicBezTo>
                  <a:cubicBezTo>
                    <a:pt x="191" y="221"/>
                    <a:pt x="144" y="268"/>
                    <a:pt x="96" y="340"/>
                  </a:cubicBezTo>
                  <a:cubicBezTo>
                    <a:pt x="96" y="364"/>
                    <a:pt x="96" y="388"/>
                    <a:pt x="72" y="411"/>
                  </a:cubicBezTo>
                  <a:cubicBezTo>
                    <a:pt x="25" y="507"/>
                    <a:pt x="1" y="602"/>
                    <a:pt x="1" y="697"/>
                  </a:cubicBezTo>
                  <a:cubicBezTo>
                    <a:pt x="1" y="792"/>
                    <a:pt x="25" y="888"/>
                    <a:pt x="25" y="1007"/>
                  </a:cubicBezTo>
                  <a:cubicBezTo>
                    <a:pt x="48" y="1126"/>
                    <a:pt x="96" y="1269"/>
                    <a:pt x="144" y="1388"/>
                  </a:cubicBezTo>
                  <a:cubicBezTo>
                    <a:pt x="167" y="1483"/>
                    <a:pt x="215" y="1578"/>
                    <a:pt x="239" y="1674"/>
                  </a:cubicBezTo>
                  <a:cubicBezTo>
                    <a:pt x="308" y="1851"/>
                    <a:pt x="459" y="1931"/>
                    <a:pt x="608" y="1931"/>
                  </a:cubicBezTo>
                  <a:cubicBezTo>
                    <a:pt x="820" y="1931"/>
                    <a:pt x="1029" y="1772"/>
                    <a:pt x="1001" y="1507"/>
                  </a:cubicBezTo>
                  <a:cubicBezTo>
                    <a:pt x="977" y="1435"/>
                    <a:pt x="977" y="1388"/>
                    <a:pt x="1001" y="1340"/>
                  </a:cubicBezTo>
                  <a:cubicBezTo>
                    <a:pt x="1001" y="1245"/>
                    <a:pt x="1001" y="1173"/>
                    <a:pt x="1025" y="1102"/>
                  </a:cubicBezTo>
                  <a:cubicBezTo>
                    <a:pt x="1025" y="1007"/>
                    <a:pt x="1025" y="888"/>
                    <a:pt x="1025" y="792"/>
                  </a:cubicBezTo>
                  <a:lnTo>
                    <a:pt x="1025" y="769"/>
                  </a:lnTo>
                  <a:cubicBezTo>
                    <a:pt x="1049" y="673"/>
                    <a:pt x="1025" y="602"/>
                    <a:pt x="1025" y="554"/>
                  </a:cubicBezTo>
                  <a:cubicBezTo>
                    <a:pt x="1001" y="507"/>
                    <a:pt x="1001" y="459"/>
                    <a:pt x="977" y="435"/>
                  </a:cubicBezTo>
                  <a:cubicBezTo>
                    <a:pt x="953" y="388"/>
                    <a:pt x="929" y="316"/>
                    <a:pt x="906" y="268"/>
                  </a:cubicBezTo>
                  <a:cubicBezTo>
                    <a:pt x="858" y="126"/>
                    <a:pt x="739" y="30"/>
                    <a:pt x="620" y="7"/>
                  </a:cubicBezTo>
                  <a:cubicBezTo>
                    <a:pt x="596" y="3"/>
                    <a:pt x="572" y="1"/>
                    <a:pt x="5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6"/>
            <p:cNvSpPr/>
            <p:nvPr/>
          </p:nvSpPr>
          <p:spPr>
            <a:xfrm rot="10780494" flipH="1">
              <a:off x="6638919" y="1397003"/>
              <a:ext cx="60547" cy="55854"/>
            </a:xfrm>
            <a:custGeom>
              <a:avLst/>
              <a:gdLst/>
              <a:ahLst/>
              <a:cxnLst/>
              <a:rect l="l" t="t" r="r" b="b"/>
              <a:pathLst>
                <a:path w="1049" h="929" extrusionOk="0">
                  <a:moveTo>
                    <a:pt x="357" y="0"/>
                  </a:moveTo>
                  <a:cubicBezTo>
                    <a:pt x="310" y="0"/>
                    <a:pt x="262" y="0"/>
                    <a:pt x="215" y="48"/>
                  </a:cubicBezTo>
                  <a:cubicBezTo>
                    <a:pt x="167" y="48"/>
                    <a:pt x="119" y="95"/>
                    <a:pt x="95" y="143"/>
                  </a:cubicBezTo>
                  <a:lnTo>
                    <a:pt x="24" y="214"/>
                  </a:lnTo>
                  <a:cubicBezTo>
                    <a:pt x="0" y="262"/>
                    <a:pt x="0" y="334"/>
                    <a:pt x="0" y="381"/>
                  </a:cubicBezTo>
                  <a:cubicBezTo>
                    <a:pt x="0" y="405"/>
                    <a:pt x="0" y="453"/>
                    <a:pt x="0" y="476"/>
                  </a:cubicBezTo>
                  <a:cubicBezTo>
                    <a:pt x="0" y="548"/>
                    <a:pt x="24" y="595"/>
                    <a:pt x="72" y="643"/>
                  </a:cubicBezTo>
                  <a:lnTo>
                    <a:pt x="143" y="715"/>
                  </a:lnTo>
                  <a:cubicBezTo>
                    <a:pt x="167" y="738"/>
                    <a:pt x="191" y="762"/>
                    <a:pt x="238" y="762"/>
                  </a:cubicBezTo>
                  <a:cubicBezTo>
                    <a:pt x="286" y="810"/>
                    <a:pt x="334" y="857"/>
                    <a:pt x="405" y="881"/>
                  </a:cubicBezTo>
                  <a:cubicBezTo>
                    <a:pt x="476" y="929"/>
                    <a:pt x="548" y="929"/>
                    <a:pt x="619" y="929"/>
                  </a:cubicBezTo>
                  <a:lnTo>
                    <a:pt x="738" y="905"/>
                  </a:lnTo>
                  <a:cubicBezTo>
                    <a:pt x="810" y="881"/>
                    <a:pt x="881" y="834"/>
                    <a:pt x="929" y="762"/>
                  </a:cubicBezTo>
                  <a:cubicBezTo>
                    <a:pt x="977" y="715"/>
                    <a:pt x="1000" y="667"/>
                    <a:pt x="1024" y="619"/>
                  </a:cubicBezTo>
                  <a:cubicBezTo>
                    <a:pt x="1024" y="548"/>
                    <a:pt x="1048" y="500"/>
                    <a:pt x="1048" y="429"/>
                  </a:cubicBezTo>
                  <a:cubicBezTo>
                    <a:pt x="1024" y="357"/>
                    <a:pt x="1000" y="262"/>
                    <a:pt x="953" y="191"/>
                  </a:cubicBezTo>
                  <a:cubicBezTo>
                    <a:pt x="905" y="143"/>
                    <a:pt x="858" y="95"/>
                    <a:pt x="786" y="48"/>
                  </a:cubicBezTo>
                  <a:cubicBezTo>
                    <a:pt x="762" y="48"/>
                    <a:pt x="762" y="24"/>
                    <a:pt x="738" y="24"/>
                  </a:cubicBezTo>
                  <a:lnTo>
                    <a:pt x="715" y="24"/>
                  </a:lnTo>
                  <a:lnTo>
                    <a:pt x="596" y="0"/>
                  </a:lnTo>
                  <a:close/>
                </a:path>
              </a:pathLst>
            </a:custGeom>
            <a:solidFill>
              <a:srgbClr val="C9B1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6"/>
            <p:cNvSpPr/>
            <p:nvPr/>
          </p:nvSpPr>
          <p:spPr>
            <a:xfrm rot="10780494" flipH="1">
              <a:off x="6931075" y="1256304"/>
              <a:ext cx="75669" cy="78520"/>
            </a:xfrm>
            <a:custGeom>
              <a:avLst/>
              <a:gdLst/>
              <a:ahLst/>
              <a:cxnLst/>
              <a:rect l="l" t="t" r="r" b="b"/>
              <a:pathLst>
                <a:path w="1311" h="1306" extrusionOk="0">
                  <a:moveTo>
                    <a:pt x="524" y="0"/>
                  </a:moveTo>
                  <a:cubicBezTo>
                    <a:pt x="143" y="24"/>
                    <a:pt x="1" y="524"/>
                    <a:pt x="286" y="762"/>
                  </a:cubicBezTo>
                  <a:cubicBezTo>
                    <a:pt x="310" y="786"/>
                    <a:pt x="358" y="810"/>
                    <a:pt x="382" y="834"/>
                  </a:cubicBezTo>
                  <a:lnTo>
                    <a:pt x="453" y="929"/>
                  </a:lnTo>
                  <a:lnTo>
                    <a:pt x="501" y="1000"/>
                  </a:lnTo>
                  <a:lnTo>
                    <a:pt x="501" y="1024"/>
                  </a:lnTo>
                  <a:cubicBezTo>
                    <a:pt x="524" y="1048"/>
                    <a:pt x="548" y="1072"/>
                    <a:pt x="548" y="1072"/>
                  </a:cubicBezTo>
                  <a:cubicBezTo>
                    <a:pt x="572" y="1120"/>
                    <a:pt x="620" y="1143"/>
                    <a:pt x="644" y="1143"/>
                  </a:cubicBezTo>
                  <a:lnTo>
                    <a:pt x="620" y="1120"/>
                  </a:lnTo>
                  <a:lnTo>
                    <a:pt x="620" y="1120"/>
                  </a:lnTo>
                  <a:cubicBezTo>
                    <a:pt x="691" y="1167"/>
                    <a:pt x="763" y="1239"/>
                    <a:pt x="834" y="1262"/>
                  </a:cubicBezTo>
                  <a:cubicBezTo>
                    <a:pt x="885" y="1292"/>
                    <a:pt x="938" y="1305"/>
                    <a:pt x="990" y="1305"/>
                  </a:cubicBezTo>
                  <a:cubicBezTo>
                    <a:pt x="1106" y="1305"/>
                    <a:pt x="1213" y="1235"/>
                    <a:pt x="1263" y="1120"/>
                  </a:cubicBezTo>
                  <a:cubicBezTo>
                    <a:pt x="1287" y="1096"/>
                    <a:pt x="1287" y="1096"/>
                    <a:pt x="1263" y="1072"/>
                  </a:cubicBezTo>
                  <a:cubicBezTo>
                    <a:pt x="1263" y="1048"/>
                    <a:pt x="1310" y="1000"/>
                    <a:pt x="1310" y="953"/>
                  </a:cubicBezTo>
                  <a:cubicBezTo>
                    <a:pt x="1310" y="905"/>
                    <a:pt x="1310" y="834"/>
                    <a:pt x="1310" y="786"/>
                  </a:cubicBezTo>
                  <a:cubicBezTo>
                    <a:pt x="1310" y="643"/>
                    <a:pt x="1263" y="524"/>
                    <a:pt x="1191" y="429"/>
                  </a:cubicBezTo>
                  <a:cubicBezTo>
                    <a:pt x="1072" y="286"/>
                    <a:pt x="977" y="191"/>
                    <a:pt x="834" y="96"/>
                  </a:cubicBezTo>
                  <a:cubicBezTo>
                    <a:pt x="786" y="48"/>
                    <a:pt x="739" y="24"/>
                    <a:pt x="691" y="24"/>
                  </a:cubicBezTo>
                  <a:cubicBezTo>
                    <a:pt x="644" y="0"/>
                    <a:pt x="572" y="0"/>
                    <a:pt x="524" y="0"/>
                  </a:cubicBezTo>
                  <a:close/>
                </a:path>
              </a:pathLst>
            </a:custGeom>
            <a:solidFill>
              <a:srgbClr val="E0B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id="{880AB95F-7B62-44B7-8E12-39AA2F3592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277209">
            <a:off x="-7204" y="1458347"/>
            <a:ext cx="2330023" cy="314825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5CD0847-8DB0-41F7-B0C2-E062C807D0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71406">
            <a:off x="6637787" y="1045053"/>
            <a:ext cx="2421754" cy="327220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27"/>
          <p:cNvSpPr txBox="1">
            <a:spLocks noGrp="1"/>
          </p:cNvSpPr>
          <p:nvPr>
            <p:ph type="subTitle" idx="1"/>
          </p:nvPr>
        </p:nvSpPr>
        <p:spPr>
          <a:xfrm>
            <a:off x="745902" y="1153345"/>
            <a:ext cx="4859079" cy="269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eaLnBrk="1" hangingPunct="1">
              <a:buFont typeface="Arial" charset="0"/>
              <a:buNone/>
              <a:defRPr/>
            </a:pPr>
            <a:r>
              <a:rPr lang="es-ES_tradnl" i="1" dirty="0">
                <a:solidFill>
                  <a:schemeClr val="accent3">
                    <a:lumMod val="75000"/>
                  </a:schemeClr>
                </a:solidFill>
              </a:rPr>
              <a:t>Fue un pintor francés que vivió hace muchos años al que le gustaba pintar niños jugando con diferentes juguetes.</a:t>
            </a:r>
            <a:endParaRPr lang="es-ES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grpSp>
        <p:nvGrpSpPr>
          <p:cNvPr id="762" name="Google Shape;762;p27"/>
          <p:cNvGrpSpPr/>
          <p:nvPr/>
        </p:nvGrpSpPr>
        <p:grpSpPr>
          <a:xfrm>
            <a:off x="5096177" y="1302589"/>
            <a:ext cx="3240476" cy="2923575"/>
            <a:chOff x="5096177" y="1302589"/>
            <a:chExt cx="3240476" cy="2923575"/>
          </a:xfrm>
        </p:grpSpPr>
        <p:sp>
          <p:nvSpPr>
            <p:cNvPr id="763" name="Google Shape;763;p27"/>
            <p:cNvSpPr/>
            <p:nvPr/>
          </p:nvSpPr>
          <p:spPr>
            <a:xfrm rot="10780494" flipH="1">
              <a:off x="6316365" y="2452949"/>
              <a:ext cx="9697" cy="10101"/>
            </a:xfrm>
            <a:custGeom>
              <a:avLst/>
              <a:gdLst/>
              <a:ahLst/>
              <a:cxnLst/>
              <a:rect l="l" t="t" r="r" b="b"/>
              <a:pathLst>
                <a:path w="168" h="168" extrusionOk="0">
                  <a:moveTo>
                    <a:pt x="96" y="0"/>
                  </a:moveTo>
                  <a:cubicBezTo>
                    <a:pt x="0" y="24"/>
                    <a:pt x="0" y="143"/>
                    <a:pt x="96" y="167"/>
                  </a:cubicBezTo>
                  <a:cubicBezTo>
                    <a:pt x="167" y="143"/>
                    <a:pt x="167" y="24"/>
                    <a:pt x="96" y="0"/>
                  </a:cubicBezTo>
                  <a:close/>
                </a:path>
              </a:pathLst>
            </a:custGeom>
            <a:solidFill>
              <a:srgbClr val="BF5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7"/>
            <p:cNvSpPr/>
            <p:nvPr/>
          </p:nvSpPr>
          <p:spPr>
            <a:xfrm rot="10780494" flipH="1">
              <a:off x="6119784" y="2421873"/>
              <a:ext cx="61932" cy="138282"/>
            </a:xfrm>
            <a:custGeom>
              <a:avLst/>
              <a:gdLst/>
              <a:ahLst/>
              <a:cxnLst/>
              <a:rect l="l" t="t" r="r" b="b"/>
              <a:pathLst>
                <a:path w="1073" h="2300" extrusionOk="0">
                  <a:moveTo>
                    <a:pt x="462" y="1"/>
                  </a:moveTo>
                  <a:cubicBezTo>
                    <a:pt x="309" y="1"/>
                    <a:pt x="180" y="81"/>
                    <a:pt x="144" y="242"/>
                  </a:cubicBezTo>
                  <a:cubicBezTo>
                    <a:pt x="144" y="313"/>
                    <a:pt x="120" y="385"/>
                    <a:pt x="96" y="480"/>
                  </a:cubicBezTo>
                  <a:cubicBezTo>
                    <a:pt x="96" y="552"/>
                    <a:pt x="72" y="647"/>
                    <a:pt x="72" y="718"/>
                  </a:cubicBezTo>
                  <a:cubicBezTo>
                    <a:pt x="72" y="933"/>
                    <a:pt x="49" y="1123"/>
                    <a:pt x="25" y="1337"/>
                  </a:cubicBezTo>
                  <a:lnTo>
                    <a:pt x="25" y="1218"/>
                  </a:lnTo>
                  <a:lnTo>
                    <a:pt x="1" y="1504"/>
                  </a:lnTo>
                  <a:cubicBezTo>
                    <a:pt x="1" y="1576"/>
                    <a:pt x="1" y="1647"/>
                    <a:pt x="25" y="1718"/>
                  </a:cubicBezTo>
                  <a:cubicBezTo>
                    <a:pt x="49" y="1861"/>
                    <a:pt x="120" y="2004"/>
                    <a:pt x="215" y="2099"/>
                  </a:cubicBezTo>
                  <a:cubicBezTo>
                    <a:pt x="263" y="2171"/>
                    <a:pt x="311" y="2219"/>
                    <a:pt x="406" y="2266"/>
                  </a:cubicBezTo>
                  <a:cubicBezTo>
                    <a:pt x="440" y="2283"/>
                    <a:pt x="497" y="2300"/>
                    <a:pt x="553" y="2300"/>
                  </a:cubicBezTo>
                  <a:cubicBezTo>
                    <a:pt x="576" y="2300"/>
                    <a:pt x="599" y="2297"/>
                    <a:pt x="620" y="2290"/>
                  </a:cubicBezTo>
                  <a:cubicBezTo>
                    <a:pt x="639" y="2296"/>
                    <a:pt x="658" y="2299"/>
                    <a:pt x="678" y="2299"/>
                  </a:cubicBezTo>
                  <a:cubicBezTo>
                    <a:pt x="730" y="2299"/>
                    <a:pt x="782" y="2277"/>
                    <a:pt x="834" y="2242"/>
                  </a:cubicBezTo>
                  <a:cubicBezTo>
                    <a:pt x="882" y="2195"/>
                    <a:pt x="906" y="2171"/>
                    <a:pt x="930" y="2099"/>
                  </a:cubicBezTo>
                  <a:cubicBezTo>
                    <a:pt x="954" y="2028"/>
                    <a:pt x="1001" y="1933"/>
                    <a:pt x="1001" y="1861"/>
                  </a:cubicBezTo>
                  <a:cubicBezTo>
                    <a:pt x="1025" y="1742"/>
                    <a:pt x="1049" y="1623"/>
                    <a:pt x="1073" y="1480"/>
                  </a:cubicBezTo>
                  <a:cubicBezTo>
                    <a:pt x="1073" y="1337"/>
                    <a:pt x="1073" y="1171"/>
                    <a:pt x="1073" y="1004"/>
                  </a:cubicBezTo>
                  <a:cubicBezTo>
                    <a:pt x="1073" y="861"/>
                    <a:pt x="1049" y="742"/>
                    <a:pt x="1025" y="599"/>
                  </a:cubicBezTo>
                  <a:cubicBezTo>
                    <a:pt x="1001" y="456"/>
                    <a:pt x="954" y="337"/>
                    <a:pt x="882" y="242"/>
                  </a:cubicBezTo>
                  <a:cubicBezTo>
                    <a:pt x="811" y="147"/>
                    <a:pt x="715" y="75"/>
                    <a:pt x="620" y="28"/>
                  </a:cubicBezTo>
                  <a:cubicBezTo>
                    <a:pt x="567" y="10"/>
                    <a:pt x="513" y="1"/>
                    <a:pt x="462" y="1"/>
                  </a:cubicBezTo>
                  <a:close/>
                </a:path>
              </a:pathLst>
            </a:custGeom>
            <a:solidFill>
              <a:srgbClr val="BF5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7"/>
            <p:cNvSpPr/>
            <p:nvPr/>
          </p:nvSpPr>
          <p:spPr>
            <a:xfrm rot="10780494" flipH="1">
              <a:off x="5509439" y="2987150"/>
              <a:ext cx="81152" cy="89883"/>
            </a:xfrm>
            <a:custGeom>
              <a:avLst/>
              <a:gdLst/>
              <a:ahLst/>
              <a:cxnLst/>
              <a:rect l="l" t="t" r="r" b="b"/>
              <a:pathLst>
                <a:path w="1406" h="1495" extrusionOk="0">
                  <a:moveTo>
                    <a:pt x="238" y="762"/>
                  </a:moveTo>
                  <a:cubicBezTo>
                    <a:pt x="249" y="784"/>
                    <a:pt x="260" y="801"/>
                    <a:pt x="271" y="818"/>
                  </a:cubicBezTo>
                  <a:lnTo>
                    <a:pt x="271" y="818"/>
                  </a:lnTo>
                  <a:cubicBezTo>
                    <a:pt x="261" y="799"/>
                    <a:pt x="250" y="781"/>
                    <a:pt x="238" y="762"/>
                  </a:cubicBezTo>
                  <a:close/>
                  <a:moveTo>
                    <a:pt x="286" y="0"/>
                  </a:moveTo>
                  <a:cubicBezTo>
                    <a:pt x="214" y="24"/>
                    <a:pt x="143" y="72"/>
                    <a:pt x="95" y="119"/>
                  </a:cubicBezTo>
                  <a:cubicBezTo>
                    <a:pt x="71" y="167"/>
                    <a:pt x="48" y="214"/>
                    <a:pt x="24" y="286"/>
                  </a:cubicBezTo>
                  <a:cubicBezTo>
                    <a:pt x="0" y="381"/>
                    <a:pt x="24" y="476"/>
                    <a:pt x="95" y="548"/>
                  </a:cubicBezTo>
                  <a:lnTo>
                    <a:pt x="119" y="596"/>
                  </a:lnTo>
                  <a:cubicBezTo>
                    <a:pt x="143" y="619"/>
                    <a:pt x="167" y="667"/>
                    <a:pt x="191" y="691"/>
                  </a:cubicBezTo>
                  <a:cubicBezTo>
                    <a:pt x="191" y="715"/>
                    <a:pt x="214" y="738"/>
                    <a:pt x="238" y="762"/>
                  </a:cubicBezTo>
                  <a:cubicBezTo>
                    <a:pt x="238" y="762"/>
                    <a:pt x="238" y="762"/>
                    <a:pt x="238" y="762"/>
                  </a:cubicBezTo>
                  <a:lnTo>
                    <a:pt x="238" y="762"/>
                  </a:lnTo>
                  <a:cubicBezTo>
                    <a:pt x="238" y="762"/>
                    <a:pt x="238" y="762"/>
                    <a:pt x="238" y="762"/>
                  </a:cubicBezTo>
                  <a:lnTo>
                    <a:pt x="238" y="762"/>
                  </a:lnTo>
                  <a:cubicBezTo>
                    <a:pt x="262" y="786"/>
                    <a:pt x="286" y="834"/>
                    <a:pt x="310" y="881"/>
                  </a:cubicBezTo>
                  <a:cubicBezTo>
                    <a:pt x="297" y="856"/>
                    <a:pt x="284" y="837"/>
                    <a:pt x="271" y="818"/>
                  </a:cubicBezTo>
                  <a:lnTo>
                    <a:pt x="271" y="818"/>
                  </a:lnTo>
                  <a:cubicBezTo>
                    <a:pt x="300" y="871"/>
                    <a:pt x="322" y="924"/>
                    <a:pt x="357" y="977"/>
                  </a:cubicBezTo>
                  <a:lnTo>
                    <a:pt x="381" y="1024"/>
                  </a:lnTo>
                  <a:cubicBezTo>
                    <a:pt x="405" y="1096"/>
                    <a:pt x="452" y="1143"/>
                    <a:pt x="476" y="1191"/>
                  </a:cubicBezTo>
                  <a:lnTo>
                    <a:pt x="572" y="1310"/>
                  </a:lnTo>
                  <a:lnTo>
                    <a:pt x="643" y="1381"/>
                  </a:lnTo>
                  <a:cubicBezTo>
                    <a:pt x="691" y="1429"/>
                    <a:pt x="738" y="1453"/>
                    <a:pt x="810" y="1477"/>
                  </a:cubicBezTo>
                  <a:cubicBezTo>
                    <a:pt x="857" y="1489"/>
                    <a:pt x="905" y="1495"/>
                    <a:pt x="953" y="1495"/>
                  </a:cubicBezTo>
                  <a:cubicBezTo>
                    <a:pt x="1000" y="1495"/>
                    <a:pt x="1048" y="1489"/>
                    <a:pt x="1095" y="1477"/>
                  </a:cubicBezTo>
                  <a:cubicBezTo>
                    <a:pt x="1167" y="1429"/>
                    <a:pt x="1238" y="1381"/>
                    <a:pt x="1310" y="1334"/>
                  </a:cubicBezTo>
                  <a:cubicBezTo>
                    <a:pt x="1334" y="1286"/>
                    <a:pt x="1357" y="1239"/>
                    <a:pt x="1381" y="1167"/>
                  </a:cubicBezTo>
                  <a:cubicBezTo>
                    <a:pt x="1405" y="1119"/>
                    <a:pt x="1405" y="1048"/>
                    <a:pt x="1405" y="977"/>
                  </a:cubicBezTo>
                  <a:cubicBezTo>
                    <a:pt x="1381" y="834"/>
                    <a:pt x="1334" y="691"/>
                    <a:pt x="1262" y="572"/>
                  </a:cubicBezTo>
                  <a:cubicBezTo>
                    <a:pt x="1215" y="476"/>
                    <a:pt x="1143" y="381"/>
                    <a:pt x="1048" y="310"/>
                  </a:cubicBezTo>
                  <a:cubicBezTo>
                    <a:pt x="976" y="238"/>
                    <a:pt x="881" y="191"/>
                    <a:pt x="810" y="143"/>
                  </a:cubicBezTo>
                  <a:lnTo>
                    <a:pt x="714" y="95"/>
                  </a:lnTo>
                  <a:lnTo>
                    <a:pt x="667" y="72"/>
                  </a:lnTo>
                  <a:cubicBezTo>
                    <a:pt x="619" y="48"/>
                    <a:pt x="595" y="24"/>
                    <a:pt x="548" y="24"/>
                  </a:cubicBezTo>
                  <a:lnTo>
                    <a:pt x="524" y="24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BF5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7"/>
            <p:cNvSpPr/>
            <p:nvPr/>
          </p:nvSpPr>
          <p:spPr>
            <a:xfrm rot="10780494" flipH="1">
              <a:off x="6555417" y="3720649"/>
              <a:ext cx="80171" cy="107559"/>
            </a:xfrm>
            <a:custGeom>
              <a:avLst/>
              <a:gdLst/>
              <a:ahLst/>
              <a:cxnLst/>
              <a:rect l="l" t="t" r="r" b="b"/>
              <a:pathLst>
                <a:path w="1389" h="1789" extrusionOk="0">
                  <a:moveTo>
                    <a:pt x="339" y="1"/>
                  </a:moveTo>
                  <a:cubicBezTo>
                    <a:pt x="166" y="1"/>
                    <a:pt x="0" y="136"/>
                    <a:pt x="31" y="351"/>
                  </a:cubicBezTo>
                  <a:cubicBezTo>
                    <a:pt x="31" y="398"/>
                    <a:pt x="54" y="446"/>
                    <a:pt x="54" y="493"/>
                  </a:cubicBezTo>
                  <a:cubicBezTo>
                    <a:pt x="78" y="541"/>
                    <a:pt x="54" y="589"/>
                    <a:pt x="54" y="636"/>
                  </a:cubicBezTo>
                  <a:cubicBezTo>
                    <a:pt x="78" y="803"/>
                    <a:pt x="150" y="970"/>
                    <a:pt x="245" y="1113"/>
                  </a:cubicBezTo>
                  <a:cubicBezTo>
                    <a:pt x="293" y="1208"/>
                    <a:pt x="340" y="1303"/>
                    <a:pt x="412" y="1375"/>
                  </a:cubicBezTo>
                  <a:cubicBezTo>
                    <a:pt x="435" y="1422"/>
                    <a:pt x="459" y="1470"/>
                    <a:pt x="507" y="1517"/>
                  </a:cubicBezTo>
                  <a:cubicBezTo>
                    <a:pt x="531" y="1541"/>
                    <a:pt x="578" y="1589"/>
                    <a:pt x="602" y="1637"/>
                  </a:cubicBezTo>
                  <a:cubicBezTo>
                    <a:pt x="697" y="1684"/>
                    <a:pt x="769" y="1732"/>
                    <a:pt x="864" y="1732"/>
                  </a:cubicBezTo>
                  <a:cubicBezTo>
                    <a:pt x="934" y="1767"/>
                    <a:pt x="1004" y="1789"/>
                    <a:pt x="1073" y="1789"/>
                  </a:cubicBezTo>
                  <a:cubicBezTo>
                    <a:pt x="1099" y="1789"/>
                    <a:pt x="1124" y="1786"/>
                    <a:pt x="1150" y="1779"/>
                  </a:cubicBezTo>
                  <a:cubicBezTo>
                    <a:pt x="1269" y="1779"/>
                    <a:pt x="1340" y="1684"/>
                    <a:pt x="1364" y="1589"/>
                  </a:cubicBezTo>
                  <a:cubicBezTo>
                    <a:pt x="1388" y="1494"/>
                    <a:pt x="1388" y="1422"/>
                    <a:pt x="1364" y="1327"/>
                  </a:cubicBezTo>
                  <a:cubicBezTo>
                    <a:pt x="1388" y="1255"/>
                    <a:pt x="1388" y="1184"/>
                    <a:pt x="1340" y="1113"/>
                  </a:cubicBezTo>
                  <a:cubicBezTo>
                    <a:pt x="1317" y="1065"/>
                    <a:pt x="1293" y="1017"/>
                    <a:pt x="1269" y="970"/>
                  </a:cubicBezTo>
                  <a:cubicBezTo>
                    <a:pt x="1245" y="922"/>
                    <a:pt x="1198" y="898"/>
                    <a:pt x="1174" y="851"/>
                  </a:cubicBezTo>
                  <a:cubicBezTo>
                    <a:pt x="1150" y="803"/>
                    <a:pt x="1055" y="684"/>
                    <a:pt x="1007" y="612"/>
                  </a:cubicBezTo>
                  <a:cubicBezTo>
                    <a:pt x="936" y="493"/>
                    <a:pt x="840" y="398"/>
                    <a:pt x="769" y="303"/>
                  </a:cubicBezTo>
                  <a:lnTo>
                    <a:pt x="697" y="255"/>
                  </a:lnTo>
                  <a:cubicBezTo>
                    <a:pt x="674" y="208"/>
                    <a:pt x="626" y="184"/>
                    <a:pt x="602" y="136"/>
                  </a:cubicBezTo>
                  <a:cubicBezTo>
                    <a:pt x="534" y="43"/>
                    <a:pt x="436" y="1"/>
                    <a:pt x="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7"/>
            <p:cNvSpPr/>
            <p:nvPr/>
          </p:nvSpPr>
          <p:spPr>
            <a:xfrm rot="10780494" flipH="1">
              <a:off x="6471859" y="1372524"/>
              <a:ext cx="109434" cy="103290"/>
            </a:xfrm>
            <a:custGeom>
              <a:avLst/>
              <a:gdLst/>
              <a:ahLst/>
              <a:cxnLst/>
              <a:rect l="l" t="t" r="r" b="b"/>
              <a:pathLst>
                <a:path w="1896" h="1718" extrusionOk="0">
                  <a:moveTo>
                    <a:pt x="1408" y="0"/>
                  </a:moveTo>
                  <a:cubicBezTo>
                    <a:pt x="1356" y="0"/>
                    <a:pt x="1303" y="8"/>
                    <a:pt x="1253" y="23"/>
                  </a:cubicBezTo>
                  <a:cubicBezTo>
                    <a:pt x="1158" y="47"/>
                    <a:pt x="1086" y="94"/>
                    <a:pt x="1015" y="142"/>
                  </a:cubicBezTo>
                  <a:lnTo>
                    <a:pt x="896" y="237"/>
                  </a:lnTo>
                  <a:cubicBezTo>
                    <a:pt x="800" y="332"/>
                    <a:pt x="705" y="428"/>
                    <a:pt x="610" y="547"/>
                  </a:cubicBezTo>
                  <a:cubicBezTo>
                    <a:pt x="539" y="618"/>
                    <a:pt x="467" y="690"/>
                    <a:pt x="419" y="785"/>
                  </a:cubicBezTo>
                  <a:cubicBezTo>
                    <a:pt x="348" y="880"/>
                    <a:pt x="300" y="951"/>
                    <a:pt x="229" y="1047"/>
                  </a:cubicBezTo>
                  <a:cubicBezTo>
                    <a:pt x="0" y="1352"/>
                    <a:pt x="244" y="1717"/>
                    <a:pt x="546" y="1717"/>
                  </a:cubicBezTo>
                  <a:cubicBezTo>
                    <a:pt x="621" y="1717"/>
                    <a:pt x="700" y="1694"/>
                    <a:pt x="777" y="1642"/>
                  </a:cubicBezTo>
                  <a:lnTo>
                    <a:pt x="1039" y="1452"/>
                  </a:lnTo>
                  <a:cubicBezTo>
                    <a:pt x="1134" y="1404"/>
                    <a:pt x="1205" y="1333"/>
                    <a:pt x="1277" y="1261"/>
                  </a:cubicBezTo>
                  <a:cubicBezTo>
                    <a:pt x="1396" y="1166"/>
                    <a:pt x="1491" y="1071"/>
                    <a:pt x="1586" y="975"/>
                  </a:cubicBezTo>
                  <a:cubicBezTo>
                    <a:pt x="1610" y="928"/>
                    <a:pt x="1658" y="904"/>
                    <a:pt x="1682" y="856"/>
                  </a:cubicBezTo>
                  <a:cubicBezTo>
                    <a:pt x="1729" y="785"/>
                    <a:pt x="1777" y="713"/>
                    <a:pt x="1824" y="618"/>
                  </a:cubicBezTo>
                  <a:cubicBezTo>
                    <a:pt x="1896" y="451"/>
                    <a:pt x="1848" y="261"/>
                    <a:pt x="1729" y="142"/>
                  </a:cubicBezTo>
                  <a:cubicBezTo>
                    <a:pt x="1646" y="42"/>
                    <a:pt x="1528" y="0"/>
                    <a:pt x="1408" y="0"/>
                  </a:cubicBezTo>
                  <a:close/>
                </a:path>
              </a:pathLst>
            </a:custGeom>
            <a:solidFill>
              <a:srgbClr val="C9B1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7"/>
            <p:cNvSpPr/>
            <p:nvPr/>
          </p:nvSpPr>
          <p:spPr>
            <a:xfrm rot="10780494" flipH="1">
              <a:off x="6196777" y="2719804"/>
              <a:ext cx="67415" cy="141288"/>
            </a:xfrm>
            <a:custGeom>
              <a:avLst/>
              <a:gdLst/>
              <a:ahLst/>
              <a:cxnLst/>
              <a:rect l="l" t="t" r="r" b="b"/>
              <a:pathLst>
                <a:path w="1168" h="2350" extrusionOk="0">
                  <a:moveTo>
                    <a:pt x="551" y="0"/>
                  </a:moveTo>
                  <a:cubicBezTo>
                    <a:pt x="516" y="0"/>
                    <a:pt x="483" y="6"/>
                    <a:pt x="453" y="16"/>
                  </a:cubicBezTo>
                  <a:cubicBezTo>
                    <a:pt x="334" y="16"/>
                    <a:pt x="263" y="87"/>
                    <a:pt x="191" y="159"/>
                  </a:cubicBezTo>
                  <a:cubicBezTo>
                    <a:pt x="167" y="230"/>
                    <a:pt x="120" y="325"/>
                    <a:pt x="96" y="397"/>
                  </a:cubicBezTo>
                  <a:cubicBezTo>
                    <a:pt x="72" y="444"/>
                    <a:pt x="72" y="516"/>
                    <a:pt x="72" y="564"/>
                  </a:cubicBezTo>
                  <a:cubicBezTo>
                    <a:pt x="24" y="730"/>
                    <a:pt x="24" y="873"/>
                    <a:pt x="1" y="1040"/>
                  </a:cubicBezTo>
                  <a:cubicBezTo>
                    <a:pt x="1" y="1159"/>
                    <a:pt x="1" y="1278"/>
                    <a:pt x="24" y="1397"/>
                  </a:cubicBezTo>
                  <a:cubicBezTo>
                    <a:pt x="48" y="1516"/>
                    <a:pt x="24" y="1635"/>
                    <a:pt x="48" y="1754"/>
                  </a:cubicBezTo>
                  <a:cubicBezTo>
                    <a:pt x="72" y="2016"/>
                    <a:pt x="215" y="2231"/>
                    <a:pt x="453" y="2326"/>
                  </a:cubicBezTo>
                  <a:cubicBezTo>
                    <a:pt x="495" y="2342"/>
                    <a:pt x="540" y="2349"/>
                    <a:pt x="584" y="2349"/>
                  </a:cubicBezTo>
                  <a:cubicBezTo>
                    <a:pt x="741" y="2349"/>
                    <a:pt x="898" y="2255"/>
                    <a:pt x="953" y="2088"/>
                  </a:cubicBezTo>
                  <a:cubicBezTo>
                    <a:pt x="977" y="1992"/>
                    <a:pt x="1001" y="1873"/>
                    <a:pt x="1025" y="1778"/>
                  </a:cubicBezTo>
                  <a:cubicBezTo>
                    <a:pt x="1072" y="1659"/>
                    <a:pt x="1096" y="1564"/>
                    <a:pt x="1120" y="1445"/>
                  </a:cubicBezTo>
                  <a:cubicBezTo>
                    <a:pt x="1144" y="1302"/>
                    <a:pt x="1144" y="1135"/>
                    <a:pt x="1168" y="992"/>
                  </a:cubicBezTo>
                  <a:cubicBezTo>
                    <a:pt x="1168" y="921"/>
                    <a:pt x="1168" y="873"/>
                    <a:pt x="1168" y="802"/>
                  </a:cubicBezTo>
                  <a:cubicBezTo>
                    <a:pt x="1144" y="706"/>
                    <a:pt x="1144" y="611"/>
                    <a:pt x="1120" y="516"/>
                  </a:cubicBezTo>
                  <a:cubicBezTo>
                    <a:pt x="1048" y="302"/>
                    <a:pt x="906" y="111"/>
                    <a:pt x="691" y="40"/>
                  </a:cubicBezTo>
                  <a:cubicBezTo>
                    <a:pt x="649" y="12"/>
                    <a:pt x="599" y="0"/>
                    <a:pt x="5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7"/>
            <p:cNvSpPr/>
            <p:nvPr/>
          </p:nvSpPr>
          <p:spPr>
            <a:xfrm rot="10780494" flipH="1">
              <a:off x="7113536" y="2322125"/>
              <a:ext cx="105913" cy="100705"/>
            </a:xfrm>
            <a:custGeom>
              <a:avLst/>
              <a:gdLst/>
              <a:ahLst/>
              <a:cxnLst/>
              <a:rect l="l" t="t" r="r" b="b"/>
              <a:pathLst>
                <a:path w="1835" h="1675" extrusionOk="0">
                  <a:moveTo>
                    <a:pt x="384" y="1"/>
                  </a:moveTo>
                  <a:cubicBezTo>
                    <a:pt x="265" y="1"/>
                    <a:pt x="152" y="54"/>
                    <a:pt x="72" y="173"/>
                  </a:cubicBezTo>
                  <a:cubicBezTo>
                    <a:pt x="48" y="221"/>
                    <a:pt x="25" y="293"/>
                    <a:pt x="25" y="340"/>
                  </a:cubicBezTo>
                  <a:cubicBezTo>
                    <a:pt x="1" y="435"/>
                    <a:pt x="25" y="507"/>
                    <a:pt x="96" y="578"/>
                  </a:cubicBezTo>
                  <a:lnTo>
                    <a:pt x="144" y="650"/>
                  </a:lnTo>
                  <a:cubicBezTo>
                    <a:pt x="144" y="650"/>
                    <a:pt x="144" y="674"/>
                    <a:pt x="144" y="674"/>
                  </a:cubicBezTo>
                  <a:cubicBezTo>
                    <a:pt x="191" y="721"/>
                    <a:pt x="215" y="745"/>
                    <a:pt x="263" y="793"/>
                  </a:cubicBezTo>
                  <a:lnTo>
                    <a:pt x="287" y="816"/>
                  </a:lnTo>
                  <a:cubicBezTo>
                    <a:pt x="358" y="912"/>
                    <a:pt x="453" y="1007"/>
                    <a:pt x="549" y="1102"/>
                  </a:cubicBezTo>
                  <a:cubicBezTo>
                    <a:pt x="587" y="1141"/>
                    <a:pt x="626" y="1179"/>
                    <a:pt x="668" y="1221"/>
                  </a:cubicBezTo>
                  <a:lnTo>
                    <a:pt x="668" y="1221"/>
                  </a:lnTo>
                  <a:lnTo>
                    <a:pt x="858" y="1436"/>
                  </a:lnTo>
                  <a:cubicBezTo>
                    <a:pt x="906" y="1459"/>
                    <a:pt x="953" y="1483"/>
                    <a:pt x="1025" y="1507"/>
                  </a:cubicBezTo>
                  <a:lnTo>
                    <a:pt x="1049" y="1531"/>
                  </a:lnTo>
                  <a:cubicBezTo>
                    <a:pt x="1120" y="1578"/>
                    <a:pt x="1192" y="1626"/>
                    <a:pt x="1287" y="1650"/>
                  </a:cubicBezTo>
                  <a:lnTo>
                    <a:pt x="1334" y="1650"/>
                  </a:lnTo>
                  <a:cubicBezTo>
                    <a:pt x="1377" y="1667"/>
                    <a:pt x="1421" y="1675"/>
                    <a:pt x="1464" y="1675"/>
                  </a:cubicBezTo>
                  <a:cubicBezTo>
                    <a:pt x="1658" y="1675"/>
                    <a:pt x="1830" y="1512"/>
                    <a:pt x="1811" y="1317"/>
                  </a:cubicBezTo>
                  <a:cubicBezTo>
                    <a:pt x="1811" y="1317"/>
                    <a:pt x="1811" y="1293"/>
                    <a:pt x="1811" y="1293"/>
                  </a:cubicBezTo>
                  <a:cubicBezTo>
                    <a:pt x="1811" y="1269"/>
                    <a:pt x="1811" y="1269"/>
                    <a:pt x="1811" y="1245"/>
                  </a:cubicBezTo>
                  <a:cubicBezTo>
                    <a:pt x="1835" y="1150"/>
                    <a:pt x="1835" y="1055"/>
                    <a:pt x="1787" y="959"/>
                  </a:cubicBezTo>
                  <a:cubicBezTo>
                    <a:pt x="1787" y="936"/>
                    <a:pt x="1763" y="912"/>
                    <a:pt x="1739" y="864"/>
                  </a:cubicBezTo>
                  <a:cubicBezTo>
                    <a:pt x="1739" y="793"/>
                    <a:pt x="1692" y="721"/>
                    <a:pt x="1644" y="650"/>
                  </a:cubicBezTo>
                  <a:cubicBezTo>
                    <a:pt x="1596" y="578"/>
                    <a:pt x="1549" y="531"/>
                    <a:pt x="1477" y="483"/>
                  </a:cubicBezTo>
                  <a:cubicBezTo>
                    <a:pt x="1430" y="435"/>
                    <a:pt x="1382" y="388"/>
                    <a:pt x="1334" y="340"/>
                  </a:cubicBezTo>
                  <a:cubicBezTo>
                    <a:pt x="1239" y="269"/>
                    <a:pt x="1144" y="221"/>
                    <a:pt x="1049" y="173"/>
                  </a:cubicBezTo>
                  <a:cubicBezTo>
                    <a:pt x="1001" y="126"/>
                    <a:pt x="930" y="102"/>
                    <a:pt x="858" y="102"/>
                  </a:cubicBezTo>
                  <a:cubicBezTo>
                    <a:pt x="739" y="54"/>
                    <a:pt x="620" y="7"/>
                    <a:pt x="501" y="7"/>
                  </a:cubicBezTo>
                  <a:lnTo>
                    <a:pt x="453" y="7"/>
                  </a:lnTo>
                  <a:cubicBezTo>
                    <a:pt x="430" y="3"/>
                    <a:pt x="407" y="1"/>
                    <a:pt x="3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7"/>
            <p:cNvSpPr/>
            <p:nvPr/>
          </p:nvSpPr>
          <p:spPr>
            <a:xfrm rot="10780494" flipH="1">
              <a:off x="7044132" y="1302823"/>
              <a:ext cx="82537" cy="79482"/>
            </a:xfrm>
            <a:custGeom>
              <a:avLst/>
              <a:gdLst/>
              <a:ahLst/>
              <a:cxnLst/>
              <a:rect l="l" t="t" r="r" b="b"/>
              <a:pathLst>
                <a:path w="1430" h="1322" extrusionOk="0">
                  <a:moveTo>
                    <a:pt x="1008" y="1"/>
                  </a:moveTo>
                  <a:cubicBezTo>
                    <a:pt x="995" y="1"/>
                    <a:pt x="985" y="4"/>
                    <a:pt x="977" y="12"/>
                  </a:cubicBezTo>
                  <a:cubicBezTo>
                    <a:pt x="956" y="5"/>
                    <a:pt x="935" y="2"/>
                    <a:pt x="914" y="2"/>
                  </a:cubicBezTo>
                  <a:cubicBezTo>
                    <a:pt x="863" y="2"/>
                    <a:pt x="813" y="19"/>
                    <a:pt x="762" y="35"/>
                  </a:cubicBezTo>
                  <a:cubicBezTo>
                    <a:pt x="691" y="59"/>
                    <a:pt x="596" y="107"/>
                    <a:pt x="524" y="178"/>
                  </a:cubicBezTo>
                  <a:lnTo>
                    <a:pt x="477" y="226"/>
                  </a:lnTo>
                  <a:cubicBezTo>
                    <a:pt x="405" y="250"/>
                    <a:pt x="381" y="297"/>
                    <a:pt x="334" y="345"/>
                  </a:cubicBezTo>
                  <a:lnTo>
                    <a:pt x="215" y="464"/>
                  </a:lnTo>
                  <a:cubicBezTo>
                    <a:pt x="167" y="488"/>
                    <a:pt x="143" y="535"/>
                    <a:pt x="119" y="583"/>
                  </a:cubicBezTo>
                  <a:lnTo>
                    <a:pt x="48" y="678"/>
                  </a:lnTo>
                  <a:cubicBezTo>
                    <a:pt x="24" y="726"/>
                    <a:pt x="0" y="797"/>
                    <a:pt x="24" y="845"/>
                  </a:cubicBezTo>
                  <a:cubicBezTo>
                    <a:pt x="0" y="893"/>
                    <a:pt x="0" y="940"/>
                    <a:pt x="24" y="964"/>
                  </a:cubicBezTo>
                  <a:cubicBezTo>
                    <a:pt x="24" y="1036"/>
                    <a:pt x="48" y="1083"/>
                    <a:pt x="96" y="1131"/>
                  </a:cubicBezTo>
                  <a:cubicBezTo>
                    <a:pt x="143" y="1202"/>
                    <a:pt x="191" y="1250"/>
                    <a:pt x="262" y="1274"/>
                  </a:cubicBezTo>
                  <a:cubicBezTo>
                    <a:pt x="310" y="1298"/>
                    <a:pt x="381" y="1321"/>
                    <a:pt x="429" y="1321"/>
                  </a:cubicBezTo>
                  <a:cubicBezTo>
                    <a:pt x="500" y="1321"/>
                    <a:pt x="548" y="1321"/>
                    <a:pt x="596" y="1298"/>
                  </a:cubicBezTo>
                  <a:cubicBezTo>
                    <a:pt x="691" y="1250"/>
                    <a:pt x="786" y="1226"/>
                    <a:pt x="858" y="1178"/>
                  </a:cubicBezTo>
                  <a:lnTo>
                    <a:pt x="977" y="1083"/>
                  </a:lnTo>
                  <a:cubicBezTo>
                    <a:pt x="1024" y="1059"/>
                    <a:pt x="1024" y="1059"/>
                    <a:pt x="1048" y="1036"/>
                  </a:cubicBezTo>
                  <a:lnTo>
                    <a:pt x="1310" y="797"/>
                  </a:lnTo>
                  <a:cubicBezTo>
                    <a:pt x="1334" y="774"/>
                    <a:pt x="1358" y="726"/>
                    <a:pt x="1382" y="702"/>
                  </a:cubicBezTo>
                  <a:lnTo>
                    <a:pt x="1405" y="559"/>
                  </a:lnTo>
                  <a:lnTo>
                    <a:pt x="1405" y="440"/>
                  </a:lnTo>
                  <a:cubicBezTo>
                    <a:pt x="1429" y="393"/>
                    <a:pt x="1405" y="345"/>
                    <a:pt x="1405" y="321"/>
                  </a:cubicBezTo>
                  <a:cubicBezTo>
                    <a:pt x="1382" y="250"/>
                    <a:pt x="1358" y="202"/>
                    <a:pt x="1310" y="154"/>
                  </a:cubicBezTo>
                  <a:cubicBezTo>
                    <a:pt x="1286" y="131"/>
                    <a:pt x="1239" y="83"/>
                    <a:pt x="1215" y="83"/>
                  </a:cubicBezTo>
                  <a:cubicBezTo>
                    <a:pt x="1167" y="59"/>
                    <a:pt x="1143" y="35"/>
                    <a:pt x="1096" y="12"/>
                  </a:cubicBezTo>
                  <a:cubicBezTo>
                    <a:pt x="1064" y="12"/>
                    <a:pt x="1032" y="1"/>
                    <a:pt x="1008" y="1"/>
                  </a:cubicBezTo>
                  <a:close/>
                </a:path>
              </a:pathLst>
            </a:custGeom>
            <a:solidFill>
              <a:srgbClr val="BF5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7"/>
            <p:cNvSpPr/>
            <p:nvPr/>
          </p:nvSpPr>
          <p:spPr>
            <a:xfrm rot="10780494" flipH="1">
              <a:off x="6283245" y="3961557"/>
              <a:ext cx="45424" cy="60183"/>
            </a:xfrm>
            <a:custGeom>
              <a:avLst/>
              <a:gdLst/>
              <a:ahLst/>
              <a:cxnLst/>
              <a:rect l="l" t="t" r="r" b="b"/>
              <a:pathLst>
                <a:path w="787" h="1001" extrusionOk="0">
                  <a:moveTo>
                    <a:pt x="562" y="0"/>
                  </a:moveTo>
                  <a:cubicBezTo>
                    <a:pt x="551" y="0"/>
                    <a:pt x="539" y="3"/>
                    <a:pt x="525" y="10"/>
                  </a:cubicBezTo>
                  <a:cubicBezTo>
                    <a:pt x="477" y="10"/>
                    <a:pt x="406" y="10"/>
                    <a:pt x="358" y="58"/>
                  </a:cubicBezTo>
                  <a:cubicBezTo>
                    <a:pt x="334" y="81"/>
                    <a:pt x="310" y="105"/>
                    <a:pt x="287" y="153"/>
                  </a:cubicBezTo>
                  <a:cubicBezTo>
                    <a:pt x="263" y="177"/>
                    <a:pt x="239" y="224"/>
                    <a:pt x="191" y="272"/>
                  </a:cubicBezTo>
                  <a:cubicBezTo>
                    <a:pt x="144" y="367"/>
                    <a:pt x="72" y="462"/>
                    <a:pt x="25" y="558"/>
                  </a:cubicBezTo>
                  <a:cubicBezTo>
                    <a:pt x="1" y="605"/>
                    <a:pt x="1" y="629"/>
                    <a:pt x="1" y="677"/>
                  </a:cubicBezTo>
                  <a:cubicBezTo>
                    <a:pt x="1" y="724"/>
                    <a:pt x="1" y="748"/>
                    <a:pt x="25" y="796"/>
                  </a:cubicBezTo>
                  <a:cubicBezTo>
                    <a:pt x="62" y="929"/>
                    <a:pt x="191" y="1001"/>
                    <a:pt x="314" y="1001"/>
                  </a:cubicBezTo>
                  <a:cubicBezTo>
                    <a:pt x="345" y="1001"/>
                    <a:pt x="376" y="996"/>
                    <a:pt x="406" y="986"/>
                  </a:cubicBezTo>
                  <a:cubicBezTo>
                    <a:pt x="477" y="939"/>
                    <a:pt x="548" y="891"/>
                    <a:pt x="572" y="820"/>
                  </a:cubicBezTo>
                  <a:cubicBezTo>
                    <a:pt x="620" y="724"/>
                    <a:pt x="668" y="653"/>
                    <a:pt x="715" y="558"/>
                  </a:cubicBezTo>
                  <a:lnTo>
                    <a:pt x="763" y="439"/>
                  </a:lnTo>
                  <a:cubicBezTo>
                    <a:pt x="787" y="367"/>
                    <a:pt x="787" y="296"/>
                    <a:pt x="787" y="248"/>
                  </a:cubicBezTo>
                  <a:cubicBezTo>
                    <a:pt x="787" y="177"/>
                    <a:pt x="763" y="129"/>
                    <a:pt x="739" y="105"/>
                  </a:cubicBezTo>
                  <a:cubicBezTo>
                    <a:pt x="715" y="58"/>
                    <a:pt x="691" y="34"/>
                    <a:pt x="644" y="34"/>
                  </a:cubicBezTo>
                  <a:cubicBezTo>
                    <a:pt x="610" y="17"/>
                    <a:pt x="588" y="0"/>
                    <a:pt x="5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7"/>
            <p:cNvSpPr/>
            <p:nvPr/>
          </p:nvSpPr>
          <p:spPr>
            <a:xfrm rot="10780494" flipH="1">
              <a:off x="8244477" y="1929722"/>
              <a:ext cx="92176" cy="78460"/>
            </a:xfrm>
            <a:custGeom>
              <a:avLst/>
              <a:gdLst/>
              <a:ahLst/>
              <a:cxnLst/>
              <a:rect l="l" t="t" r="r" b="b"/>
              <a:pathLst>
                <a:path w="1597" h="1305" extrusionOk="0">
                  <a:moveTo>
                    <a:pt x="477" y="1"/>
                  </a:moveTo>
                  <a:cubicBezTo>
                    <a:pt x="215" y="1"/>
                    <a:pt x="1" y="239"/>
                    <a:pt x="25" y="525"/>
                  </a:cubicBezTo>
                  <a:cubicBezTo>
                    <a:pt x="25" y="620"/>
                    <a:pt x="49" y="691"/>
                    <a:pt x="96" y="763"/>
                  </a:cubicBezTo>
                  <a:cubicBezTo>
                    <a:pt x="144" y="810"/>
                    <a:pt x="168" y="834"/>
                    <a:pt x="215" y="882"/>
                  </a:cubicBezTo>
                  <a:lnTo>
                    <a:pt x="263" y="929"/>
                  </a:lnTo>
                  <a:lnTo>
                    <a:pt x="311" y="977"/>
                  </a:lnTo>
                  <a:lnTo>
                    <a:pt x="382" y="1001"/>
                  </a:lnTo>
                  <a:lnTo>
                    <a:pt x="430" y="1048"/>
                  </a:lnTo>
                  <a:cubicBezTo>
                    <a:pt x="472" y="1077"/>
                    <a:pt x="506" y="1105"/>
                    <a:pt x="542" y="1128"/>
                  </a:cubicBezTo>
                  <a:lnTo>
                    <a:pt x="542" y="1128"/>
                  </a:lnTo>
                  <a:lnTo>
                    <a:pt x="477" y="1096"/>
                  </a:lnTo>
                  <a:lnTo>
                    <a:pt x="549" y="1144"/>
                  </a:lnTo>
                  <a:lnTo>
                    <a:pt x="567" y="1144"/>
                  </a:lnTo>
                  <a:cubicBezTo>
                    <a:pt x="571" y="1146"/>
                    <a:pt x="575" y="1148"/>
                    <a:pt x="579" y="1150"/>
                  </a:cubicBezTo>
                  <a:lnTo>
                    <a:pt x="579" y="1150"/>
                  </a:lnTo>
                  <a:cubicBezTo>
                    <a:pt x="625" y="1194"/>
                    <a:pt x="670" y="1216"/>
                    <a:pt x="715" y="1239"/>
                  </a:cubicBezTo>
                  <a:cubicBezTo>
                    <a:pt x="763" y="1263"/>
                    <a:pt x="834" y="1287"/>
                    <a:pt x="882" y="1287"/>
                  </a:cubicBezTo>
                  <a:lnTo>
                    <a:pt x="930" y="1287"/>
                  </a:lnTo>
                  <a:cubicBezTo>
                    <a:pt x="965" y="1299"/>
                    <a:pt x="995" y="1304"/>
                    <a:pt x="1025" y="1304"/>
                  </a:cubicBezTo>
                  <a:cubicBezTo>
                    <a:pt x="1055" y="1304"/>
                    <a:pt x="1085" y="1299"/>
                    <a:pt x="1120" y="1287"/>
                  </a:cubicBezTo>
                  <a:lnTo>
                    <a:pt x="1168" y="1287"/>
                  </a:lnTo>
                  <a:cubicBezTo>
                    <a:pt x="1215" y="1287"/>
                    <a:pt x="1287" y="1263"/>
                    <a:pt x="1335" y="1239"/>
                  </a:cubicBezTo>
                  <a:cubicBezTo>
                    <a:pt x="1382" y="1215"/>
                    <a:pt x="1430" y="1168"/>
                    <a:pt x="1477" y="1120"/>
                  </a:cubicBezTo>
                  <a:lnTo>
                    <a:pt x="1549" y="1025"/>
                  </a:lnTo>
                  <a:cubicBezTo>
                    <a:pt x="1573" y="953"/>
                    <a:pt x="1597" y="858"/>
                    <a:pt x="1573" y="787"/>
                  </a:cubicBezTo>
                  <a:lnTo>
                    <a:pt x="1573" y="715"/>
                  </a:lnTo>
                  <a:lnTo>
                    <a:pt x="1525" y="572"/>
                  </a:lnTo>
                  <a:cubicBezTo>
                    <a:pt x="1525" y="548"/>
                    <a:pt x="1501" y="525"/>
                    <a:pt x="1501" y="501"/>
                  </a:cubicBezTo>
                  <a:cubicBezTo>
                    <a:pt x="1477" y="477"/>
                    <a:pt x="1477" y="453"/>
                    <a:pt x="1454" y="429"/>
                  </a:cubicBezTo>
                  <a:lnTo>
                    <a:pt x="1454" y="405"/>
                  </a:lnTo>
                  <a:cubicBezTo>
                    <a:pt x="1430" y="382"/>
                    <a:pt x="1406" y="358"/>
                    <a:pt x="1382" y="334"/>
                  </a:cubicBezTo>
                  <a:cubicBezTo>
                    <a:pt x="1311" y="239"/>
                    <a:pt x="1335" y="263"/>
                    <a:pt x="1192" y="191"/>
                  </a:cubicBezTo>
                  <a:lnTo>
                    <a:pt x="1144" y="144"/>
                  </a:lnTo>
                  <a:cubicBezTo>
                    <a:pt x="1096" y="120"/>
                    <a:pt x="1073" y="120"/>
                    <a:pt x="1025" y="96"/>
                  </a:cubicBezTo>
                  <a:lnTo>
                    <a:pt x="930" y="72"/>
                  </a:lnTo>
                  <a:cubicBezTo>
                    <a:pt x="858" y="24"/>
                    <a:pt x="787" y="24"/>
                    <a:pt x="715" y="1"/>
                  </a:cubicBezTo>
                  <a:close/>
                </a:path>
              </a:pathLst>
            </a:custGeom>
            <a:solidFill>
              <a:srgbClr val="BF5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7"/>
            <p:cNvSpPr/>
            <p:nvPr/>
          </p:nvSpPr>
          <p:spPr>
            <a:xfrm rot="10780494" flipH="1">
              <a:off x="7040699" y="1969010"/>
              <a:ext cx="89406" cy="89342"/>
            </a:xfrm>
            <a:custGeom>
              <a:avLst/>
              <a:gdLst/>
              <a:ahLst/>
              <a:cxnLst/>
              <a:rect l="l" t="t" r="r" b="b"/>
              <a:pathLst>
                <a:path w="1549" h="1486" extrusionOk="0">
                  <a:moveTo>
                    <a:pt x="1078" y="1"/>
                  </a:moveTo>
                  <a:cubicBezTo>
                    <a:pt x="1045" y="1"/>
                    <a:pt x="1011" y="4"/>
                    <a:pt x="977" y="9"/>
                  </a:cubicBezTo>
                  <a:lnTo>
                    <a:pt x="906" y="9"/>
                  </a:lnTo>
                  <a:cubicBezTo>
                    <a:pt x="858" y="9"/>
                    <a:pt x="810" y="33"/>
                    <a:pt x="763" y="57"/>
                  </a:cubicBezTo>
                  <a:cubicBezTo>
                    <a:pt x="715" y="81"/>
                    <a:pt x="668" y="128"/>
                    <a:pt x="620" y="176"/>
                  </a:cubicBezTo>
                  <a:cubicBezTo>
                    <a:pt x="572" y="224"/>
                    <a:pt x="525" y="271"/>
                    <a:pt x="477" y="343"/>
                  </a:cubicBezTo>
                  <a:lnTo>
                    <a:pt x="358" y="462"/>
                  </a:lnTo>
                  <a:cubicBezTo>
                    <a:pt x="263" y="557"/>
                    <a:pt x="191" y="629"/>
                    <a:pt x="96" y="724"/>
                  </a:cubicBezTo>
                  <a:lnTo>
                    <a:pt x="48" y="819"/>
                  </a:lnTo>
                  <a:cubicBezTo>
                    <a:pt x="1" y="867"/>
                    <a:pt x="1" y="938"/>
                    <a:pt x="1" y="986"/>
                  </a:cubicBezTo>
                  <a:cubicBezTo>
                    <a:pt x="1" y="1033"/>
                    <a:pt x="1" y="1081"/>
                    <a:pt x="1" y="1129"/>
                  </a:cubicBezTo>
                  <a:cubicBezTo>
                    <a:pt x="1" y="1176"/>
                    <a:pt x="25" y="1248"/>
                    <a:pt x="72" y="1295"/>
                  </a:cubicBezTo>
                  <a:cubicBezTo>
                    <a:pt x="120" y="1343"/>
                    <a:pt x="191" y="1391"/>
                    <a:pt x="263" y="1438"/>
                  </a:cubicBezTo>
                  <a:cubicBezTo>
                    <a:pt x="310" y="1462"/>
                    <a:pt x="382" y="1486"/>
                    <a:pt x="429" y="1486"/>
                  </a:cubicBezTo>
                  <a:cubicBezTo>
                    <a:pt x="501" y="1486"/>
                    <a:pt x="572" y="1486"/>
                    <a:pt x="620" y="1462"/>
                  </a:cubicBezTo>
                  <a:cubicBezTo>
                    <a:pt x="763" y="1391"/>
                    <a:pt x="929" y="1319"/>
                    <a:pt x="1049" y="1224"/>
                  </a:cubicBezTo>
                  <a:cubicBezTo>
                    <a:pt x="1120" y="1176"/>
                    <a:pt x="1168" y="1153"/>
                    <a:pt x="1215" y="1105"/>
                  </a:cubicBezTo>
                  <a:cubicBezTo>
                    <a:pt x="1263" y="1057"/>
                    <a:pt x="1310" y="1010"/>
                    <a:pt x="1358" y="938"/>
                  </a:cubicBezTo>
                  <a:lnTo>
                    <a:pt x="1430" y="867"/>
                  </a:lnTo>
                  <a:cubicBezTo>
                    <a:pt x="1477" y="795"/>
                    <a:pt x="1525" y="700"/>
                    <a:pt x="1525" y="629"/>
                  </a:cubicBezTo>
                  <a:cubicBezTo>
                    <a:pt x="1549" y="557"/>
                    <a:pt x="1549" y="510"/>
                    <a:pt x="1525" y="462"/>
                  </a:cubicBezTo>
                  <a:cubicBezTo>
                    <a:pt x="1525" y="319"/>
                    <a:pt x="1477" y="200"/>
                    <a:pt x="1382" y="105"/>
                  </a:cubicBezTo>
                  <a:cubicBezTo>
                    <a:pt x="1291" y="32"/>
                    <a:pt x="1186" y="1"/>
                    <a:pt x="1078" y="1"/>
                  </a:cubicBezTo>
                  <a:close/>
                </a:path>
              </a:pathLst>
            </a:custGeom>
            <a:solidFill>
              <a:srgbClr val="E0B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7"/>
            <p:cNvSpPr/>
            <p:nvPr/>
          </p:nvSpPr>
          <p:spPr>
            <a:xfrm rot="10780494" flipH="1">
              <a:off x="6672356" y="2542738"/>
              <a:ext cx="70128" cy="88500"/>
            </a:xfrm>
            <a:custGeom>
              <a:avLst/>
              <a:gdLst/>
              <a:ahLst/>
              <a:cxnLst/>
              <a:rect l="l" t="t" r="r" b="b"/>
              <a:pathLst>
                <a:path w="1215" h="1472" extrusionOk="0">
                  <a:moveTo>
                    <a:pt x="381" y="0"/>
                  </a:moveTo>
                  <a:cubicBezTo>
                    <a:pt x="310" y="0"/>
                    <a:pt x="262" y="0"/>
                    <a:pt x="215" y="48"/>
                  </a:cubicBezTo>
                  <a:cubicBezTo>
                    <a:pt x="143" y="72"/>
                    <a:pt x="72" y="143"/>
                    <a:pt x="24" y="239"/>
                  </a:cubicBezTo>
                  <a:cubicBezTo>
                    <a:pt x="0" y="334"/>
                    <a:pt x="0" y="453"/>
                    <a:pt x="24" y="548"/>
                  </a:cubicBezTo>
                  <a:cubicBezTo>
                    <a:pt x="72" y="667"/>
                    <a:pt x="119" y="786"/>
                    <a:pt x="191" y="905"/>
                  </a:cubicBezTo>
                  <a:cubicBezTo>
                    <a:pt x="215" y="977"/>
                    <a:pt x="262" y="1072"/>
                    <a:pt x="310" y="1144"/>
                  </a:cubicBezTo>
                  <a:lnTo>
                    <a:pt x="381" y="1263"/>
                  </a:lnTo>
                  <a:cubicBezTo>
                    <a:pt x="477" y="1358"/>
                    <a:pt x="572" y="1429"/>
                    <a:pt x="691" y="1453"/>
                  </a:cubicBezTo>
                  <a:cubicBezTo>
                    <a:pt x="715" y="1465"/>
                    <a:pt x="745" y="1471"/>
                    <a:pt x="774" y="1471"/>
                  </a:cubicBezTo>
                  <a:cubicBezTo>
                    <a:pt x="804" y="1471"/>
                    <a:pt x="834" y="1465"/>
                    <a:pt x="858" y="1453"/>
                  </a:cubicBezTo>
                  <a:cubicBezTo>
                    <a:pt x="929" y="1453"/>
                    <a:pt x="977" y="1429"/>
                    <a:pt x="1024" y="1382"/>
                  </a:cubicBezTo>
                  <a:lnTo>
                    <a:pt x="1096" y="1310"/>
                  </a:lnTo>
                  <a:cubicBezTo>
                    <a:pt x="1167" y="1239"/>
                    <a:pt x="1191" y="1167"/>
                    <a:pt x="1191" y="1096"/>
                  </a:cubicBezTo>
                  <a:cubicBezTo>
                    <a:pt x="1215" y="1048"/>
                    <a:pt x="1215" y="1025"/>
                    <a:pt x="1191" y="977"/>
                  </a:cubicBezTo>
                  <a:cubicBezTo>
                    <a:pt x="1191" y="882"/>
                    <a:pt x="1167" y="810"/>
                    <a:pt x="1120" y="739"/>
                  </a:cubicBezTo>
                  <a:cubicBezTo>
                    <a:pt x="1120" y="739"/>
                    <a:pt x="1072" y="643"/>
                    <a:pt x="1048" y="596"/>
                  </a:cubicBezTo>
                  <a:cubicBezTo>
                    <a:pt x="1024" y="572"/>
                    <a:pt x="977" y="501"/>
                    <a:pt x="953" y="453"/>
                  </a:cubicBezTo>
                  <a:cubicBezTo>
                    <a:pt x="882" y="358"/>
                    <a:pt x="810" y="262"/>
                    <a:pt x="739" y="167"/>
                  </a:cubicBezTo>
                  <a:cubicBezTo>
                    <a:pt x="715" y="120"/>
                    <a:pt x="667" y="72"/>
                    <a:pt x="620" y="48"/>
                  </a:cubicBezTo>
                  <a:cubicBezTo>
                    <a:pt x="596" y="24"/>
                    <a:pt x="524" y="0"/>
                    <a:pt x="477" y="0"/>
                  </a:cubicBezTo>
                  <a:close/>
                </a:path>
              </a:pathLst>
            </a:custGeom>
            <a:solidFill>
              <a:srgbClr val="BF5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7"/>
            <p:cNvSpPr/>
            <p:nvPr/>
          </p:nvSpPr>
          <p:spPr>
            <a:xfrm rot="10780494" flipH="1">
              <a:off x="7632009" y="3888677"/>
              <a:ext cx="92119" cy="99382"/>
            </a:xfrm>
            <a:custGeom>
              <a:avLst/>
              <a:gdLst/>
              <a:ahLst/>
              <a:cxnLst/>
              <a:rect l="l" t="t" r="r" b="b"/>
              <a:pathLst>
                <a:path w="1596" h="1653" extrusionOk="0">
                  <a:moveTo>
                    <a:pt x="1048" y="0"/>
                  </a:moveTo>
                  <a:cubicBezTo>
                    <a:pt x="977" y="24"/>
                    <a:pt x="929" y="48"/>
                    <a:pt x="881" y="72"/>
                  </a:cubicBezTo>
                  <a:lnTo>
                    <a:pt x="786" y="143"/>
                  </a:lnTo>
                  <a:cubicBezTo>
                    <a:pt x="738" y="167"/>
                    <a:pt x="715" y="191"/>
                    <a:pt x="691" y="214"/>
                  </a:cubicBezTo>
                  <a:cubicBezTo>
                    <a:pt x="572" y="286"/>
                    <a:pt x="500" y="381"/>
                    <a:pt x="429" y="476"/>
                  </a:cubicBezTo>
                  <a:cubicBezTo>
                    <a:pt x="310" y="619"/>
                    <a:pt x="215" y="786"/>
                    <a:pt x="119" y="929"/>
                  </a:cubicBezTo>
                  <a:cubicBezTo>
                    <a:pt x="72" y="953"/>
                    <a:pt x="48" y="1000"/>
                    <a:pt x="48" y="1072"/>
                  </a:cubicBezTo>
                  <a:cubicBezTo>
                    <a:pt x="24" y="1119"/>
                    <a:pt x="0" y="1191"/>
                    <a:pt x="24" y="1238"/>
                  </a:cubicBezTo>
                  <a:cubicBezTo>
                    <a:pt x="24" y="1334"/>
                    <a:pt x="72" y="1429"/>
                    <a:pt x="143" y="1500"/>
                  </a:cubicBezTo>
                  <a:cubicBezTo>
                    <a:pt x="191" y="1572"/>
                    <a:pt x="286" y="1619"/>
                    <a:pt x="381" y="1643"/>
                  </a:cubicBezTo>
                  <a:cubicBezTo>
                    <a:pt x="411" y="1649"/>
                    <a:pt x="441" y="1652"/>
                    <a:pt x="470" y="1652"/>
                  </a:cubicBezTo>
                  <a:cubicBezTo>
                    <a:pt x="558" y="1652"/>
                    <a:pt x="643" y="1625"/>
                    <a:pt x="715" y="1572"/>
                  </a:cubicBezTo>
                  <a:lnTo>
                    <a:pt x="1120" y="1215"/>
                  </a:lnTo>
                  <a:cubicBezTo>
                    <a:pt x="1167" y="1167"/>
                    <a:pt x="1215" y="1119"/>
                    <a:pt x="1286" y="1048"/>
                  </a:cubicBezTo>
                  <a:cubicBezTo>
                    <a:pt x="1310" y="1024"/>
                    <a:pt x="1334" y="976"/>
                    <a:pt x="1358" y="953"/>
                  </a:cubicBezTo>
                  <a:cubicBezTo>
                    <a:pt x="1405" y="881"/>
                    <a:pt x="1453" y="810"/>
                    <a:pt x="1477" y="738"/>
                  </a:cubicBezTo>
                  <a:lnTo>
                    <a:pt x="1548" y="619"/>
                  </a:lnTo>
                  <a:cubicBezTo>
                    <a:pt x="1572" y="524"/>
                    <a:pt x="1596" y="429"/>
                    <a:pt x="1572" y="333"/>
                  </a:cubicBezTo>
                  <a:cubicBezTo>
                    <a:pt x="1548" y="238"/>
                    <a:pt x="1501" y="167"/>
                    <a:pt x="1429" y="95"/>
                  </a:cubicBezTo>
                  <a:cubicBezTo>
                    <a:pt x="1358" y="48"/>
                    <a:pt x="1286" y="24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7"/>
            <p:cNvSpPr/>
            <p:nvPr/>
          </p:nvSpPr>
          <p:spPr>
            <a:xfrm rot="10780494" flipH="1">
              <a:off x="5927873" y="1429717"/>
              <a:ext cx="81152" cy="98180"/>
            </a:xfrm>
            <a:custGeom>
              <a:avLst/>
              <a:gdLst/>
              <a:ahLst/>
              <a:cxnLst/>
              <a:rect l="l" t="t" r="r" b="b"/>
              <a:pathLst>
                <a:path w="1406" h="1633" extrusionOk="0">
                  <a:moveTo>
                    <a:pt x="446" y="1"/>
                  </a:moveTo>
                  <a:cubicBezTo>
                    <a:pt x="333" y="1"/>
                    <a:pt x="221" y="43"/>
                    <a:pt x="144" y="121"/>
                  </a:cubicBezTo>
                  <a:cubicBezTo>
                    <a:pt x="72" y="168"/>
                    <a:pt x="25" y="264"/>
                    <a:pt x="1" y="359"/>
                  </a:cubicBezTo>
                  <a:cubicBezTo>
                    <a:pt x="1" y="478"/>
                    <a:pt x="25" y="573"/>
                    <a:pt x="72" y="668"/>
                  </a:cubicBezTo>
                  <a:cubicBezTo>
                    <a:pt x="120" y="716"/>
                    <a:pt x="144" y="764"/>
                    <a:pt x="167" y="811"/>
                  </a:cubicBezTo>
                  <a:cubicBezTo>
                    <a:pt x="191" y="859"/>
                    <a:pt x="191" y="859"/>
                    <a:pt x="191" y="907"/>
                  </a:cubicBezTo>
                  <a:cubicBezTo>
                    <a:pt x="215" y="930"/>
                    <a:pt x="239" y="1002"/>
                    <a:pt x="239" y="1026"/>
                  </a:cubicBezTo>
                  <a:cubicBezTo>
                    <a:pt x="263" y="1073"/>
                    <a:pt x="286" y="1121"/>
                    <a:pt x="310" y="1169"/>
                  </a:cubicBezTo>
                  <a:cubicBezTo>
                    <a:pt x="334" y="1216"/>
                    <a:pt x="358" y="1240"/>
                    <a:pt x="382" y="1288"/>
                  </a:cubicBezTo>
                  <a:cubicBezTo>
                    <a:pt x="406" y="1359"/>
                    <a:pt x="453" y="1407"/>
                    <a:pt x="501" y="1454"/>
                  </a:cubicBezTo>
                  <a:lnTo>
                    <a:pt x="596" y="1526"/>
                  </a:lnTo>
                  <a:cubicBezTo>
                    <a:pt x="644" y="1550"/>
                    <a:pt x="691" y="1573"/>
                    <a:pt x="739" y="1597"/>
                  </a:cubicBezTo>
                  <a:cubicBezTo>
                    <a:pt x="798" y="1621"/>
                    <a:pt x="858" y="1633"/>
                    <a:pt x="918" y="1633"/>
                  </a:cubicBezTo>
                  <a:cubicBezTo>
                    <a:pt x="977" y="1633"/>
                    <a:pt x="1037" y="1621"/>
                    <a:pt x="1096" y="1597"/>
                  </a:cubicBezTo>
                  <a:cubicBezTo>
                    <a:pt x="1215" y="1550"/>
                    <a:pt x="1310" y="1478"/>
                    <a:pt x="1358" y="1359"/>
                  </a:cubicBezTo>
                  <a:cubicBezTo>
                    <a:pt x="1358" y="1311"/>
                    <a:pt x="1382" y="1264"/>
                    <a:pt x="1382" y="1240"/>
                  </a:cubicBezTo>
                  <a:cubicBezTo>
                    <a:pt x="1406" y="1192"/>
                    <a:pt x="1406" y="1145"/>
                    <a:pt x="1382" y="1097"/>
                  </a:cubicBezTo>
                  <a:cubicBezTo>
                    <a:pt x="1406" y="1073"/>
                    <a:pt x="1406" y="1026"/>
                    <a:pt x="1406" y="1002"/>
                  </a:cubicBezTo>
                  <a:cubicBezTo>
                    <a:pt x="1382" y="883"/>
                    <a:pt x="1358" y="787"/>
                    <a:pt x="1287" y="692"/>
                  </a:cubicBezTo>
                  <a:lnTo>
                    <a:pt x="1239" y="597"/>
                  </a:lnTo>
                  <a:cubicBezTo>
                    <a:pt x="1168" y="502"/>
                    <a:pt x="1096" y="430"/>
                    <a:pt x="1025" y="359"/>
                  </a:cubicBezTo>
                  <a:cubicBezTo>
                    <a:pt x="906" y="264"/>
                    <a:pt x="810" y="168"/>
                    <a:pt x="715" y="97"/>
                  </a:cubicBezTo>
                  <a:cubicBezTo>
                    <a:pt x="639" y="31"/>
                    <a:pt x="542" y="1"/>
                    <a:pt x="4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7"/>
            <p:cNvSpPr/>
            <p:nvPr/>
          </p:nvSpPr>
          <p:spPr>
            <a:xfrm rot="10780494" flipH="1">
              <a:off x="6609099" y="2064877"/>
              <a:ext cx="74284" cy="95655"/>
            </a:xfrm>
            <a:custGeom>
              <a:avLst/>
              <a:gdLst/>
              <a:ahLst/>
              <a:cxnLst/>
              <a:rect l="l" t="t" r="r" b="b"/>
              <a:pathLst>
                <a:path w="1287" h="1591" extrusionOk="0">
                  <a:moveTo>
                    <a:pt x="871" y="0"/>
                  </a:moveTo>
                  <a:cubicBezTo>
                    <a:pt x="824" y="0"/>
                    <a:pt x="779" y="8"/>
                    <a:pt x="739" y="24"/>
                  </a:cubicBezTo>
                  <a:cubicBezTo>
                    <a:pt x="644" y="72"/>
                    <a:pt x="572" y="119"/>
                    <a:pt x="525" y="167"/>
                  </a:cubicBezTo>
                  <a:lnTo>
                    <a:pt x="501" y="239"/>
                  </a:lnTo>
                  <a:cubicBezTo>
                    <a:pt x="477" y="262"/>
                    <a:pt x="453" y="286"/>
                    <a:pt x="430" y="334"/>
                  </a:cubicBezTo>
                  <a:cubicBezTo>
                    <a:pt x="358" y="405"/>
                    <a:pt x="311" y="524"/>
                    <a:pt x="239" y="620"/>
                  </a:cubicBezTo>
                  <a:cubicBezTo>
                    <a:pt x="168" y="762"/>
                    <a:pt x="96" y="929"/>
                    <a:pt x="25" y="1048"/>
                  </a:cubicBezTo>
                  <a:cubicBezTo>
                    <a:pt x="1" y="1143"/>
                    <a:pt x="1" y="1263"/>
                    <a:pt x="25" y="1358"/>
                  </a:cubicBezTo>
                  <a:cubicBezTo>
                    <a:pt x="72" y="1453"/>
                    <a:pt x="144" y="1525"/>
                    <a:pt x="239" y="1572"/>
                  </a:cubicBezTo>
                  <a:cubicBezTo>
                    <a:pt x="287" y="1584"/>
                    <a:pt x="334" y="1590"/>
                    <a:pt x="382" y="1590"/>
                  </a:cubicBezTo>
                  <a:cubicBezTo>
                    <a:pt x="430" y="1590"/>
                    <a:pt x="477" y="1584"/>
                    <a:pt x="525" y="1572"/>
                  </a:cubicBezTo>
                  <a:lnTo>
                    <a:pt x="620" y="1525"/>
                  </a:lnTo>
                  <a:cubicBezTo>
                    <a:pt x="668" y="1477"/>
                    <a:pt x="715" y="1429"/>
                    <a:pt x="739" y="1358"/>
                  </a:cubicBezTo>
                  <a:lnTo>
                    <a:pt x="787" y="1286"/>
                  </a:lnTo>
                  <a:cubicBezTo>
                    <a:pt x="834" y="1215"/>
                    <a:pt x="906" y="1120"/>
                    <a:pt x="954" y="1048"/>
                  </a:cubicBezTo>
                  <a:lnTo>
                    <a:pt x="1049" y="929"/>
                  </a:lnTo>
                  <a:cubicBezTo>
                    <a:pt x="1089" y="868"/>
                    <a:pt x="1130" y="808"/>
                    <a:pt x="1156" y="747"/>
                  </a:cubicBezTo>
                  <a:lnTo>
                    <a:pt x="1156" y="747"/>
                  </a:lnTo>
                  <a:cubicBezTo>
                    <a:pt x="1214" y="675"/>
                    <a:pt x="1267" y="576"/>
                    <a:pt x="1287" y="477"/>
                  </a:cubicBezTo>
                  <a:cubicBezTo>
                    <a:pt x="1287" y="405"/>
                    <a:pt x="1287" y="334"/>
                    <a:pt x="1263" y="286"/>
                  </a:cubicBezTo>
                  <a:cubicBezTo>
                    <a:pt x="1239" y="215"/>
                    <a:pt x="1192" y="143"/>
                    <a:pt x="1144" y="96"/>
                  </a:cubicBezTo>
                  <a:cubicBezTo>
                    <a:pt x="1065" y="32"/>
                    <a:pt x="964" y="0"/>
                    <a:pt x="871" y="0"/>
                  </a:cubicBezTo>
                  <a:close/>
                </a:path>
              </a:pathLst>
            </a:custGeom>
            <a:solidFill>
              <a:srgbClr val="C9B1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7"/>
            <p:cNvSpPr/>
            <p:nvPr/>
          </p:nvSpPr>
          <p:spPr>
            <a:xfrm rot="10780494" flipH="1">
              <a:off x="6758621" y="1528331"/>
              <a:ext cx="68743" cy="75394"/>
            </a:xfrm>
            <a:custGeom>
              <a:avLst/>
              <a:gdLst/>
              <a:ahLst/>
              <a:cxnLst/>
              <a:rect l="l" t="t" r="r" b="b"/>
              <a:pathLst>
                <a:path w="1191" h="1254" extrusionOk="0">
                  <a:moveTo>
                    <a:pt x="334" y="0"/>
                  </a:moveTo>
                  <a:cubicBezTo>
                    <a:pt x="262" y="0"/>
                    <a:pt x="191" y="24"/>
                    <a:pt x="143" y="72"/>
                  </a:cubicBezTo>
                  <a:cubicBezTo>
                    <a:pt x="95" y="96"/>
                    <a:pt x="72" y="143"/>
                    <a:pt x="48" y="191"/>
                  </a:cubicBezTo>
                  <a:cubicBezTo>
                    <a:pt x="24" y="239"/>
                    <a:pt x="0" y="262"/>
                    <a:pt x="0" y="310"/>
                  </a:cubicBezTo>
                  <a:cubicBezTo>
                    <a:pt x="0" y="358"/>
                    <a:pt x="24" y="405"/>
                    <a:pt x="24" y="429"/>
                  </a:cubicBezTo>
                  <a:lnTo>
                    <a:pt x="72" y="524"/>
                  </a:lnTo>
                  <a:cubicBezTo>
                    <a:pt x="84" y="537"/>
                    <a:pt x="90" y="556"/>
                    <a:pt x="96" y="575"/>
                  </a:cubicBezTo>
                  <a:lnTo>
                    <a:pt x="96" y="575"/>
                  </a:lnTo>
                  <a:cubicBezTo>
                    <a:pt x="98" y="606"/>
                    <a:pt x="104" y="637"/>
                    <a:pt x="119" y="667"/>
                  </a:cubicBezTo>
                  <a:cubicBezTo>
                    <a:pt x="143" y="715"/>
                    <a:pt x="167" y="739"/>
                    <a:pt x="191" y="786"/>
                  </a:cubicBezTo>
                  <a:cubicBezTo>
                    <a:pt x="214" y="834"/>
                    <a:pt x="238" y="858"/>
                    <a:pt x="262" y="882"/>
                  </a:cubicBezTo>
                  <a:cubicBezTo>
                    <a:pt x="262" y="929"/>
                    <a:pt x="286" y="953"/>
                    <a:pt x="310" y="977"/>
                  </a:cubicBezTo>
                  <a:cubicBezTo>
                    <a:pt x="357" y="1048"/>
                    <a:pt x="405" y="1096"/>
                    <a:pt x="453" y="1144"/>
                  </a:cubicBezTo>
                  <a:cubicBezTo>
                    <a:pt x="500" y="1191"/>
                    <a:pt x="548" y="1215"/>
                    <a:pt x="619" y="1239"/>
                  </a:cubicBezTo>
                  <a:cubicBezTo>
                    <a:pt x="654" y="1248"/>
                    <a:pt x="695" y="1253"/>
                    <a:pt x="738" y="1253"/>
                  </a:cubicBezTo>
                  <a:cubicBezTo>
                    <a:pt x="813" y="1253"/>
                    <a:pt x="892" y="1237"/>
                    <a:pt x="953" y="1191"/>
                  </a:cubicBezTo>
                  <a:cubicBezTo>
                    <a:pt x="1000" y="1167"/>
                    <a:pt x="1048" y="1144"/>
                    <a:pt x="1096" y="1096"/>
                  </a:cubicBezTo>
                  <a:cubicBezTo>
                    <a:pt x="1167" y="1001"/>
                    <a:pt x="1191" y="882"/>
                    <a:pt x="1191" y="763"/>
                  </a:cubicBezTo>
                  <a:cubicBezTo>
                    <a:pt x="1167" y="643"/>
                    <a:pt x="1119" y="548"/>
                    <a:pt x="1024" y="453"/>
                  </a:cubicBezTo>
                  <a:cubicBezTo>
                    <a:pt x="1000" y="429"/>
                    <a:pt x="977" y="405"/>
                    <a:pt x="953" y="382"/>
                  </a:cubicBezTo>
                  <a:lnTo>
                    <a:pt x="857" y="334"/>
                  </a:lnTo>
                  <a:lnTo>
                    <a:pt x="762" y="262"/>
                  </a:lnTo>
                  <a:lnTo>
                    <a:pt x="715" y="215"/>
                  </a:lnTo>
                  <a:lnTo>
                    <a:pt x="643" y="191"/>
                  </a:lnTo>
                  <a:cubicBezTo>
                    <a:pt x="619" y="143"/>
                    <a:pt x="572" y="120"/>
                    <a:pt x="548" y="72"/>
                  </a:cubicBezTo>
                  <a:lnTo>
                    <a:pt x="476" y="24"/>
                  </a:lnTo>
                  <a:cubicBezTo>
                    <a:pt x="429" y="24"/>
                    <a:pt x="381" y="0"/>
                    <a:pt x="334" y="0"/>
                  </a:cubicBezTo>
                  <a:close/>
                </a:path>
              </a:pathLst>
            </a:custGeom>
            <a:solidFill>
              <a:srgbClr val="E0B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7"/>
            <p:cNvSpPr/>
            <p:nvPr/>
          </p:nvSpPr>
          <p:spPr>
            <a:xfrm rot="10780494" flipH="1">
              <a:off x="6053006" y="3620044"/>
              <a:ext cx="59161" cy="73650"/>
            </a:xfrm>
            <a:custGeom>
              <a:avLst/>
              <a:gdLst/>
              <a:ahLst/>
              <a:cxnLst/>
              <a:rect l="l" t="t" r="r" b="b"/>
              <a:pathLst>
                <a:path w="1025" h="1225" extrusionOk="0">
                  <a:moveTo>
                    <a:pt x="675" y="0"/>
                  </a:moveTo>
                  <a:cubicBezTo>
                    <a:pt x="613" y="0"/>
                    <a:pt x="553" y="18"/>
                    <a:pt x="500" y="57"/>
                  </a:cubicBezTo>
                  <a:lnTo>
                    <a:pt x="477" y="57"/>
                  </a:lnTo>
                  <a:cubicBezTo>
                    <a:pt x="429" y="81"/>
                    <a:pt x="381" y="129"/>
                    <a:pt x="358" y="176"/>
                  </a:cubicBezTo>
                  <a:lnTo>
                    <a:pt x="310" y="200"/>
                  </a:lnTo>
                  <a:lnTo>
                    <a:pt x="239" y="295"/>
                  </a:lnTo>
                  <a:lnTo>
                    <a:pt x="143" y="367"/>
                  </a:lnTo>
                  <a:cubicBezTo>
                    <a:pt x="143" y="391"/>
                    <a:pt x="143" y="391"/>
                    <a:pt x="143" y="391"/>
                  </a:cubicBezTo>
                  <a:cubicBezTo>
                    <a:pt x="119" y="414"/>
                    <a:pt x="96" y="438"/>
                    <a:pt x="96" y="462"/>
                  </a:cubicBezTo>
                  <a:cubicBezTo>
                    <a:pt x="48" y="510"/>
                    <a:pt x="24" y="557"/>
                    <a:pt x="24" y="629"/>
                  </a:cubicBezTo>
                  <a:cubicBezTo>
                    <a:pt x="24" y="629"/>
                    <a:pt x="24" y="653"/>
                    <a:pt x="24" y="676"/>
                  </a:cubicBezTo>
                  <a:cubicBezTo>
                    <a:pt x="24" y="724"/>
                    <a:pt x="0" y="772"/>
                    <a:pt x="0" y="819"/>
                  </a:cubicBezTo>
                  <a:lnTo>
                    <a:pt x="0" y="915"/>
                  </a:lnTo>
                  <a:lnTo>
                    <a:pt x="24" y="1010"/>
                  </a:lnTo>
                  <a:cubicBezTo>
                    <a:pt x="24" y="1034"/>
                    <a:pt x="48" y="1057"/>
                    <a:pt x="48" y="1081"/>
                  </a:cubicBezTo>
                  <a:cubicBezTo>
                    <a:pt x="96" y="1105"/>
                    <a:pt x="119" y="1153"/>
                    <a:pt x="167" y="1176"/>
                  </a:cubicBezTo>
                  <a:cubicBezTo>
                    <a:pt x="191" y="1200"/>
                    <a:pt x="215" y="1200"/>
                    <a:pt x="239" y="1200"/>
                  </a:cubicBezTo>
                  <a:cubicBezTo>
                    <a:pt x="262" y="1224"/>
                    <a:pt x="310" y="1224"/>
                    <a:pt x="334" y="1224"/>
                  </a:cubicBezTo>
                  <a:lnTo>
                    <a:pt x="429" y="1224"/>
                  </a:lnTo>
                  <a:cubicBezTo>
                    <a:pt x="477" y="1224"/>
                    <a:pt x="524" y="1200"/>
                    <a:pt x="548" y="1176"/>
                  </a:cubicBezTo>
                  <a:lnTo>
                    <a:pt x="620" y="1129"/>
                  </a:lnTo>
                  <a:cubicBezTo>
                    <a:pt x="667" y="1129"/>
                    <a:pt x="691" y="1105"/>
                    <a:pt x="739" y="1081"/>
                  </a:cubicBezTo>
                  <a:cubicBezTo>
                    <a:pt x="810" y="1010"/>
                    <a:pt x="858" y="938"/>
                    <a:pt x="882" y="867"/>
                  </a:cubicBezTo>
                  <a:lnTo>
                    <a:pt x="929" y="748"/>
                  </a:lnTo>
                  <a:cubicBezTo>
                    <a:pt x="929" y="724"/>
                    <a:pt x="953" y="676"/>
                    <a:pt x="977" y="629"/>
                  </a:cubicBezTo>
                  <a:lnTo>
                    <a:pt x="1024" y="486"/>
                  </a:lnTo>
                  <a:cubicBezTo>
                    <a:pt x="1024" y="438"/>
                    <a:pt x="1024" y="391"/>
                    <a:pt x="1024" y="343"/>
                  </a:cubicBezTo>
                  <a:lnTo>
                    <a:pt x="1024" y="295"/>
                  </a:lnTo>
                  <a:cubicBezTo>
                    <a:pt x="1001" y="248"/>
                    <a:pt x="1001" y="176"/>
                    <a:pt x="953" y="129"/>
                  </a:cubicBezTo>
                  <a:cubicBezTo>
                    <a:pt x="929" y="81"/>
                    <a:pt x="882" y="57"/>
                    <a:pt x="834" y="33"/>
                  </a:cubicBezTo>
                  <a:cubicBezTo>
                    <a:pt x="780" y="12"/>
                    <a:pt x="727" y="0"/>
                    <a:pt x="675" y="0"/>
                  </a:cubicBezTo>
                  <a:close/>
                </a:path>
              </a:pathLst>
            </a:custGeom>
            <a:solidFill>
              <a:srgbClr val="C9B1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7"/>
            <p:cNvSpPr/>
            <p:nvPr/>
          </p:nvSpPr>
          <p:spPr>
            <a:xfrm rot="10780494" flipH="1">
              <a:off x="6673725" y="4171862"/>
              <a:ext cx="67357" cy="54110"/>
            </a:xfrm>
            <a:custGeom>
              <a:avLst/>
              <a:gdLst/>
              <a:ahLst/>
              <a:cxnLst/>
              <a:rect l="l" t="t" r="r" b="b"/>
              <a:pathLst>
                <a:path w="1167" h="900" extrusionOk="0">
                  <a:moveTo>
                    <a:pt x="905" y="1"/>
                  </a:moveTo>
                  <a:cubicBezTo>
                    <a:pt x="834" y="1"/>
                    <a:pt x="762" y="1"/>
                    <a:pt x="714" y="25"/>
                  </a:cubicBezTo>
                  <a:lnTo>
                    <a:pt x="595" y="25"/>
                  </a:lnTo>
                  <a:lnTo>
                    <a:pt x="500" y="49"/>
                  </a:lnTo>
                  <a:cubicBezTo>
                    <a:pt x="453" y="72"/>
                    <a:pt x="405" y="96"/>
                    <a:pt x="381" y="120"/>
                  </a:cubicBezTo>
                  <a:lnTo>
                    <a:pt x="191" y="215"/>
                  </a:lnTo>
                  <a:cubicBezTo>
                    <a:pt x="119" y="287"/>
                    <a:pt x="71" y="358"/>
                    <a:pt x="48" y="430"/>
                  </a:cubicBezTo>
                  <a:cubicBezTo>
                    <a:pt x="24" y="477"/>
                    <a:pt x="0" y="549"/>
                    <a:pt x="0" y="596"/>
                  </a:cubicBezTo>
                  <a:cubicBezTo>
                    <a:pt x="24" y="644"/>
                    <a:pt x="24" y="692"/>
                    <a:pt x="48" y="715"/>
                  </a:cubicBezTo>
                  <a:cubicBezTo>
                    <a:pt x="71" y="763"/>
                    <a:pt x="95" y="787"/>
                    <a:pt x="119" y="811"/>
                  </a:cubicBezTo>
                  <a:cubicBezTo>
                    <a:pt x="167" y="858"/>
                    <a:pt x="214" y="882"/>
                    <a:pt x="286" y="882"/>
                  </a:cubicBezTo>
                  <a:lnTo>
                    <a:pt x="310" y="882"/>
                  </a:lnTo>
                  <a:cubicBezTo>
                    <a:pt x="357" y="894"/>
                    <a:pt x="399" y="900"/>
                    <a:pt x="438" y="900"/>
                  </a:cubicBezTo>
                  <a:cubicBezTo>
                    <a:pt x="476" y="900"/>
                    <a:pt x="512" y="894"/>
                    <a:pt x="548" y="882"/>
                  </a:cubicBezTo>
                  <a:lnTo>
                    <a:pt x="786" y="787"/>
                  </a:lnTo>
                  <a:cubicBezTo>
                    <a:pt x="810" y="787"/>
                    <a:pt x="857" y="763"/>
                    <a:pt x="881" y="739"/>
                  </a:cubicBezTo>
                  <a:lnTo>
                    <a:pt x="953" y="668"/>
                  </a:lnTo>
                  <a:lnTo>
                    <a:pt x="1024" y="620"/>
                  </a:lnTo>
                  <a:cubicBezTo>
                    <a:pt x="1096" y="549"/>
                    <a:pt x="1143" y="477"/>
                    <a:pt x="1167" y="382"/>
                  </a:cubicBezTo>
                  <a:lnTo>
                    <a:pt x="1167" y="287"/>
                  </a:lnTo>
                  <a:cubicBezTo>
                    <a:pt x="1167" y="263"/>
                    <a:pt x="1143" y="215"/>
                    <a:pt x="1143" y="192"/>
                  </a:cubicBezTo>
                  <a:cubicBezTo>
                    <a:pt x="1119" y="144"/>
                    <a:pt x="1096" y="120"/>
                    <a:pt x="1072" y="120"/>
                  </a:cubicBezTo>
                  <a:cubicBezTo>
                    <a:pt x="1048" y="72"/>
                    <a:pt x="1024" y="49"/>
                    <a:pt x="976" y="25"/>
                  </a:cubicBezTo>
                  <a:lnTo>
                    <a:pt x="905" y="1"/>
                  </a:lnTo>
                  <a:close/>
                </a:path>
              </a:pathLst>
            </a:custGeom>
            <a:solidFill>
              <a:srgbClr val="BF5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7"/>
            <p:cNvSpPr/>
            <p:nvPr/>
          </p:nvSpPr>
          <p:spPr>
            <a:xfrm rot="10780494" flipH="1">
              <a:off x="5780299" y="2255667"/>
              <a:ext cx="96274" cy="66676"/>
            </a:xfrm>
            <a:custGeom>
              <a:avLst/>
              <a:gdLst/>
              <a:ahLst/>
              <a:cxnLst/>
              <a:rect l="l" t="t" r="r" b="b"/>
              <a:pathLst>
                <a:path w="1668" h="1109" extrusionOk="0">
                  <a:moveTo>
                    <a:pt x="477" y="1"/>
                  </a:moveTo>
                  <a:cubicBezTo>
                    <a:pt x="447" y="1"/>
                    <a:pt x="418" y="7"/>
                    <a:pt x="382" y="19"/>
                  </a:cubicBezTo>
                  <a:cubicBezTo>
                    <a:pt x="310" y="19"/>
                    <a:pt x="239" y="42"/>
                    <a:pt x="168" y="90"/>
                  </a:cubicBezTo>
                  <a:cubicBezTo>
                    <a:pt x="96" y="138"/>
                    <a:pt x="48" y="209"/>
                    <a:pt x="25" y="304"/>
                  </a:cubicBezTo>
                  <a:cubicBezTo>
                    <a:pt x="1" y="376"/>
                    <a:pt x="1" y="447"/>
                    <a:pt x="25" y="519"/>
                  </a:cubicBezTo>
                  <a:cubicBezTo>
                    <a:pt x="48" y="590"/>
                    <a:pt x="96" y="685"/>
                    <a:pt x="168" y="733"/>
                  </a:cubicBezTo>
                  <a:cubicBezTo>
                    <a:pt x="215" y="781"/>
                    <a:pt x="263" y="828"/>
                    <a:pt x="310" y="852"/>
                  </a:cubicBezTo>
                  <a:lnTo>
                    <a:pt x="406" y="900"/>
                  </a:lnTo>
                  <a:lnTo>
                    <a:pt x="572" y="971"/>
                  </a:lnTo>
                  <a:lnTo>
                    <a:pt x="763" y="1019"/>
                  </a:lnTo>
                  <a:cubicBezTo>
                    <a:pt x="834" y="1043"/>
                    <a:pt x="882" y="1066"/>
                    <a:pt x="953" y="1090"/>
                  </a:cubicBezTo>
                  <a:cubicBezTo>
                    <a:pt x="989" y="1102"/>
                    <a:pt x="1025" y="1108"/>
                    <a:pt x="1061" y="1108"/>
                  </a:cubicBezTo>
                  <a:cubicBezTo>
                    <a:pt x="1096" y="1108"/>
                    <a:pt x="1132" y="1102"/>
                    <a:pt x="1168" y="1090"/>
                  </a:cubicBezTo>
                  <a:lnTo>
                    <a:pt x="1334" y="1090"/>
                  </a:lnTo>
                  <a:lnTo>
                    <a:pt x="1430" y="1066"/>
                  </a:lnTo>
                  <a:lnTo>
                    <a:pt x="1525" y="1019"/>
                  </a:lnTo>
                  <a:cubicBezTo>
                    <a:pt x="1596" y="971"/>
                    <a:pt x="1644" y="900"/>
                    <a:pt x="1668" y="828"/>
                  </a:cubicBezTo>
                  <a:cubicBezTo>
                    <a:pt x="1668" y="757"/>
                    <a:pt x="1668" y="685"/>
                    <a:pt x="1668" y="614"/>
                  </a:cubicBezTo>
                  <a:cubicBezTo>
                    <a:pt x="1644" y="519"/>
                    <a:pt x="1596" y="447"/>
                    <a:pt x="1525" y="400"/>
                  </a:cubicBezTo>
                  <a:lnTo>
                    <a:pt x="1406" y="328"/>
                  </a:lnTo>
                  <a:cubicBezTo>
                    <a:pt x="1358" y="257"/>
                    <a:pt x="1311" y="209"/>
                    <a:pt x="1239" y="185"/>
                  </a:cubicBezTo>
                  <a:cubicBezTo>
                    <a:pt x="1168" y="162"/>
                    <a:pt x="1120" y="138"/>
                    <a:pt x="1049" y="138"/>
                  </a:cubicBezTo>
                  <a:cubicBezTo>
                    <a:pt x="977" y="114"/>
                    <a:pt x="930" y="90"/>
                    <a:pt x="858" y="66"/>
                  </a:cubicBezTo>
                  <a:lnTo>
                    <a:pt x="572" y="19"/>
                  </a:lnTo>
                  <a:cubicBezTo>
                    <a:pt x="537" y="7"/>
                    <a:pt x="507" y="1"/>
                    <a:pt x="477" y="1"/>
                  </a:cubicBezTo>
                  <a:close/>
                </a:path>
              </a:pathLst>
            </a:custGeom>
            <a:solidFill>
              <a:srgbClr val="E0B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7"/>
            <p:cNvSpPr/>
            <p:nvPr/>
          </p:nvSpPr>
          <p:spPr>
            <a:xfrm rot="10780494" flipH="1">
              <a:off x="6497386" y="1696105"/>
              <a:ext cx="60547" cy="116097"/>
            </a:xfrm>
            <a:custGeom>
              <a:avLst/>
              <a:gdLst/>
              <a:ahLst/>
              <a:cxnLst/>
              <a:rect l="l" t="t" r="r" b="b"/>
              <a:pathLst>
                <a:path w="1049" h="1931" extrusionOk="0">
                  <a:moveTo>
                    <a:pt x="547" y="1"/>
                  </a:moveTo>
                  <a:cubicBezTo>
                    <a:pt x="423" y="1"/>
                    <a:pt x="294" y="50"/>
                    <a:pt x="215" y="149"/>
                  </a:cubicBezTo>
                  <a:cubicBezTo>
                    <a:pt x="191" y="221"/>
                    <a:pt x="144" y="268"/>
                    <a:pt x="96" y="340"/>
                  </a:cubicBezTo>
                  <a:cubicBezTo>
                    <a:pt x="96" y="364"/>
                    <a:pt x="96" y="388"/>
                    <a:pt x="72" y="411"/>
                  </a:cubicBezTo>
                  <a:cubicBezTo>
                    <a:pt x="25" y="507"/>
                    <a:pt x="1" y="602"/>
                    <a:pt x="1" y="697"/>
                  </a:cubicBezTo>
                  <a:cubicBezTo>
                    <a:pt x="1" y="792"/>
                    <a:pt x="25" y="888"/>
                    <a:pt x="25" y="1007"/>
                  </a:cubicBezTo>
                  <a:cubicBezTo>
                    <a:pt x="48" y="1126"/>
                    <a:pt x="96" y="1269"/>
                    <a:pt x="144" y="1388"/>
                  </a:cubicBezTo>
                  <a:cubicBezTo>
                    <a:pt x="167" y="1483"/>
                    <a:pt x="215" y="1578"/>
                    <a:pt x="239" y="1674"/>
                  </a:cubicBezTo>
                  <a:cubicBezTo>
                    <a:pt x="308" y="1851"/>
                    <a:pt x="459" y="1931"/>
                    <a:pt x="608" y="1931"/>
                  </a:cubicBezTo>
                  <a:cubicBezTo>
                    <a:pt x="820" y="1931"/>
                    <a:pt x="1029" y="1772"/>
                    <a:pt x="1001" y="1507"/>
                  </a:cubicBezTo>
                  <a:cubicBezTo>
                    <a:pt x="977" y="1435"/>
                    <a:pt x="977" y="1388"/>
                    <a:pt x="1001" y="1340"/>
                  </a:cubicBezTo>
                  <a:cubicBezTo>
                    <a:pt x="1001" y="1245"/>
                    <a:pt x="1001" y="1173"/>
                    <a:pt x="1025" y="1102"/>
                  </a:cubicBezTo>
                  <a:cubicBezTo>
                    <a:pt x="1025" y="1007"/>
                    <a:pt x="1025" y="888"/>
                    <a:pt x="1025" y="792"/>
                  </a:cubicBezTo>
                  <a:lnTo>
                    <a:pt x="1025" y="769"/>
                  </a:lnTo>
                  <a:cubicBezTo>
                    <a:pt x="1049" y="673"/>
                    <a:pt x="1025" y="602"/>
                    <a:pt x="1025" y="554"/>
                  </a:cubicBezTo>
                  <a:cubicBezTo>
                    <a:pt x="1001" y="507"/>
                    <a:pt x="1001" y="459"/>
                    <a:pt x="977" y="435"/>
                  </a:cubicBezTo>
                  <a:cubicBezTo>
                    <a:pt x="953" y="388"/>
                    <a:pt x="929" y="316"/>
                    <a:pt x="906" y="268"/>
                  </a:cubicBezTo>
                  <a:cubicBezTo>
                    <a:pt x="858" y="126"/>
                    <a:pt x="739" y="30"/>
                    <a:pt x="620" y="7"/>
                  </a:cubicBezTo>
                  <a:cubicBezTo>
                    <a:pt x="596" y="3"/>
                    <a:pt x="572" y="1"/>
                    <a:pt x="547" y="1"/>
                  </a:cubicBezTo>
                  <a:close/>
                </a:path>
              </a:pathLst>
            </a:custGeom>
            <a:solidFill>
              <a:srgbClr val="E0B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7"/>
            <p:cNvSpPr/>
            <p:nvPr/>
          </p:nvSpPr>
          <p:spPr>
            <a:xfrm rot="10780494" flipH="1">
              <a:off x="7752644" y="3571103"/>
              <a:ext cx="60547" cy="55854"/>
            </a:xfrm>
            <a:custGeom>
              <a:avLst/>
              <a:gdLst/>
              <a:ahLst/>
              <a:cxnLst/>
              <a:rect l="l" t="t" r="r" b="b"/>
              <a:pathLst>
                <a:path w="1049" h="929" extrusionOk="0">
                  <a:moveTo>
                    <a:pt x="357" y="0"/>
                  </a:moveTo>
                  <a:cubicBezTo>
                    <a:pt x="310" y="0"/>
                    <a:pt x="262" y="0"/>
                    <a:pt x="215" y="48"/>
                  </a:cubicBezTo>
                  <a:cubicBezTo>
                    <a:pt x="167" y="48"/>
                    <a:pt x="119" y="95"/>
                    <a:pt x="95" y="143"/>
                  </a:cubicBezTo>
                  <a:lnTo>
                    <a:pt x="24" y="214"/>
                  </a:lnTo>
                  <a:cubicBezTo>
                    <a:pt x="0" y="262"/>
                    <a:pt x="0" y="334"/>
                    <a:pt x="0" y="381"/>
                  </a:cubicBezTo>
                  <a:cubicBezTo>
                    <a:pt x="0" y="405"/>
                    <a:pt x="0" y="453"/>
                    <a:pt x="0" y="476"/>
                  </a:cubicBezTo>
                  <a:cubicBezTo>
                    <a:pt x="0" y="548"/>
                    <a:pt x="24" y="595"/>
                    <a:pt x="72" y="643"/>
                  </a:cubicBezTo>
                  <a:lnTo>
                    <a:pt x="143" y="715"/>
                  </a:lnTo>
                  <a:cubicBezTo>
                    <a:pt x="167" y="738"/>
                    <a:pt x="191" y="762"/>
                    <a:pt x="238" y="762"/>
                  </a:cubicBezTo>
                  <a:cubicBezTo>
                    <a:pt x="286" y="810"/>
                    <a:pt x="334" y="857"/>
                    <a:pt x="405" y="881"/>
                  </a:cubicBezTo>
                  <a:cubicBezTo>
                    <a:pt x="476" y="929"/>
                    <a:pt x="548" y="929"/>
                    <a:pt x="619" y="929"/>
                  </a:cubicBezTo>
                  <a:lnTo>
                    <a:pt x="738" y="905"/>
                  </a:lnTo>
                  <a:cubicBezTo>
                    <a:pt x="810" y="881"/>
                    <a:pt x="881" y="834"/>
                    <a:pt x="929" y="762"/>
                  </a:cubicBezTo>
                  <a:cubicBezTo>
                    <a:pt x="977" y="715"/>
                    <a:pt x="1000" y="667"/>
                    <a:pt x="1024" y="619"/>
                  </a:cubicBezTo>
                  <a:cubicBezTo>
                    <a:pt x="1024" y="548"/>
                    <a:pt x="1048" y="500"/>
                    <a:pt x="1048" y="429"/>
                  </a:cubicBezTo>
                  <a:cubicBezTo>
                    <a:pt x="1024" y="357"/>
                    <a:pt x="1000" y="262"/>
                    <a:pt x="953" y="191"/>
                  </a:cubicBezTo>
                  <a:cubicBezTo>
                    <a:pt x="905" y="143"/>
                    <a:pt x="858" y="95"/>
                    <a:pt x="786" y="48"/>
                  </a:cubicBezTo>
                  <a:cubicBezTo>
                    <a:pt x="762" y="48"/>
                    <a:pt x="762" y="24"/>
                    <a:pt x="738" y="24"/>
                  </a:cubicBezTo>
                  <a:lnTo>
                    <a:pt x="715" y="24"/>
                  </a:lnTo>
                  <a:lnTo>
                    <a:pt x="596" y="0"/>
                  </a:lnTo>
                  <a:close/>
                </a:path>
              </a:pathLst>
            </a:custGeom>
            <a:solidFill>
              <a:srgbClr val="C9B1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7"/>
            <p:cNvSpPr/>
            <p:nvPr/>
          </p:nvSpPr>
          <p:spPr>
            <a:xfrm rot="10780494" flipH="1">
              <a:off x="7251713" y="1582342"/>
              <a:ext cx="75669" cy="78520"/>
            </a:xfrm>
            <a:custGeom>
              <a:avLst/>
              <a:gdLst/>
              <a:ahLst/>
              <a:cxnLst/>
              <a:rect l="l" t="t" r="r" b="b"/>
              <a:pathLst>
                <a:path w="1311" h="1306" extrusionOk="0">
                  <a:moveTo>
                    <a:pt x="524" y="0"/>
                  </a:moveTo>
                  <a:cubicBezTo>
                    <a:pt x="143" y="24"/>
                    <a:pt x="1" y="524"/>
                    <a:pt x="286" y="762"/>
                  </a:cubicBezTo>
                  <a:cubicBezTo>
                    <a:pt x="310" y="786"/>
                    <a:pt x="358" y="810"/>
                    <a:pt x="382" y="834"/>
                  </a:cubicBezTo>
                  <a:lnTo>
                    <a:pt x="453" y="929"/>
                  </a:lnTo>
                  <a:lnTo>
                    <a:pt x="501" y="1000"/>
                  </a:lnTo>
                  <a:lnTo>
                    <a:pt x="501" y="1024"/>
                  </a:lnTo>
                  <a:cubicBezTo>
                    <a:pt x="524" y="1048"/>
                    <a:pt x="548" y="1072"/>
                    <a:pt x="548" y="1072"/>
                  </a:cubicBezTo>
                  <a:cubicBezTo>
                    <a:pt x="572" y="1120"/>
                    <a:pt x="620" y="1143"/>
                    <a:pt x="644" y="1143"/>
                  </a:cubicBezTo>
                  <a:lnTo>
                    <a:pt x="620" y="1120"/>
                  </a:lnTo>
                  <a:lnTo>
                    <a:pt x="620" y="1120"/>
                  </a:lnTo>
                  <a:cubicBezTo>
                    <a:pt x="691" y="1167"/>
                    <a:pt x="763" y="1239"/>
                    <a:pt x="834" y="1262"/>
                  </a:cubicBezTo>
                  <a:cubicBezTo>
                    <a:pt x="885" y="1292"/>
                    <a:pt x="938" y="1305"/>
                    <a:pt x="990" y="1305"/>
                  </a:cubicBezTo>
                  <a:cubicBezTo>
                    <a:pt x="1106" y="1305"/>
                    <a:pt x="1213" y="1235"/>
                    <a:pt x="1263" y="1120"/>
                  </a:cubicBezTo>
                  <a:cubicBezTo>
                    <a:pt x="1287" y="1096"/>
                    <a:pt x="1287" y="1096"/>
                    <a:pt x="1263" y="1072"/>
                  </a:cubicBezTo>
                  <a:cubicBezTo>
                    <a:pt x="1263" y="1048"/>
                    <a:pt x="1310" y="1000"/>
                    <a:pt x="1310" y="953"/>
                  </a:cubicBezTo>
                  <a:cubicBezTo>
                    <a:pt x="1310" y="905"/>
                    <a:pt x="1310" y="834"/>
                    <a:pt x="1310" y="786"/>
                  </a:cubicBezTo>
                  <a:cubicBezTo>
                    <a:pt x="1310" y="643"/>
                    <a:pt x="1263" y="524"/>
                    <a:pt x="1191" y="429"/>
                  </a:cubicBezTo>
                  <a:cubicBezTo>
                    <a:pt x="1072" y="286"/>
                    <a:pt x="977" y="191"/>
                    <a:pt x="834" y="96"/>
                  </a:cubicBezTo>
                  <a:cubicBezTo>
                    <a:pt x="786" y="48"/>
                    <a:pt x="739" y="24"/>
                    <a:pt x="691" y="24"/>
                  </a:cubicBezTo>
                  <a:cubicBezTo>
                    <a:pt x="644" y="0"/>
                    <a:pt x="572" y="0"/>
                    <a:pt x="524" y="0"/>
                  </a:cubicBezTo>
                  <a:close/>
                </a:path>
              </a:pathLst>
            </a:custGeom>
            <a:solidFill>
              <a:srgbClr val="E0B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7"/>
            <p:cNvSpPr/>
            <p:nvPr/>
          </p:nvSpPr>
          <p:spPr>
            <a:xfrm rot="8080415" flipH="1">
              <a:off x="7367267" y="3328603"/>
              <a:ext cx="9696" cy="10100"/>
            </a:xfrm>
            <a:custGeom>
              <a:avLst/>
              <a:gdLst/>
              <a:ahLst/>
              <a:cxnLst/>
              <a:rect l="l" t="t" r="r" b="b"/>
              <a:pathLst>
                <a:path w="168" h="168" extrusionOk="0">
                  <a:moveTo>
                    <a:pt x="96" y="0"/>
                  </a:moveTo>
                  <a:cubicBezTo>
                    <a:pt x="0" y="24"/>
                    <a:pt x="0" y="143"/>
                    <a:pt x="96" y="167"/>
                  </a:cubicBezTo>
                  <a:cubicBezTo>
                    <a:pt x="167" y="143"/>
                    <a:pt x="167" y="24"/>
                    <a:pt x="96" y="0"/>
                  </a:cubicBezTo>
                  <a:close/>
                </a:path>
              </a:pathLst>
            </a:custGeom>
            <a:solidFill>
              <a:srgbClr val="BF5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7"/>
            <p:cNvSpPr/>
            <p:nvPr/>
          </p:nvSpPr>
          <p:spPr>
            <a:xfrm rot="8080415" flipH="1">
              <a:off x="6762037" y="3210427"/>
              <a:ext cx="61928" cy="138272"/>
            </a:xfrm>
            <a:custGeom>
              <a:avLst/>
              <a:gdLst/>
              <a:ahLst/>
              <a:cxnLst/>
              <a:rect l="l" t="t" r="r" b="b"/>
              <a:pathLst>
                <a:path w="1073" h="2300" extrusionOk="0">
                  <a:moveTo>
                    <a:pt x="462" y="1"/>
                  </a:moveTo>
                  <a:cubicBezTo>
                    <a:pt x="309" y="1"/>
                    <a:pt x="180" y="81"/>
                    <a:pt x="144" y="242"/>
                  </a:cubicBezTo>
                  <a:cubicBezTo>
                    <a:pt x="144" y="313"/>
                    <a:pt x="120" y="385"/>
                    <a:pt x="96" y="480"/>
                  </a:cubicBezTo>
                  <a:cubicBezTo>
                    <a:pt x="96" y="552"/>
                    <a:pt x="72" y="647"/>
                    <a:pt x="72" y="718"/>
                  </a:cubicBezTo>
                  <a:cubicBezTo>
                    <a:pt x="72" y="933"/>
                    <a:pt x="49" y="1123"/>
                    <a:pt x="25" y="1337"/>
                  </a:cubicBezTo>
                  <a:lnTo>
                    <a:pt x="25" y="1218"/>
                  </a:lnTo>
                  <a:lnTo>
                    <a:pt x="1" y="1504"/>
                  </a:lnTo>
                  <a:cubicBezTo>
                    <a:pt x="1" y="1576"/>
                    <a:pt x="1" y="1647"/>
                    <a:pt x="25" y="1718"/>
                  </a:cubicBezTo>
                  <a:cubicBezTo>
                    <a:pt x="49" y="1861"/>
                    <a:pt x="120" y="2004"/>
                    <a:pt x="215" y="2099"/>
                  </a:cubicBezTo>
                  <a:cubicBezTo>
                    <a:pt x="263" y="2171"/>
                    <a:pt x="311" y="2219"/>
                    <a:pt x="406" y="2266"/>
                  </a:cubicBezTo>
                  <a:cubicBezTo>
                    <a:pt x="440" y="2283"/>
                    <a:pt x="497" y="2300"/>
                    <a:pt x="553" y="2300"/>
                  </a:cubicBezTo>
                  <a:cubicBezTo>
                    <a:pt x="576" y="2300"/>
                    <a:pt x="599" y="2297"/>
                    <a:pt x="620" y="2290"/>
                  </a:cubicBezTo>
                  <a:cubicBezTo>
                    <a:pt x="639" y="2296"/>
                    <a:pt x="658" y="2299"/>
                    <a:pt x="678" y="2299"/>
                  </a:cubicBezTo>
                  <a:cubicBezTo>
                    <a:pt x="730" y="2299"/>
                    <a:pt x="782" y="2277"/>
                    <a:pt x="834" y="2242"/>
                  </a:cubicBezTo>
                  <a:cubicBezTo>
                    <a:pt x="882" y="2195"/>
                    <a:pt x="906" y="2171"/>
                    <a:pt x="930" y="2099"/>
                  </a:cubicBezTo>
                  <a:cubicBezTo>
                    <a:pt x="954" y="2028"/>
                    <a:pt x="1001" y="1933"/>
                    <a:pt x="1001" y="1861"/>
                  </a:cubicBezTo>
                  <a:cubicBezTo>
                    <a:pt x="1025" y="1742"/>
                    <a:pt x="1049" y="1623"/>
                    <a:pt x="1073" y="1480"/>
                  </a:cubicBezTo>
                  <a:cubicBezTo>
                    <a:pt x="1073" y="1337"/>
                    <a:pt x="1073" y="1171"/>
                    <a:pt x="1073" y="1004"/>
                  </a:cubicBezTo>
                  <a:cubicBezTo>
                    <a:pt x="1073" y="861"/>
                    <a:pt x="1049" y="742"/>
                    <a:pt x="1025" y="599"/>
                  </a:cubicBezTo>
                  <a:cubicBezTo>
                    <a:pt x="1001" y="456"/>
                    <a:pt x="954" y="337"/>
                    <a:pt x="882" y="242"/>
                  </a:cubicBezTo>
                  <a:cubicBezTo>
                    <a:pt x="811" y="147"/>
                    <a:pt x="715" y="75"/>
                    <a:pt x="620" y="28"/>
                  </a:cubicBezTo>
                  <a:cubicBezTo>
                    <a:pt x="567" y="10"/>
                    <a:pt x="513" y="1"/>
                    <a:pt x="462" y="1"/>
                  </a:cubicBezTo>
                  <a:close/>
                </a:path>
              </a:pathLst>
            </a:custGeom>
            <a:solidFill>
              <a:srgbClr val="BF5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7"/>
            <p:cNvSpPr/>
            <p:nvPr/>
          </p:nvSpPr>
          <p:spPr>
            <a:xfrm rot="8080415" flipH="1">
              <a:off x="7248975" y="3667207"/>
              <a:ext cx="81147" cy="89877"/>
            </a:xfrm>
            <a:custGeom>
              <a:avLst/>
              <a:gdLst/>
              <a:ahLst/>
              <a:cxnLst/>
              <a:rect l="l" t="t" r="r" b="b"/>
              <a:pathLst>
                <a:path w="1406" h="1495" extrusionOk="0">
                  <a:moveTo>
                    <a:pt x="238" y="762"/>
                  </a:moveTo>
                  <a:cubicBezTo>
                    <a:pt x="249" y="784"/>
                    <a:pt x="260" y="801"/>
                    <a:pt x="271" y="818"/>
                  </a:cubicBezTo>
                  <a:lnTo>
                    <a:pt x="271" y="818"/>
                  </a:lnTo>
                  <a:cubicBezTo>
                    <a:pt x="261" y="799"/>
                    <a:pt x="250" y="781"/>
                    <a:pt x="238" y="762"/>
                  </a:cubicBezTo>
                  <a:close/>
                  <a:moveTo>
                    <a:pt x="286" y="0"/>
                  </a:moveTo>
                  <a:cubicBezTo>
                    <a:pt x="214" y="24"/>
                    <a:pt x="143" y="72"/>
                    <a:pt x="95" y="119"/>
                  </a:cubicBezTo>
                  <a:cubicBezTo>
                    <a:pt x="71" y="167"/>
                    <a:pt x="48" y="214"/>
                    <a:pt x="24" y="286"/>
                  </a:cubicBezTo>
                  <a:cubicBezTo>
                    <a:pt x="0" y="381"/>
                    <a:pt x="24" y="476"/>
                    <a:pt x="95" y="548"/>
                  </a:cubicBezTo>
                  <a:lnTo>
                    <a:pt x="119" y="596"/>
                  </a:lnTo>
                  <a:cubicBezTo>
                    <a:pt x="143" y="619"/>
                    <a:pt x="167" y="667"/>
                    <a:pt x="191" y="691"/>
                  </a:cubicBezTo>
                  <a:cubicBezTo>
                    <a:pt x="191" y="715"/>
                    <a:pt x="214" y="738"/>
                    <a:pt x="238" y="762"/>
                  </a:cubicBezTo>
                  <a:cubicBezTo>
                    <a:pt x="238" y="762"/>
                    <a:pt x="238" y="762"/>
                    <a:pt x="238" y="762"/>
                  </a:cubicBezTo>
                  <a:lnTo>
                    <a:pt x="238" y="762"/>
                  </a:lnTo>
                  <a:cubicBezTo>
                    <a:pt x="238" y="762"/>
                    <a:pt x="238" y="762"/>
                    <a:pt x="238" y="762"/>
                  </a:cubicBezTo>
                  <a:lnTo>
                    <a:pt x="238" y="762"/>
                  </a:lnTo>
                  <a:cubicBezTo>
                    <a:pt x="262" y="786"/>
                    <a:pt x="286" y="834"/>
                    <a:pt x="310" y="881"/>
                  </a:cubicBezTo>
                  <a:cubicBezTo>
                    <a:pt x="297" y="856"/>
                    <a:pt x="284" y="837"/>
                    <a:pt x="271" y="818"/>
                  </a:cubicBezTo>
                  <a:lnTo>
                    <a:pt x="271" y="818"/>
                  </a:lnTo>
                  <a:cubicBezTo>
                    <a:pt x="300" y="871"/>
                    <a:pt x="322" y="924"/>
                    <a:pt x="357" y="977"/>
                  </a:cubicBezTo>
                  <a:lnTo>
                    <a:pt x="381" y="1024"/>
                  </a:lnTo>
                  <a:cubicBezTo>
                    <a:pt x="405" y="1096"/>
                    <a:pt x="452" y="1143"/>
                    <a:pt x="476" y="1191"/>
                  </a:cubicBezTo>
                  <a:lnTo>
                    <a:pt x="572" y="1310"/>
                  </a:lnTo>
                  <a:lnTo>
                    <a:pt x="643" y="1381"/>
                  </a:lnTo>
                  <a:cubicBezTo>
                    <a:pt x="691" y="1429"/>
                    <a:pt x="738" y="1453"/>
                    <a:pt x="810" y="1477"/>
                  </a:cubicBezTo>
                  <a:cubicBezTo>
                    <a:pt x="857" y="1489"/>
                    <a:pt x="905" y="1495"/>
                    <a:pt x="953" y="1495"/>
                  </a:cubicBezTo>
                  <a:cubicBezTo>
                    <a:pt x="1000" y="1495"/>
                    <a:pt x="1048" y="1489"/>
                    <a:pt x="1095" y="1477"/>
                  </a:cubicBezTo>
                  <a:cubicBezTo>
                    <a:pt x="1167" y="1429"/>
                    <a:pt x="1238" y="1381"/>
                    <a:pt x="1310" y="1334"/>
                  </a:cubicBezTo>
                  <a:cubicBezTo>
                    <a:pt x="1334" y="1286"/>
                    <a:pt x="1357" y="1239"/>
                    <a:pt x="1381" y="1167"/>
                  </a:cubicBezTo>
                  <a:cubicBezTo>
                    <a:pt x="1405" y="1119"/>
                    <a:pt x="1405" y="1048"/>
                    <a:pt x="1405" y="977"/>
                  </a:cubicBezTo>
                  <a:cubicBezTo>
                    <a:pt x="1381" y="834"/>
                    <a:pt x="1334" y="691"/>
                    <a:pt x="1262" y="572"/>
                  </a:cubicBezTo>
                  <a:cubicBezTo>
                    <a:pt x="1215" y="476"/>
                    <a:pt x="1143" y="381"/>
                    <a:pt x="1048" y="310"/>
                  </a:cubicBezTo>
                  <a:cubicBezTo>
                    <a:pt x="976" y="238"/>
                    <a:pt x="881" y="191"/>
                    <a:pt x="810" y="143"/>
                  </a:cubicBezTo>
                  <a:lnTo>
                    <a:pt x="714" y="95"/>
                  </a:lnTo>
                  <a:lnTo>
                    <a:pt x="667" y="72"/>
                  </a:lnTo>
                  <a:cubicBezTo>
                    <a:pt x="619" y="48"/>
                    <a:pt x="595" y="24"/>
                    <a:pt x="548" y="24"/>
                  </a:cubicBezTo>
                  <a:lnTo>
                    <a:pt x="524" y="24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BF5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7"/>
            <p:cNvSpPr/>
            <p:nvPr/>
          </p:nvSpPr>
          <p:spPr>
            <a:xfrm rot="5380344" flipH="1">
              <a:off x="5928369" y="3989215"/>
              <a:ext cx="80167" cy="107550"/>
            </a:xfrm>
            <a:custGeom>
              <a:avLst/>
              <a:gdLst/>
              <a:ahLst/>
              <a:cxnLst/>
              <a:rect l="l" t="t" r="r" b="b"/>
              <a:pathLst>
                <a:path w="1389" h="1789" extrusionOk="0">
                  <a:moveTo>
                    <a:pt x="339" y="1"/>
                  </a:moveTo>
                  <a:cubicBezTo>
                    <a:pt x="166" y="1"/>
                    <a:pt x="0" y="136"/>
                    <a:pt x="31" y="351"/>
                  </a:cubicBezTo>
                  <a:cubicBezTo>
                    <a:pt x="31" y="398"/>
                    <a:pt x="54" y="446"/>
                    <a:pt x="54" y="493"/>
                  </a:cubicBezTo>
                  <a:cubicBezTo>
                    <a:pt x="78" y="541"/>
                    <a:pt x="54" y="589"/>
                    <a:pt x="54" y="636"/>
                  </a:cubicBezTo>
                  <a:cubicBezTo>
                    <a:pt x="78" y="803"/>
                    <a:pt x="150" y="970"/>
                    <a:pt x="245" y="1113"/>
                  </a:cubicBezTo>
                  <a:cubicBezTo>
                    <a:pt x="293" y="1208"/>
                    <a:pt x="340" y="1303"/>
                    <a:pt x="412" y="1375"/>
                  </a:cubicBezTo>
                  <a:cubicBezTo>
                    <a:pt x="435" y="1422"/>
                    <a:pt x="459" y="1470"/>
                    <a:pt x="507" y="1517"/>
                  </a:cubicBezTo>
                  <a:cubicBezTo>
                    <a:pt x="531" y="1541"/>
                    <a:pt x="578" y="1589"/>
                    <a:pt x="602" y="1637"/>
                  </a:cubicBezTo>
                  <a:cubicBezTo>
                    <a:pt x="697" y="1684"/>
                    <a:pt x="769" y="1732"/>
                    <a:pt x="864" y="1732"/>
                  </a:cubicBezTo>
                  <a:cubicBezTo>
                    <a:pt x="934" y="1767"/>
                    <a:pt x="1004" y="1789"/>
                    <a:pt x="1073" y="1789"/>
                  </a:cubicBezTo>
                  <a:cubicBezTo>
                    <a:pt x="1099" y="1789"/>
                    <a:pt x="1124" y="1786"/>
                    <a:pt x="1150" y="1779"/>
                  </a:cubicBezTo>
                  <a:cubicBezTo>
                    <a:pt x="1269" y="1779"/>
                    <a:pt x="1340" y="1684"/>
                    <a:pt x="1364" y="1589"/>
                  </a:cubicBezTo>
                  <a:cubicBezTo>
                    <a:pt x="1388" y="1494"/>
                    <a:pt x="1388" y="1422"/>
                    <a:pt x="1364" y="1327"/>
                  </a:cubicBezTo>
                  <a:cubicBezTo>
                    <a:pt x="1388" y="1255"/>
                    <a:pt x="1388" y="1184"/>
                    <a:pt x="1340" y="1113"/>
                  </a:cubicBezTo>
                  <a:cubicBezTo>
                    <a:pt x="1317" y="1065"/>
                    <a:pt x="1293" y="1017"/>
                    <a:pt x="1269" y="970"/>
                  </a:cubicBezTo>
                  <a:cubicBezTo>
                    <a:pt x="1245" y="922"/>
                    <a:pt x="1198" y="898"/>
                    <a:pt x="1174" y="851"/>
                  </a:cubicBezTo>
                  <a:cubicBezTo>
                    <a:pt x="1150" y="803"/>
                    <a:pt x="1055" y="684"/>
                    <a:pt x="1007" y="612"/>
                  </a:cubicBezTo>
                  <a:cubicBezTo>
                    <a:pt x="936" y="493"/>
                    <a:pt x="840" y="398"/>
                    <a:pt x="769" y="303"/>
                  </a:cubicBezTo>
                  <a:lnTo>
                    <a:pt x="697" y="255"/>
                  </a:lnTo>
                  <a:cubicBezTo>
                    <a:pt x="674" y="208"/>
                    <a:pt x="626" y="184"/>
                    <a:pt x="602" y="136"/>
                  </a:cubicBezTo>
                  <a:cubicBezTo>
                    <a:pt x="534" y="43"/>
                    <a:pt x="436" y="1"/>
                    <a:pt x="339" y="1"/>
                  </a:cubicBezTo>
                  <a:close/>
                </a:path>
              </a:pathLst>
            </a:custGeom>
            <a:solidFill>
              <a:srgbClr val="E0B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7"/>
            <p:cNvSpPr/>
            <p:nvPr/>
          </p:nvSpPr>
          <p:spPr>
            <a:xfrm rot="8080415" flipH="1">
              <a:off x="7989972" y="3046132"/>
              <a:ext cx="109428" cy="103283"/>
            </a:xfrm>
            <a:custGeom>
              <a:avLst/>
              <a:gdLst/>
              <a:ahLst/>
              <a:cxnLst/>
              <a:rect l="l" t="t" r="r" b="b"/>
              <a:pathLst>
                <a:path w="1896" h="1718" extrusionOk="0">
                  <a:moveTo>
                    <a:pt x="1408" y="0"/>
                  </a:moveTo>
                  <a:cubicBezTo>
                    <a:pt x="1356" y="0"/>
                    <a:pt x="1303" y="8"/>
                    <a:pt x="1253" y="23"/>
                  </a:cubicBezTo>
                  <a:cubicBezTo>
                    <a:pt x="1158" y="47"/>
                    <a:pt x="1086" y="94"/>
                    <a:pt x="1015" y="142"/>
                  </a:cubicBezTo>
                  <a:lnTo>
                    <a:pt x="896" y="237"/>
                  </a:lnTo>
                  <a:cubicBezTo>
                    <a:pt x="800" y="332"/>
                    <a:pt x="705" y="428"/>
                    <a:pt x="610" y="547"/>
                  </a:cubicBezTo>
                  <a:cubicBezTo>
                    <a:pt x="539" y="618"/>
                    <a:pt x="467" y="690"/>
                    <a:pt x="419" y="785"/>
                  </a:cubicBezTo>
                  <a:cubicBezTo>
                    <a:pt x="348" y="880"/>
                    <a:pt x="300" y="951"/>
                    <a:pt x="229" y="1047"/>
                  </a:cubicBezTo>
                  <a:cubicBezTo>
                    <a:pt x="0" y="1352"/>
                    <a:pt x="244" y="1717"/>
                    <a:pt x="546" y="1717"/>
                  </a:cubicBezTo>
                  <a:cubicBezTo>
                    <a:pt x="621" y="1717"/>
                    <a:pt x="700" y="1694"/>
                    <a:pt x="777" y="1642"/>
                  </a:cubicBezTo>
                  <a:lnTo>
                    <a:pt x="1039" y="1452"/>
                  </a:lnTo>
                  <a:cubicBezTo>
                    <a:pt x="1134" y="1404"/>
                    <a:pt x="1205" y="1333"/>
                    <a:pt x="1277" y="1261"/>
                  </a:cubicBezTo>
                  <a:cubicBezTo>
                    <a:pt x="1396" y="1166"/>
                    <a:pt x="1491" y="1071"/>
                    <a:pt x="1586" y="975"/>
                  </a:cubicBezTo>
                  <a:cubicBezTo>
                    <a:pt x="1610" y="928"/>
                    <a:pt x="1658" y="904"/>
                    <a:pt x="1682" y="856"/>
                  </a:cubicBezTo>
                  <a:cubicBezTo>
                    <a:pt x="1729" y="785"/>
                    <a:pt x="1777" y="713"/>
                    <a:pt x="1824" y="618"/>
                  </a:cubicBezTo>
                  <a:cubicBezTo>
                    <a:pt x="1896" y="451"/>
                    <a:pt x="1848" y="261"/>
                    <a:pt x="1729" y="142"/>
                  </a:cubicBezTo>
                  <a:cubicBezTo>
                    <a:pt x="1646" y="42"/>
                    <a:pt x="1528" y="0"/>
                    <a:pt x="1408" y="0"/>
                  </a:cubicBezTo>
                  <a:close/>
                </a:path>
              </a:pathLst>
            </a:custGeom>
            <a:solidFill>
              <a:srgbClr val="C9B1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7"/>
            <p:cNvSpPr/>
            <p:nvPr/>
          </p:nvSpPr>
          <p:spPr>
            <a:xfrm rot="8080415" flipH="1">
              <a:off x="6881122" y="2745068"/>
              <a:ext cx="67411" cy="141278"/>
            </a:xfrm>
            <a:custGeom>
              <a:avLst/>
              <a:gdLst/>
              <a:ahLst/>
              <a:cxnLst/>
              <a:rect l="l" t="t" r="r" b="b"/>
              <a:pathLst>
                <a:path w="1168" h="2350" extrusionOk="0">
                  <a:moveTo>
                    <a:pt x="551" y="0"/>
                  </a:moveTo>
                  <a:cubicBezTo>
                    <a:pt x="516" y="0"/>
                    <a:pt x="483" y="6"/>
                    <a:pt x="453" y="16"/>
                  </a:cubicBezTo>
                  <a:cubicBezTo>
                    <a:pt x="334" y="16"/>
                    <a:pt x="263" y="87"/>
                    <a:pt x="191" y="159"/>
                  </a:cubicBezTo>
                  <a:cubicBezTo>
                    <a:pt x="167" y="230"/>
                    <a:pt x="120" y="325"/>
                    <a:pt x="96" y="397"/>
                  </a:cubicBezTo>
                  <a:cubicBezTo>
                    <a:pt x="72" y="444"/>
                    <a:pt x="72" y="516"/>
                    <a:pt x="72" y="564"/>
                  </a:cubicBezTo>
                  <a:cubicBezTo>
                    <a:pt x="24" y="730"/>
                    <a:pt x="24" y="873"/>
                    <a:pt x="1" y="1040"/>
                  </a:cubicBezTo>
                  <a:cubicBezTo>
                    <a:pt x="1" y="1159"/>
                    <a:pt x="1" y="1278"/>
                    <a:pt x="24" y="1397"/>
                  </a:cubicBezTo>
                  <a:cubicBezTo>
                    <a:pt x="48" y="1516"/>
                    <a:pt x="24" y="1635"/>
                    <a:pt x="48" y="1754"/>
                  </a:cubicBezTo>
                  <a:cubicBezTo>
                    <a:pt x="72" y="2016"/>
                    <a:pt x="215" y="2231"/>
                    <a:pt x="453" y="2326"/>
                  </a:cubicBezTo>
                  <a:cubicBezTo>
                    <a:pt x="495" y="2342"/>
                    <a:pt x="540" y="2349"/>
                    <a:pt x="584" y="2349"/>
                  </a:cubicBezTo>
                  <a:cubicBezTo>
                    <a:pt x="741" y="2349"/>
                    <a:pt x="898" y="2255"/>
                    <a:pt x="953" y="2088"/>
                  </a:cubicBezTo>
                  <a:cubicBezTo>
                    <a:pt x="977" y="1992"/>
                    <a:pt x="1001" y="1873"/>
                    <a:pt x="1025" y="1778"/>
                  </a:cubicBezTo>
                  <a:cubicBezTo>
                    <a:pt x="1072" y="1659"/>
                    <a:pt x="1096" y="1564"/>
                    <a:pt x="1120" y="1445"/>
                  </a:cubicBezTo>
                  <a:cubicBezTo>
                    <a:pt x="1144" y="1302"/>
                    <a:pt x="1144" y="1135"/>
                    <a:pt x="1168" y="992"/>
                  </a:cubicBezTo>
                  <a:cubicBezTo>
                    <a:pt x="1168" y="921"/>
                    <a:pt x="1168" y="873"/>
                    <a:pt x="1168" y="802"/>
                  </a:cubicBezTo>
                  <a:cubicBezTo>
                    <a:pt x="1144" y="706"/>
                    <a:pt x="1144" y="611"/>
                    <a:pt x="1120" y="516"/>
                  </a:cubicBezTo>
                  <a:cubicBezTo>
                    <a:pt x="1048" y="302"/>
                    <a:pt x="906" y="111"/>
                    <a:pt x="691" y="40"/>
                  </a:cubicBezTo>
                  <a:cubicBezTo>
                    <a:pt x="649" y="12"/>
                    <a:pt x="599" y="0"/>
                    <a:pt x="5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7"/>
            <p:cNvSpPr/>
            <p:nvPr/>
          </p:nvSpPr>
          <p:spPr>
            <a:xfrm rot="8080415" flipH="1">
              <a:off x="5353480" y="2521402"/>
              <a:ext cx="105907" cy="100698"/>
            </a:xfrm>
            <a:custGeom>
              <a:avLst/>
              <a:gdLst/>
              <a:ahLst/>
              <a:cxnLst/>
              <a:rect l="l" t="t" r="r" b="b"/>
              <a:pathLst>
                <a:path w="1835" h="1675" extrusionOk="0">
                  <a:moveTo>
                    <a:pt x="384" y="1"/>
                  </a:moveTo>
                  <a:cubicBezTo>
                    <a:pt x="265" y="1"/>
                    <a:pt x="152" y="54"/>
                    <a:pt x="72" y="173"/>
                  </a:cubicBezTo>
                  <a:cubicBezTo>
                    <a:pt x="48" y="221"/>
                    <a:pt x="25" y="293"/>
                    <a:pt x="25" y="340"/>
                  </a:cubicBezTo>
                  <a:cubicBezTo>
                    <a:pt x="1" y="435"/>
                    <a:pt x="25" y="507"/>
                    <a:pt x="96" y="578"/>
                  </a:cubicBezTo>
                  <a:lnTo>
                    <a:pt x="144" y="650"/>
                  </a:lnTo>
                  <a:cubicBezTo>
                    <a:pt x="144" y="650"/>
                    <a:pt x="144" y="674"/>
                    <a:pt x="144" y="674"/>
                  </a:cubicBezTo>
                  <a:cubicBezTo>
                    <a:pt x="191" y="721"/>
                    <a:pt x="215" y="745"/>
                    <a:pt x="263" y="793"/>
                  </a:cubicBezTo>
                  <a:lnTo>
                    <a:pt x="287" y="816"/>
                  </a:lnTo>
                  <a:cubicBezTo>
                    <a:pt x="358" y="912"/>
                    <a:pt x="453" y="1007"/>
                    <a:pt x="549" y="1102"/>
                  </a:cubicBezTo>
                  <a:cubicBezTo>
                    <a:pt x="587" y="1141"/>
                    <a:pt x="626" y="1179"/>
                    <a:pt x="668" y="1221"/>
                  </a:cubicBezTo>
                  <a:lnTo>
                    <a:pt x="668" y="1221"/>
                  </a:lnTo>
                  <a:lnTo>
                    <a:pt x="858" y="1436"/>
                  </a:lnTo>
                  <a:cubicBezTo>
                    <a:pt x="906" y="1459"/>
                    <a:pt x="953" y="1483"/>
                    <a:pt x="1025" y="1507"/>
                  </a:cubicBezTo>
                  <a:lnTo>
                    <a:pt x="1049" y="1531"/>
                  </a:lnTo>
                  <a:cubicBezTo>
                    <a:pt x="1120" y="1578"/>
                    <a:pt x="1192" y="1626"/>
                    <a:pt x="1287" y="1650"/>
                  </a:cubicBezTo>
                  <a:lnTo>
                    <a:pt x="1334" y="1650"/>
                  </a:lnTo>
                  <a:cubicBezTo>
                    <a:pt x="1377" y="1667"/>
                    <a:pt x="1421" y="1675"/>
                    <a:pt x="1464" y="1675"/>
                  </a:cubicBezTo>
                  <a:cubicBezTo>
                    <a:pt x="1658" y="1675"/>
                    <a:pt x="1830" y="1512"/>
                    <a:pt x="1811" y="1317"/>
                  </a:cubicBezTo>
                  <a:cubicBezTo>
                    <a:pt x="1811" y="1317"/>
                    <a:pt x="1811" y="1293"/>
                    <a:pt x="1811" y="1293"/>
                  </a:cubicBezTo>
                  <a:cubicBezTo>
                    <a:pt x="1811" y="1269"/>
                    <a:pt x="1811" y="1269"/>
                    <a:pt x="1811" y="1245"/>
                  </a:cubicBezTo>
                  <a:cubicBezTo>
                    <a:pt x="1835" y="1150"/>
                    <a:pt x="1835" y="1055"/>
                    <a:pt x="1787" y="959"/>
                  </a:cubicBezTo>
                  <a:cubicBezTo>
                    <a:pt x="1787" y="936"/>
                    <a:pt x="1763" y="912"/>
                    <a:pt x="1739" y="864"/>
                  </a:cubicBezTo>
                  <a:cubicBezTo>
                    <a:pt x="1739" y="793"/>
                    <a:pt x="1692" y="721"/>
                    <a:pt x="1644" y="650"/>
                  </a:cubicBezTo>
                  <a:cubicBezTo>
                    <a:pt x="1596" y="578"/>
                    <a:pt x="1549" y="531"/>
                    <a:pt x="1477" y="483"/>
                  </a:cubicBezTo>
                  <a:cubicBezTo>
                    <a:pt x="1430" y="435"/>
                    <a:pt x="1382" y="388"/>
                    <a:pt x="1334" y="340"/>
                  </a:cubicBezTo>
                  <a:cubicBezTo>
                    <a:pt x="1239" y="269"/>
                    <a:pt x="1144" y="221"/>
                    <a:pt x="1049" y="173"/>
                  </a:cubicBezTo>
                  <a:cubicBezTo>
                    <a:pt x="1001" y="126"/>
                    <a:pt x="930" y="102"/>
                    <a:pt x="858" y="102"/>
                  </a:cubicBezTo>
                  <a:cubicBezTo>
                    <a:pt x="739" y="54"/>
                    <a:pt x="620" y="7"/>
                    <a:pt x="501" y="7"/>
                  </a:cubicBezTo>
                  <a:lnTo>
                    <a:pt x="453" y="7"/>
                  </a:lnTo>
                  <a:cubicBezTo>
                    <a:pt x="430" y="3"/>
                    <a:pt x="407" y="1"/>
                    <a:pt x="3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7"/>
            <p:cNvSpPr/>
            <p:nvPr/>
          </p:nvSpPr>
          <p:spPr>
            <a:xfrm rot="8080415" flipH="1">
              <a:off x="7636803" y="1618426"/>
              <a:ext cx="82532" cy="79476"/>
            </a:xfrm>
            <a:custGeom>
              <a:avLst/>
              <a:gdLst/>
              <a:ahLst/>
              <a:cxnLst/>
              <a:rect l="l" t="t" r="r" b="b"/>
              <a:pathLst>
                <a:path w="1430" h="1322" extrusionOk="0">
                  <a:moveTo>
                    <a:pt x="1008" y="1"/>
                  </a:moveTo>
                  <a:cubicBezTo>
                    <a:pt x="995" y="1"/>
                    <a:pt x="985" y="4"/>
                    <a:pt x="977" y="12"/>
                  </a:cubicBezTo>
                  <a:cubicBezTo>
                    <a:pt x="956" y="5"/>
                    <a:pt x="935" y="2"/>
                    <a:pt x="914" y="2"/>
                  </a:cubicBezTo>
                  <a:cubicBezTo>
                    <a:pt x="863" y="2"/>
                    <a:pt x="813" y="19"/>
                    <a:pt x="762" y="35"/>
                  </a:cubicBezTo>
                  <a:cubicBezTo>
                    <a:pt x="691" y="59"/>
                    <a:pt x="596" y="107"/>
                    <a:pt x="524" y="178"/>
                  </a:cubicBezTo>
                  <a:lnTo>
                    <a:pt x="477" y="226"/>
                  </a:lnTo>
                  <a:cubicBezTo>
                    <a:pt x="405" y="250"/>
                    <a:pt x="381" y="297"/>
                    <a:pt x="334" y="345"/>
                  </a:cubicBezTo>
                  <a:lnTo>
                    <a:pt x="215" y="464"/>
                  </a:lnTo>
                  <a:cubicBezTo>
                    <a:pt x="167" y="488"/>
                    <a:pt x="143" y="535"/>
                    <a:pt x="119" y="583"/>
                  </a:cubicBezTo>
                  <a:lnTo>
                    <a:pt x="48" y="678"/>
                  </a:lnTo>
                  <a:cubicBezTo>
                    <a:pt x="24" y="726"/>
                    <a:pt x="0" y="797"/>
                    <a:pt x="24" y="845"/>
                  </a:cubicBezTo>
                  <a:cubicBezTo>
                    <a:pt x="0" y="893"/>
                    <a:pt x="0" y="940"/>
                    <a:pt x="24" y="964"/>
                  </a:cubicBezTo>
                  <a:cubicBezTo>
                    <a:pt x="24" y="1036"/>
                    <a:pt x="48" y="1083"/>
                    <a:pt x="96" y="1131"/>
                  </a:cubicBezTo>
                  <a:cubicBezTo>
                    <a:pt x="143" y="1202"/>
                    <a:pt x="191" y="1250"/>
                    <a:pt x="262" y="1274"/>
                  </a:cubicBezTo>
                  <a:cubicBezTo>
                    <a:pt x="310" y="1298"/>
                    <a:pt x="381" y="1321"/>
                    <a:pt x="429" y="1321"/>
                  </a:cubicBezTo>
                  <a:cubicBezTo>
                    <a:pt x="500" y="1321"/>
                    <a:pt x="548" y="1321"/>
                    <a:pt x="596" y="1298"/>
                  </a:cubicBezTo>
                  <a:cubicBezTo>
                    <a:pt x="691" y="1250"/>
                    <a:pt x="786" y="1226"/>
                    <a:pt x="858" y="1178"/>
                  </a:cubicBezTo>
                  <a:lnTo>
                    <a:pt x="977" y="1083"/>
                  </a:lnTo>
                  <a:cubicBezTo>
                    <a:pt x="1024" y="1059"/>
                    <a:pt x="1024" y="1059"/>
                    <a:pt x="1048" y="1036"/>
                  </a:cubicBezTo>
                  <a:lnTo>
                    <a:pt x="1310" y="797"/>
                  </a:lnTo>
                  <a:cubicBezTo>
                    <a:pt x="1334" y="774"/>
                    <a:pt x="1358" y="726"/>
                    <a:pt x="1382" y="702"/>
                  </a:cubicBezTo>
                  <a:lnTo>
                    <a:pt x="1405" y="559"/>
                  </a:lnTo>
                  <a:lnTo>
                    <a:pt x="1405" y="440"/>
                  </a:lnTo>
                  <a:cubicBezTo>
                    <a:pt x="1429" y="393"/>
                    <a:pt x="1405" y="345"/>
                    <a:pt x="1405" y="321"/>
                  </a:cubicBezTo>
                  <a:cubicBezTo>
                    <a:pt x="1382" y="250"/>
                    <a:pt x="1358" y="202"/>
                    <a:pt x="1310" y="154"/>
                  </a:cubicBezTo>
                  <a:cubicBezTo>
                    <a:pt x="1286" y="131"/>
                    <a:pt x="1239" y="83"/>
                    <a:pt x="1215" y="83"/>
                  </a:cubicBezTo>
                  <a:cubicBezTo>
                    <a:pt x="1167" y="59"/>
                    <a:pt x="1143" y="35"/>
                    <a:pt x="1096" y="12"/>
                  </a:cubicBezTo>
                  <a:cubicBezTo>
                    <a:pt x="1064" y="12"/>
                    <a:pt x="1032" y="1"/>
                    <a:pt x="1008" y="1"/>
                  </a:cubicBezTo>
                  <a:close/>
                </a:path>
              </a:pathLst>
            </a:custGeom>
            <a:solidFill>
              <a:srgbClr val="BF5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7"/>
            <p:cNvSpPr/>
            <p:nvPr/>
          </p:nvSpPr>
          <p:spPr>
            <a:xfrm rot="8080415" flipH="1">
              <a:off x="7571057" y="2843001"/>
              <a:ext cx="45422" cy="60178"/>
            </a:xfrm>
            <a:custGeom>
              <a:avLst/>
              <a:gdLst/>
              <a:ahLst/>
              <a:cxnLst/>
              <a:rect l="l" t="t" r="r" b="b"/>
              <a:pathLst>
                <a:path w="787" h="1001" extrusionOk="0">
                  <a:moveTo>
                    <a:pt x="562" y="0"/>
                  </a:moveTo>
                  <a:cubicBezTo>
                    <a:pt x="551" y="0"/>
                    <a:pt x="539" y="3"/>
                    <a:pt x="525" y="10"/>
                  </a:cubicBezTo>
                  <a:cubicBezTo>
                    <a:pt x="477" y="10"/>
                    <a:pt x="406" y="10"/>
                    <a:pt x="358" y="58"/>
                  </a:cubicBezTo>
                  <a:cubicBezTo>
                    <a:pt x="334" y="81"/>
                    <a:pt x="310" y="105"/>
                    <a:pt x="287" y="153"/>
                  </a:cubicBezTo>
                  <a:cubicBezTo>
                    <a:pt x="263" y="177"/>
                    <a:pt x="239" y="224"/>
                    <a:pt x="191" y="272"/>
                  </a:cubicBezTo>
                  <a:cubicBezTo>
                    <a:pt x="144" y="367"/>
                    <a:pt x="72" y="462"/>
                    <a:pt x="25" y="558"/>
                  </a:cubicBezTo>
                  <a:cubicBezTo>
                    <a:pt x="1" y="605"/>
                    <a:pt x="1" y="629"/>
                    <a:pt x="1" y="677"/>
                  </a:cubicBezTo>
                  <a:cubicBezTo>
                    <a:pt x="1" y="724"/>
                    <a:pt x="1" y="748"/>
                    <a:pt x="25" y="796"/>
                  </a:cubicBezTo>
                  <a:cubicBezTo>
                    <a:pt x="62" y="929"/>
                    <a:pt x="191" y="1001"/>
                    <a:pt x="314" y="1001"/>
                  </a:cubicBezTo>
                  <a:cubicBezTo>
                    <a:pt x="345" y="1001"/>
                    <a:pt x="376" y="996"/>
                    <a:pt x="406" y="986"/>
                  </a:cubicBezTo>
                  <a:cubicBezTo>
                    <a:pt x="477" y="939"/>
                    <a:pt x="548" y="891"/>
                    <a:pt x="572" y="820"/>
                  </a:cubicBezTo>
                  <a:cubicBezTo>
                    <a:pt x="620" y="724"/>
                    <a:pt x="668" y="653"/>
                    <a:pt x="715" y="558"/>
                  </a:cubicBezTo>
                  <a:lnTo>
                    <a:pt x="763" y="439"/>
                  </a:lnTo>
                  <a:cubicBezTo>
                    <a:pt x="787" y="367"/>
                    <a:pt x="787" y="296"/>
                    <a:pt x="787" y="248"/>
                  </a:cubicBezTo>
                  <a:cubicBezTo>
                    <a:pt x="787" y="177"/>
                    <a:pt x="763" y="129"/>
                    <a:pt x="739" y="105"/>
                  </a:cubicBezTo>
                  <a:cubicBezTo>
                    <a:pt x="715" y="58"/>
                    <a:pt x="691" y="34"/>
                    <a:pt x="644" y="34"/>
                  </a:cubicBezTo>
                  <a:cubicBezTo>
                    <a:pt x="610" y="17"/>
                    <a:pt x="588" y="0"/>
                    <a:pt x="5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7"/>
            <p:cNvSpPr/>
            <p:nvPr/>
          </p:nvSpPr>
          <p:spPr>
            <a:xfrm rot="8080415" flipH="1">
              <a:off x="6259884" y="2013617"/>
              <a:ext cx="92171" cy="78454"/>
            </a:xfrm>
            <a:custGeom>
              <a:avLst/>
              <a:gdLst/>
              <a:ahLst/>
              <a:cxnLst/>
              <a:rect l="l" t="t" r="r" b="b"/>
              <a:pathLst>
                <a:path w="1597" h="1305" extrusionOk="0">
                  <a:moveTo>
                    <a:pt x="477" y="1"/>
                  </a:moveTo>
                  <a:cubicBezTo>
                    <a:pt x="215" y="1"/>
                    <a:pt x="1" y="239"/>
                    <a:pt x="25" y="525"/>
                  </a:cubicBezTo>
                  <a:cubicBezTo>
                    <a:pt x="25" y="620"/>
                    <a:pt x="49" y="691"/>
                    <a:pt x="96" y="763"/>
                  </a:cubicBezTo>
                  <a:cubicBezTo>
                    <a:pt x="144" y="810"/>
                    <a:pt x="168" y="834"/>
                    <a:pt x="215" y="882"/>
                  </a:cubicBezTo>
                  <a:lnTo>
                    <a:pt x="263" y="929"/>
                  </a:lnTo>
                  <a:lnTo>
                    <a:pt x="311" y="977"/>
                  </a:lnTo>
                  <a:lnTo>
                    <a:pt x="382" y="1001"/>
                  </a:lnTo>
                  <a:lnTo>
                    <a:pt x="430" y="1048"/>
                  </a:lnTo>
                  <a:cubicBezTo>
                    <a:pt x="472" y="1077"/>
                    <a:pt x="506" y="1105"/>
                    <a:pt x="542" y="1128"/>
                  </a:cubicBezTo>
                  <a:lnTo>
                    <a:pt x="542" y="1128"/>
                  </a:lnTo>
                  <a:lnTo>
                    <a:pt x="477" y="1096"/>
                  </a:lnTo>
                  <a:lnTo>
                    <a:pt x="549" y="1144"/>
                  </a:lnTo>
                  <a:lnTo>
                    <a:pt x="567" y="1144"/>
                  </a:lnTo>
                  <a:cubicBezTo>
                    <a:pt x="571" y="1146"/>
                    <a:pt x="575" y="1148"/>
                    <a:pt x="579" y="1150"/>
                  </a:cubicBezTo>
                  <a:lnTo>
                    <a:pt x="579" y="1150"/>
                  </a:lnTo>
                  <a:cubicBezTo>
                    <a:pt x="625" y="1194"/>
                    <a:pt x="670" y="1216"/>
                    <a:pt x="715" y="1239"/>
                  </a:cubicBezTo>
                  <a:cubicBezTo>
                    <a:pt x="763" y="1263"/>
                    <a:pt x="834" y="1287"/>
                    <a:pt x="882" y="1287"/>
                  </a:cubicBezTo>
                  <a:lnTo>
                    <a:pt x="930" y="1287"/>
                  </a:lnTo>
                  <a:cubicBezTo>
                    <a:pt x="965" y="1299"/>
                    <a:pt x="995" y="1304"/>
                    <a:pt x="1025" y="1304"/>
                  </a:cubicBezTo>
                  <a:cubicBezTo>
                    <a:pt x="1055" y="1304"/>
                    <a:pt x="1085" y="1299"/>
                    <a:pt x="1120" y="1287"/>
                  </a:cubicBezTo>
                  <a:lnTo>
                    <a:pt x="1168" y="1287"/>
                  </a:lnTo>
                  <a:cubicBezTo>
                    <a:pt x="1215" y="1287"/>
                    <a:pt x="1287" y="1263"/>
                    <a:pt x="1335" y="1239"/>
                  </a:cubicBezTo>
                  <a:cubicBezTo>
                    <a:pt x="1382" y="1215"/>
                    <a:pt x="1430" y="1168"/>
                    <a:pt x="1477" y="1120"/>
                  </a:cubicBezTo>
                  <a:lnTo>
                    <a:pt x="1549" y="1025"/>
                  </a:lnTo>
                  <a:cubicBezTo>
                    <a:pt x="1573" y="953"/>
                    <a:pt x="1597" y="858"/>
                    <a:pt x="1573" y="787"/>
                  </a:cubicBezTo>
                  <a:lnTo>
                    <a:pt x="1573" y="715"/>
                  </a:lnTo>
                  <a:lnTo>
                    <a:pt x="1525" y="572"/>
                  </a:lnTo>
                  <a:cubicBezTo>
                    <a:pt x="1525" y="548"/>
                    <a:pt x="1501" y="525"/>
                    <a:pt x="1501" y="501"/>
                  </a:cubicBezTo>
                  <a:cubicBezTo>
                    <a:pt x="1477" y="477"/>
                    <a:pt x="1477" y="453"/>
                    <a:pt x="1454" y="429"/>
                  </a:cubicBezTo>
                  <a:lnTo>
                    <a:pt x="1454" y="405"/>
                  </a:lnTo>
                  <a:cubicBezTo>
                    <a:pt x="1430" y="382"/>
                    <a:pt x="1406" y="358"/>
                    <a:pt x="1382" y="334"/>
                  </a:cubicBezTo>
                  <a:cubicBezTo>
                    <a:pt x="1311" y="239"/>
                    <a:pt x="1335" y="263"/>
                    <a:pt x="1192" y="191"/>
                  </a:cubicBezTo>
                  <a:lnTo>
                    <a:pt x="1144" y="144"/>
                  </a:lnTo>
                  <a:cubicBezTo>
                    <a:pt x="1096" y="120"/>
                    <a:pt x="1073" y="120"/>
                    <a:pt x="1025" y="96"/>
                  </a:cubicBezTo>
                  <a:lnTo>
                    <a:pt x="930" y="72"/>
                  </a:lnTo>
                  <a:cubicBezTo>
                    <a:pt x="858" y="24"/>
                    <a:pt x="787" y="24"/>
                    <a:pt x="715" y="1"/>
                  </a:cubicBezTo>
                  <a:close/>
                </a:path>
              </a:pathLst>
            </a:custGeom>
            <a:solidFill>
              <a:srgbClr val="BF5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7"/>
            <p:cNvSpPr/>
            <p:nvPr/>
          </p:nvSpPr>
          <p:spPr>
            <a:xfrm rot="8080415" flipH="1">
              <a:off x="7553599" y="2434487"/>
              <a:ext cx="89401" cy="89336"/>
            </a:xfrm>
            <a:custGeom>
              <a:avLst/>
              <a:gdLst/>
              <a:ahLst/>
              <a:cxnLst/>
              <a:rect l="l" t="t" r="r" b="b"/>
              <a:pathLst>
                <a:path w="1549" h="1486" extrusionOk="0">
                  <a:moveTo>
                    <a:pt x="1078" y="1"/>
                  </a:moveTo>
                  <a:cubicBezTo>
                    <a:pt x="1045" y="1"/>
                    <a:pt x="1011" y="4"/>
                    <a:pt x="977" y="9"/>
                  </a:cubicBezTo>
                  <a:lnTo>
                    <a:pt x="906" y="9"/>
                  </a:lnTo>
                  <a:cubicBezTo>
                    <a:pt x="858" y="9"/>
                    <a:pt x="810" y="33"/>
                    <a:pt x="763" y="57"/>
                  </a:cubicBezTo>
                  <a:cubicBezTo>
                    <a:pt x="715" y="81"/>
                    <a:pt x="668" y="128"/>
                    <a:pt x="620" y="176"/>
                  </a:cubicBezTo>
                  <a:cubicBezTo>
                    <a:pt x="572" y="224"/>
                    <a:pt x="525" y="271"/>
                    <a:pt x="477" y="343"/>
                  </a:cubicBezTo>
                  <a:lnTo>
                    <a:pt x="358" y="462"/>
                  </a:lnTo>
                  <a:cubicBezTo>
                    <a:pt x="263" y="557"/>
                    <a:pt x="191" y="629"/>
                    <a:pt x="96" y="724"/>
                  </a:cubicBezTo>
                  <a:lnTo>
                    <a:pt x="48" y="819"/>
                  </a:lnTo>
                  <a:cubicBezTo>
                    <a:pt x="1" y="867"/>
                    <a:pt x="1" y="938"/>
                    <a:pt x="1" y="986"/>
                  </a:cubicBezTo>
                  <a:cubicBezTo>
                    <a:pt x="1" y="1033"/>
                    <a:pt x="1" y="1081"/>
                    <a:pt x="1" y="1129"/>
                  </a:cubicBezTo>
                  <a:cubicBezTo>
                    <a:pt x="1" y="1176"/>
                    <a:pt x="25" y="1248"/>
                    <a:pt x="72" y="1295"/>
                  </a:cubicBezTo>
                  <a:cubicBezTo>
                    <a:pt x="120" y="1343"/>
                    <a:pt x="191" y="1391"/>
                    <a:pt x="263" y="1438"/>
                  </a:cubicBezTo>
                  <a:cubicBezTo>
                    <a:pt x="310" y="1462"/>
                    <a:pt x="382" y="1486"/>
                    <a:pt x="429" y="1486"/>
                  </a:cubicBezTo>
                  <a:cubicBezTo>
                    <a:pt x="501" y="1486"/>
                    <a:pt x="572" y="1486"/>
                    <a:pt x="620" y="1462"/>
                  </a:cubicBezTo>
                  <a:cubicBezTo>
                    <a:pt x="763" y="1391"/>
                    <a:pt x="929" y="1319"/>
                    <a:pt x="1049" y="1224"/>
                  </a:cubicBezTo>
                  <a:cubicBezTo>
                    <a:pt x="1120" y="1176"/>
                    <a:pt x="1168" y="1153"/>
                    <a:pt x="1215" y="1105"/>
                  </a:cubicBezTo>
                  <a:cubicBezTo>
                    <a:pt x="1263" y="1057"/>
                    <a:pt x="1310" y="1010"/>
                    <a:pt x="1358" y="938"/>
                  </a:cubicBezTo>
                  <a:lnTo>
                    <a:pt x="1430" y="867"/>
                  </a:lnTo>
                  <a:cubicBezTo>
                    <a:pt x="1477" y="795"/>
                    <a:pt x="1525" y="700"/>
                    <a:pt x="1525" y="629"/>
                  </a:cubicBezTo>
                  <a:cubicBezTo>
                    <a:pt x="1549" y="557"/>
                    <a:pt x="1549" y="510"/>
                    <a:pt x="1525" y="462"/>
                  </a:cubicBezTo>
                  <a:cubicBezTo>
                    <a:pt x="1525" y="319"/>
                    <a:pt x="1477" y="200"/>
                    <a:pt x="1382" y="105"/>
                  </a:cubicBezTo>
                  <a:cubicBezTo>
                    <a:pt x="1291" y="32"/>
                    <a:pt x="1186" y="1"/>
                    <a:pt x="1078" y="1"/>
                  </a:cubicBezTo>
                  <a:close/>
                </a:path>
              </a:pathLst>
            </a:custGeom>
            <a:solidFill>
              <a:srgbClr val="E0B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7"/>
            <p:cNvSpPr/>
            <p:nvPr/>
          </p:nvSpPr>
          <p:spPr>
            <a:xfrm rot="8080415" flipH="1">
              <a:off x="7476791" y="3414737"/>
              <a:ext cx="70124" cy="88494"/>
            </a:xfrm>
            <a:custGeom>
              <a:avLst/>
              <a:gdLst/>
              <a:ahLst/>
              <a:cxnLst/>
              <a:rect l="l" t="t" r="r" b="b"/>
              <a:pathLst>
                <a:path w="1215" h="1472" extrusionOk="0">
                  <a:moveTo>
                    <a:pt x="381" y="0"/>
                  </a:moveTo>
                  <a:cubicBezTo>
                    <a:pt x="310" y="0"/>
                    <a:pt x="262" y="0"/>
                    <a:pt x="215" y="48"/>
                  </a:cubicBezTo>
                  <a:cubicBezTo>
                    <a:pt x="143" y="72"/>
                    <a:pt x="72" y="143"/>
                    <a:pt x="24" y="239"/>
                  </a:cubicBezTo>
                  <a:cubicBezTo>
                    <a:pt x="0" y="334"/>
                    <a:pt x="0" y="453"/>
                    <a:pt x="24" y="548"/>
                  </a:cubicBezTo>
                  <a:cubicBezTo>
                    <a:pt x="72" y="667"/>
                    <a:pt x="119" y="786"/>
                    <a:pt x="191" y="905"/>
                  </a:cubicBezTo>
                  <a:cubicBezTo>
                    <a:pt x="215" y="977"/>
                    <a:pt x="262" y="1072"/>
                    <a:pt x="310" y="1144"/>
                  </a:cubicBezTo>
                  <a:lnTo>
                    <a:pt x="381" y="1263"/>
                  </a:lnTo>
                  <a:cubicBezTo>
                    <a:pt x="477" y="1358"/>
                    <a:pt x="572" y="1429"/>
                    <a:pt x="691" y="1453"/>
                  </a:cubicBezTo>
                  <a:cubicBezTo>
                    <a:pt x="715" y="1465"/>
                    <a:pt x="745" y="1471"/>
                    <a:pt x="774" y="1471"/>
                  </a:cubicBezTo>
                  <a:cubicBezTo>
                    <a:pt x="804" y="1471"/>
                    <a:pt x="834" y="1465"/>
                    <a:pt x="858" y="1453"/>
                  </a:cubicBezTo>
                  <a:cubicBezTo>
                    <a:pt x="929" y="1453"/>
                    <a:pt x="977" y="1429"/>
                    <a:pt x="1024" y="1382"/>
                  </a:cubicBezTo>
                  <a:lnTo>
                    <a:pt x="1096" y="1310"/>
                  </a:lnTo>
                  <a:cubicBezTo>
                    <a:pt x="1167" y="1239"/>
                    <a:pt x="1191" y="1167"/>
                    <a:pt x="1191" y="1096"/>
                  </a:cubicBezTo>
                  <a:cubicBezTo>
                    <a:pt x="1215" y="1048"/>
                    <a:pt x="1215" y="1025"/>
                    <a:pt x="1191" y="977"/>
                  </a:cubicBezTo>
                  <a:cubicBezTo>
                    <a:pt x="1191" y="882"/>
                    <a:pt x="1167" y="810"/>
                    <a:pt x="1120" y="739"/>
                  </a:cubicBezTo>
                  <a:cubicBezTo>
                    <a:pt x="1120" y="739"/>
                    <a:pt x="1072" y="643"/>
                    <a:pt x="1048" y="596"/>
                  </a:cubicBezTo>
                  <a:cubicBezTo>
                    <a:pt x="1024" y="572"/>
                    <a:pt x="977" y="501"/>
                    <a:pt x="953" y="453"/>
                  </a:cubicBezTo>
                  <a:cubicBezTo>
                    <a:pt x="882" y="358"/>
                    <a:pt x="810" y="262"/>
                    <a:pt x="739" y="167"/>
                  </a:cubicBezTo>
                  <a:cubicBezTo>
                    <a:pt x="715" y="120"/>
                    <a:pt x="667" y="72"/>
                    <a:pt x="620" y="48"/>
                  </a:cubicBezTo>
                  <a:cubicBezTo>
                    <a:pt x="596" y="24"/>
                    <a:pt x="524" y="0"/>
                    <a:pt x="4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7"/>
            <p:cNvSpPr/>
            <p:nvPr/>
          </p:nvSpPr>
          <p:spPr>
            <a:xfrm rot="8080415" flipH="1">
              <a:off x="7274548" y="3203315"/>
              <a:ext cx="92113" cy="99375"/>
            </a:xfrm>
            <a:custGeom>
              <a:avLst/>
              <a:gdLst/>
              <a:ahLst/>
              <a:cxnLst/>
              <a:rect l="l" t="t" r="r" b="b"/>
              <a:pathLst>
                <a:path w="1596" h="1653" extrusionOk="0">
                  <a:moveTo>
                    <a:pt x="1048" y="0"/>
                  </a:moveTo>
                  <a:cubicBezTo>
                    <a:pt x="977" y="24"/>
                    <a:pt x="929" y="48"/>
                    <a:pt x="881" y="72"/>
                  </a:cubicBezTo>
                  <a:lnTo>
                    <a:pt x="786" y="143"/>
                  </a:lnTo>
                  <a:cubicBezTo>
                    <a:pt x="738" y="167"/>
                    <a:pt x="715" y="191"/>
                    <a:pt x="691" y="214"/>
                  </a:cubicBezTo>
                  <a:cubicBezTo>
                    <a:pt x="572" y="286"/>
                    <a:pt x="500" y="381"/>
                    <a:pt x="429" y="476"/>
                  </a:cubicBezTo>
                  <a:cubicBezTo>
                    <a:pt x="310" y="619"/>
                    <a:pt x="215" y="786"/>
                    <a:pt x="119" y="929"/>
                  </a:cubicBezTo>
                  <a:cubicBezTo>
                    <a:pt x="72" y="953"/>
                    <a:pt x="48" y="1000"/>
                    <a:pt x="48" y="1072"/>
                  </a:cubicBezTo>
                  <a:cubicBezTo>
                    <a:pt x="24" y="1119"/>
                    <a:pt x="0" y="1191"/>
                    <a:pt x="24" y="1238"/>
                  </a:cubicBezTo>
                  <a:cubicBezTo>
                    <a:pt x="24" y="1334"/>
                    <a:pt x="72" y="1429"/>
                    <a:pt x="143" y="1500"/>
                  </a:cubicBezTo>
                  <a:cubicBezTo>
                    <a:pt x="191" y="1572"/>
                    <a:pt x="286" y="1619"/>
                    <a:pt x="381" y="1643"/>
                  </a:cubicBezTo>
                  <a:cubicBezTo>
                    <a:pt x="411" y="1649"/>
                    <a:pt x="441" y="1652"/>
                    <a:pt x="470" y="1652"/>
                  </a:cubicBezTo>
                  <a:cubicBezTo>
                    <a:pt x="558" y="1652"/>
                    <a:pt x="643" y="1625"/>
                    <a:pt x="715" y="1572"/>
                  </a:cubicBezTo>
                  <a:lnTo>
                    <a:pt x="1120" y="1215"/>
                  </a:lnTo>
                  <a:cubicBezTo>
                    <a:pt x="1167" y="1167"/>
                    <a:pt x="1215" y="1119"/>
                    <a:pt x="1286" y="1048"/>
                  </a:cubicBezTo>
                  <a:cubicBezTo>
                    <a:pt x="1310" y="1024"/>
                    <a:pt x="1334" y="976"/>
                    <a:pt x="1358" y="953"/>
                  </a:cubicBezTo>
                  <a:cubicBezTo>
                    <a:pt x="1405" y="881"/>
                    <a:pt x="1453" y="810"/>
                    <a:pt x="1477" y="738"/>
                  </a:cubicBezTo>
                  <a:lnTo>
                    <a:pt x="1548" y="619"/>
                  </a:lnTo>
                  <a:cubicBezTo>
                    <a:pt x="1572" y="524"/>
                    <a:pt x="1596" y="429"/>
                    <a:pt x="1572" y="333"/>
                  </a:cubicBezTo>
                  <a:cubicBezTo>
                    <a:pt x="1548" y="238"/>
                    <a:pt x="1501" y="167"/>
                    <a:pt x="1429" y="95"/>
                  </a:cubicBezTo>
                  <a:cubicBezTo>
                    <a:pt x="1358" y="48"/>
                    <a:pt x="1286" y="24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7"/>
            <p:cNvSpPr/>
            <p:nvPr/>
          </p:nvSpPr>
          <p:spPr>
            <a:xfrm rot="8080415" flipH="1">
              <a:off x="6891845" y="3607780"/>
              <a:ext cx="81147" cy="98173"/>
            </a:xfrm>
            <a:custGeom>
              <a:avLst/>
              <a:gdLst/>
              <a:ahLst/>
              <a:cxnLst/>
              <a:rect l="l" t="t" r="r" b="b"/>
              <a:pathLst>
                <a:path w="1406" h="1633" extrusionOk="0">
                  <a:moveTo>
                    <a:pt x="446" y="1"/>
                  </a:moveTo>
                  <a:cubicBezTo>
                    <a:pt x="333" y="1"/>
                    <a:pt x="221" y="43"/>
                    <a:pt x="144" y="121"/>
                  </a:cubicBezTo>
                  <a:cubicBezTo>
                    <a:pt x="72" y="168"/>
                    <a:pt x="25" y="264"/>
                    <a:pt x="1" y="359"/>
                  </a:cubicBezTo>
                  <a:cubicBezTo>
                    <a:pt x="1" y="478"/>
                    <a:pt x="25" y="573"/>
                    <a:pt x="72" y="668"/>
                  </a:cubicBezTo>
                  <a:cubicBezTo>
                    <a:pt x="120" y="716"/>
                    <a:pt x="144" y="764"/>
                    <a:pt x="167" y="811"/>
                  </a:cubicBezTo>
                  <a:cubicBezTo>
                    <a:pt x="191" y="859"/>
                    <a:pt x="191" y="859"/>
                    <a:pt x="191" y="907"/>
                  </a:cubicBezTo>
                  <a:cubicBezTo>
                    <a:pt x="215" y="930"/>
                    <a:pt x="239" y="1002"/>
                    <a:pt x="239" y="1026"/>
                  </a:cubicBezTo>
                  <a:cubicBezTo>
                    <a:pt x="263" y="1073"/>
                    <a:pt x="286" y="1121"/>
                    <a:pt x="310" y="1169"/>
                  </a:cubicBezTo>
                  <a:cubicBezTo>
                    <a:pt x="334" y="1216"/>
                    <a:pt x="358" y="1240"/>
                    <a:pt x="382" y="1288"/>
                  </a:cubicBezTo>
                  <a:cubicBezTo>
                    <a:pt x="406" y="1359"/>
                    <a:pt x="453" y="1407"/>
                    <a:pt x="501" y="1454"/>
                  </a:cubicBezTo>
                  <a:lnTo>
                    <a:pt x="596" y="1526"/>
                  </a:lnTo>
                  <a:cubicBezTo>
                    <a:pt x="644" y="1550"/>
                    <a:pt x="691" y="1573"/>
                    <a:pt x="739" y="1597"/>
                  </a:cubicBezTo>
                  <a:cubicBezTo>
                    <a:pt x="798" y="1621"/>
                    <a:pt x="858" y="1633"/>
                    <a:pt x="918" y="1633"/>
                  </a:cubicBezTo>
                  <a:cubicBezTo>
                    <a:pt x="977" y="1633"/>
                    <a:pt x="1037" y="1621"/>
                    <a:pt x="1096" y="1597"/>
                  </a:cubicBezTo>
                  <a:cubicBezTo>
                    <a:pt x="1215" y="1550"/>
                    <a:pt x="1310" y="1478"/>
                    <a:pt x="1358" y="1359"/>
                  </a:cubicBezTo>
                  <a:cubicBezTo>
                    <a:pt x="1358" y="1311"/>
                    <a:pt x="1382" y="1264"/>
                    <a:pt x="1382" y="1240"/>
                  </a:cubicBezTo>
                  <a:cubicBezTo>
                    <a:pt x="1406" y="1192"/>
                    <a:pt x="1406" y="1145"/>
                    <a:pt x="1382" y="1097"/>
                  </a:cubicBezTo>
                  <a:cubicBezTo>
                    <a:pt x="1406" y="1073"/>
                    <a:pt x="1406" y="1026"/>
                    <a:pt x="1406" y="1002"/>
                  </a:cubicBezTo>
                  <a:cubicBezTo>
                    <a:pt x="1382" y="883"/>
                    <a:pt x="1358" y="787"/>
                    <a:pt x="1287" y="692"/>
                  </a:cubicBezTo>
                  <a:lnTo>
                    <a:pt x="1239" y="597"/>
                  </a:lnTo>
                  <a:cubicBezTo>
                    <a:pt x="1168" y="502"/>
                    <a:pt x="1096" y="430"/>
                    <a:pt x="1025" y="359"/>
                  </a:cubicBezTo>
                  <a:cubicBezTo>
                    <a:pt x="906" y="264"/>
                    <a:pt x="810" y="168"/>
                    <a:pt x="715" y="97"/>
                  </a:cubicBezTo>
                  <a:cubicBezTo>
                    <a:pt x="639" y="31"/>
                    <a:pt x="542" y="1"/>
                    <a:pt x="4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7"/>
            <p:cNvSpPr/>
            <p:nvPr/>
          </p:nvSpPr>
          <p:spPr>
            <a:xfrm rot="8080415" flipH="1">
              <a:off x="7836001" y="2539176"/>
              <a:ext cx="74279" cy="95648"/>
            </a:xfrm>
            <a:custGeom>
              <a:avLst/>
              <a:gdLst/>
              <a:ahLst/>
              <a:cxnLst/>
              <a:rect l="l" t="t" r="r" b="b"/>
              <a:pathLst>
                <a:path w="1287" h="1591" extrusionOk="0">
                  <a:moveTo>
                    <a:pt x="871" y="0"/>
                  </a:moveTo>
                  <a:cubicBezTo>
                    <a:pt x="824" y="0"/>
                    <a:pt x="779" y="8"/>
                    <a:pt x="739" y="24"/>
                  </a:cubicBezTo>
                  <a:cubicBezTo>
                    <a:pt x="644" y="72"/>
                    <a:pt x="572" y="119"/>
                    <a:pt x="525" y="167"/>
                  </a:cubicBezTo>
                  <a:lnTo>
                    <a:pt x="501" y="239"/>
                  </a:lnTo>
                  <a:cubicBezTo>
                    <a:pt x="477" y="262"/>
                    <a:pt x="453" y="286"/>
                    <a:pt x="430" y="334"/>
                  </a:cubicBezTo>
                  <a:cubicBezTo>
                    <a:pt x="358" y="405"/>
                    <a:pt x="311" y="524"/>
                    <a:pt x="239" y="620"/>
                  </a:cubicBezTo>
                  <a:cubicBezTo>
                    <a:pt x="168" y="762"/>
                    <a:pt x="96" y="929"/>
                    <a:pt x="25" y="1048"/>
                  </a:cubicBezTo>
                  <a:cubicBezTo>
                    <a:pt x="1" y="1143"/>
                    <a:pt x="1" y="1263"/>
                    <a:pt x="25" y="1358"/>
                  </a:cubicBezTo>
                  <a:cubicBezTo>
                    <a:pt x="72" y="1453"/>
                    <a:pt x="144" y="1525"/>
                    <a:pt x="239" y="1572"/>
                  </a:cubicBezTo>
                  <a:cubicBezTo>
                    <a:pt x="287" y="1584"/>
                    <a:pt x="334" y="1590"/>
                    <a:pt x="382" y="1590"/>
                  </a:cubicBezTo>
                  <a:cubicBezTo>
                    <a:pt x="430" y="1590"/>
                    <a:pt x="477" y="1584"/>
                    <a:pt x="525" y="1572"/>
                  </a:cubicBezTo>
                  <a:lnTo>
                    <a:pt x="620" y="1525"/>
                  </a:lnTo>
                  <a:cubicBezTo>
                    <a:pt x="668" y="1477"/>
                    <a:pt x="715" y="1429"/>
                    <a:pt x="739" y="1358"/>
                  </a:cubicBezTo>
                  <a:lnTo>
                    <a:pt x="787" y="1286"/>
                  </a:lnTo>
                  <a:cubicBezTo>
                    <a:pt x="834" y="1215"/>
                    <a:pt x="906" y="1120"/>
                    <a:pt x="954" y="1048"/>
                  </a:cubicBezTo>
                  <a:lnTo>
                    <a:pt x="1049" y="929"/>
                  </a:lnTo>
                  <a:cubicBezTo>
                    <a:pt x="1089" y="868"/>
                    <a:pt x="1130" y="808"/>
                    <a:pt x="1156" y="747"/>
                  </a:cubicBezTo>
                  <a:lnTo>
                    <a:pt x="1156" y="747"/>
                  </a:lnTo>
                  <a:cubicBezTo>
                    <a:pt x="1214" y="675"/>
                    <a:pt x="1267" y="576"/>
                    <a:pt x="1287" y="477"/>
                  </a:cubicBezTo>
                  <a:cubicBezTo>
                    <a:pt x="1287" y="405"/>
                    <a:pt x="1287" y="334"/>
                    <a:pt x="1263" y="286"/>
                  </a:cubicBezTo>
                  <a:cubicBezTo>
                    <a:pt x="1239" y="215"/>
                    <a:pt x="1192" y="143"/>
                    <a:pt x="1144" y="96"/>
                  </a:cubicBezTo>
                  <a:cubicBezTo>
                    <a:pt x="1065" y="32"/>
                    <a:pt x="964" y="0"/>
                    <a:pt x="871" y="0"/>
                  </a:cubicBezTo>
                  <a:close/>
                </a:path>
              </a:pathLst>
            </a:custGeom>
            <a:solidFill>
              <a:srgbClr val="C9B1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7"/>
            <p:cNvSpPr/>
            <p:nvPr/>
          </p:nvSpPr>
          <p:spPr>
            <a:xfrm rot="8080415" flipH="1">
              <a:off x="7477491" y="3065437"/>
              <a:ext cx="68739" cy="75388"/>
            </a:xfrm>
            <a:custGeom>
              <a:avLst/>
              <a:gdLst/>
              <a:ahLst/>
              <a:cxnLst/>
              <a:rect l="l" t="t" r="r" b="b"/>
              <a:pathLst>
                <a:path w="1191" h="1254" extrusionOk="0">
                  <a:moveTo>
                    <a:pt x="334" y="0"/>
                  </a:moveTo>
                  <a:cubicBezTo>
                    <a:pt x="262" y="0"/>
                    <a:pt x="191" y="24"/>
                    <a:pt x="143" y="72"/>
                  </a:cubicBezTo>
                  <a:cubicBezTo>
                    <a:pt x="95" y="96"/>
                    <a:pt x="72" y="143"/>
                    <a:pt x="48" y="191"/>
                  </a:cubicBezTo>
                  <a:cubicBezTo>
                    <a:pt x="24" y="239"/>
                    <a:pt x="0" y="262"/>
                    <a:pt x="0" y="310"/>
                  </a:cubicBezTo>
                  <a:cubicBezTo>
                    <a:pt x="0" y="358"/>
                    <a:pt x="24" y="405"/>
                    <a:pt x="24" y="429"/>
                  </a:cubicBezTo>
                  <a:lnTo>
                    <a:pt x="72" y="524"/>
                  </a:lnTo>
                  <a:cubicBezTo>
                    <a:pt x="84" y="537"/>
                    <a:pt x="90" y="556"/>
                    <a:pt x="96" y="575"/>
                  </a:cubicBezTo>
                  <a:lnTo>
                    <a:pt x="96" y="575"/>
                  </a:lnTo>
                  <a:cubicBezTo>
                    <a:pt x="98" y="606"/>
                    <a:pt x="104" y="637"/>
                    <a:pt x="119" y="667"/>
                  </a:cubicBezTo>
                  <a:cubicBezTo>
                    <a:pt x="143" y="715"/>
                    <a:pt x="167" y="739"/>
                    <a:pt x="191" y="786"/>
                  </a:cubicBezTo>
                  <a:cubicBezTo>
                    <a:pt x="214" y="834"/>
                    <a:pt x="238" y="858"/>
                    <a:pt x="262" y="882"/>
                  </a:cubicBezTo>
                  <a:cubicBezTo>
                    <a:pt x="262" y="929"/>
                    <a:pt x="286" y="953"/>
                    <a:pt x="310" y="977"/>
                  </a:cubicBezTo>
                  <a:cubicBezTo>
                    <a:pt x="357" y="1048"/>
                    <a:pt x="405" y="1096"/>
                    <a:pt x="453" y="1144"/>
                  </a:cubicBezTo>
                  <a:cubicBezTo>
                    <a:pt x="500" y="1191"/>
                    <a:pt x="548" y="1215"/>
                    <a:pt x="619" y="1239"/>
                  </a:cubicBezTo>
                  <a:cubicBezTo>
                    <a:pt x="654" y="1248"/>
                    <a:pt x="695" y="1253"/>
                    <a:pt x="738" y="1253"/>
                  </a:cubicBezTo>
                  <a:cubicBezTo>
                    <a:pt x="813" y="1253"/>
                    <a:pt x="892" y="1237"/>
                    <a:pt x="953" y="1191"/>
                  </a:cubicBezTo>
                  <a:cubicBezTo>
                    <a:pt x="1000" y="1167"/>
                    <a:pt x="1048" y="1144"/>
                    <a:pt x="1096" y="1096"/>
                  </a:cubicBezTo>
                  <a:cubicBezTo>
                    <a:pt x="1167" y="1001"/>
                    <a:pt x="1191" y="882"/>
                    <a:pt x="1191" y="763"/>
                  </a:cubicBezTo>
                  <a:cubicBezTo>
                    <a:pt x="1167" y="643"/>
                    <a:pt x="1119" y="548"/>
                    <a:pt x="1024" y="453"/>
                  </a:cubicBezTo>
                  <a:cubicBezTo>
                    <a:pt x="1000" y="429"/>
                    <a:pt x="977" y="405"/>
                    <a:pt x="953" y="382"/>
                  </a:cubicBezTo>
                  <a:lnTo>
                    <a:pt x="857" y="334"/>
                  </a:lnTo>
                  <a:lnTo>
                    <a:pt x="762" y="262"/>
                  </a:lnTo>
                  <a:lnTo>
                    <a:pt x="715" y="215"/>
                  </a:lnTo>
                  <a:lnTo>
                    <a:pt x="643" y="191"/>
                  </a:lnTo>
                  <a:cubicBezTo>
                    <a:pt x="619" y="143"/>
                    <a:pt x="572" y="120"/>
                    <a:pt x="548" y="72"/>
                  </a:cubicBezTo>
                  <a:lnTo>
                    <a:pt x="476" y="24"/>
                  </a:lnTo>
                  <a:cubicBezTo>
                    <a:pt x="429" y="24"/>
                    <a:pt x="381" y="0"/>
                    <a:pt x="334" y="0"/>
                  </a:cubicBezTo>
                  <a:close/>
                </a:path>
              </a:pathLst>
            </a:custGeom>
            <a:solidFill>
              <a:srgbClr val="E0B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7"/>
            <p:cNvSpPr/>
            <p:nvPr/>
          </p:nvSpPr>
          <p:spPr>
            <a:xfrm rot="5380344" flipH="1">
              <a:off x="6312238" y="3504515"/>
              <a:ext cx="59159" cy="73644"/>
            </a:xfrm>
            <a:custGeom>
              <a:avLst/>
              <a:gdLst/>
              <a:ahLst/>
              <a:cxnLst/>
              <a:rect l="l" t="t" r="r" b="b"/>
              <a:pathLst>
                <a:path w="1025" h="1225" extrusionOk="0">
                  <a:moveTo>
                    <a:pt x="675" y="0"/>
                  </a:moveTo>
                  <a:cubicBezTo>
                    <a:pt x="613" y="0"/>
                    <a:pt x="553" y="18"/>
                    <a:pt x="500" y="57"/>
                  </a:cubicBezTo>
                  <a:lnTo>
                    <a:pt x="477" y="57"/>
                  </a:lnTo>
                  <a:cubicBezTo>
                    <a:pt x="429" y="81"/>
                    <a:pt x="381" y="129"/>
                    <a:pt x="358" y="176"/>
                  </a:cubicBezTo>
                  <a:lnTo>
                    <a:pt x="310" y="200"/>
                  </a:lnTo>
                  <a:lnTo>
                    <a:pt x="239" y="295"/>
                  </a:lnTo>
                  <a:lnTo>
                    <a:pt x="143" y="367"/>
                  </a:lnTo>
                  <a:cubicBezTo>
                    <a:pt x="143" y="391"/>
                    <a:pt x="143" y="391"/>
                    <a:pt x="143" y="391"/>
                  </a:cubicBezTo>
                  <a:cubicBezTo>
                    <a:pt x="119" y="414"/>
                    <a:pt x="96" y="438"/>
                    <a:pt x="96" y="462"/>
                  </a:cubicBezTo>
                  <a:cubicBezTo>
                    <a:pt x="48" y="510"/>
                    <a:pt x="24" y="557"/>
                    <a:pt x="24" y="629"/>
                  </a:cubicBezTo>
                  <a:cubicBezTo>
                    <a:pt x="24" y="629"/>
                    <a:pt x="24" y="653"/>
                    <a:pt x="24" y="676"/>
                  </a:cubicBezTo>
                  <a:cubicBezTo>
                    <a:pt x="24" y="724"/>
                    <a:pt x="0" y="772"/>
                    <a:pt x="0" y="819"/>
                  </a:cubicBezTo>
                  <a:lnTo>
                    <a:pt x="0" y="915"/>
                  </a:lnTo>
                  <a:lnTo>
                    <a:pt x="24" y="1010"/>
                  </a:lnTo>
                  <a:cubicBezTo>
                    <a:pt x="24" y="1034"/>
                    <a:pt x="48" y="1057"/>
                    <a:pt x="48" y="1081"/>
                  </a:cubicBezTo>
                  <a:cubicBezTo>
                    <a:pt x="96" y="1105"/>
                    <a:pt x="119" y="1153"/>
                    <a:pt x="167" y="1176"/>
                  </a:cubicBezTo>
                  <a:cubicBezTo>
                    <a:pt x="191" y="1200"/>
                    <a:pt x="215" y="1200"/>
                    <a:pt x="239" y="1200"/>
                  </a:cubicBezTo>
                  <a:cubicBezTo>
                    <a:pt x="262" y="1224"/>
                    <a:pt x="310" y="1224"/>
                    <a:pt x="334" y="1224"/>
                  </a:cubicBezTo>
                  <a:lnTo>
                    <a:pt x="429" y="1224"/>
                  </a:lnTo>
                  <a:cubicBezTo>
                    <a:pt x="477" y="1224"/>
                    <a:pt x="524" y="1200"/>
                    <a:pt x="548" y="1176"/>
                  </a:cubicBezTo>
                  <a:lnTo>
                    <a:pt x="620" y="1129"/>
                  </a:lnTo>
                  <a:cubicBezTo>
                    <a:pt x="667" y="1129"/>
                    <a:pt x="691" y="1105"/>
                    <a:pt x="739" y="1081"/>
                  </a:cubicBezTo>
                  <a:cubicBezTo>
                    <a:pt x="810" y="1010"/>
                    <a:pt x="858" y="938"/>
                    <a:pt x="882" y="867"/>
                  </a:cubicBezTo>
                  <a:lnTo>
                    <a:pt x="929" y="748"/>
                  </a:lnTo>
                  <a:cubicBezTo>
                    <a:pt x="929" y="724"/>
                    <a:pt x="953" y="676"/>
                    <a:pt x="977" y="629"/>
                  </a:cubicBezTo>
                  <a:lnTo>
                    <a:pt x="1024" y="486"/>
                  </a:lnTo>
                  <a:cubicBezTo>
                    <a:pt x="1024" y="438"/>
                    <a:pt x="1024" y="391"/>
                    <a:pt x="1024" y="343"/>
                  </a:cubicBezTo>
                  <a:lnTo>
                    <a:pt x="1024" y="295"/>
                  </a:lnTo>
                  <a:cubicBezTo>
                    <a:pt x="1001" y="248"/>
                    <a:pt x="1001" y="176"/>
                    <a:pt x="953" y="129"/>
                  </a:cubicBezTo>
                  <a:cubicBezTo>
                    <a:pt x="929" y="81"/>
                    <a:pt x="882" y="57"/>
                    <a:pt x="834" y="33"/>
                  </a:cubicBezTo>
                  <a:cubicBezTo>
                    <a:pt x="780" y="12"/>
                    <a:pt x="727" y="0"/>
                    <a:pt x="675" y="0"/>
                  </a:cubicBezTo>
                  <a:close/>
                </a:path>
              </a:pathLst>
            </a:custGeom>
            <a:solidFill>
              <a:srgbClr val="C9B1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7"/>
            <p:cNvSpPr/>
            <p:nvPr/>
          </p:nvSpPr>
          <p:spPr>
            <a:xfrm rot="5380344" flipH="1">
              <a:off x="6188571" y="2959915"/>
              <a:ext cx="67355" cy="54106"/>
            </a:xfrm>
            <a:custGeom>
              <a:avLst/>
              <a:gdLst/>
              <a:ahLst/>
              <a:cxnLst/>
              <a:rect l="l" t="t" r="r" b="b"/>
              <a:pathLst>
                <a:path w="1167" h="900" extrusionOk="0">
                  <a:moveTo>
                    <a:pt x="905" y="1"/>
                  </a:moveTo>
                  <a:cubicBezTo>
                    <a:pt x="834" y="1"/>
                    <a:pt x="762" y="1"/>
                    <a:pt x="714" y="25"/>
                  </a:cubicBezTo>
                  <a:lnTo>
                    <a:pt x="595" y="25"/>
                  </a:lnTo>
                  <a:lnTo>
                    <a:pt x="500" y="49"/>
                  </a:lnTo>
                  <a:cubicBezTo>
                    <a:pt x="453" y="72"/>
                    <a:pt x="405" y="96"/>
                    <a:pt x="381" y="120"/>
                  </a:cubicBezTo>
                  <a:lnTo>
                    <a:pt x="191" y="215"/>
                  </a:lnTo>
                  <a:cubicBezTo>
                    <a:pt x="119" y="287"/>
                    <a:pt x="71" y="358"/>
                    <a:pt x="48" y="430"/>
                  </a:cubicBezTo>
                  <a:cubicBezTo>
                    <a:pt x="24" y="477"/>
                    <a:pt x="0" y="549"/>
                    <a:pt x="0" y="596"/>
                  </a:cubicBezTo>
                  <a:cubicBezTo>
                    <a:pt x="24" y="644"/>
                    <a:pt x="24" y="692"/>
                    <a:pt x="48" y="715"/>
                  </a:cubicBezTo>
                  <a:cubicBezTo>
                    <a:pt x="71" y="763"/>
                    <a:pt x="95" y="787"/>
                    <a:pt x="119" y="811"/>
                  </a:cubicBezTo>
                  <a:cubicBezTo>
                    <a:pt x="167" y="858"/>
                    <a:pt x="214" y="882"/>
                    <a:pt x="286" y="882"/>
                  </a:cubicBezTo>
                  <a:lnTo>
                    <a:pt x="310" y="882"/>
                  </a:lnTo>
                  <a:cubicBezTo>
                    <a:pt x="357" y="894"/>
                    <a:pt x="399" y="900"/>
                    <a:pt x="438" y="900"/>
                  </a:cubicBezTo>
                  <a:cubicBezTo>
                    <a:pt x="476" y="900"/>
                    <a:pt x="512" y="894"/>
                    <a:pt x="548" y="882"/>
                  </a:cubicBezTo>
                  <a:lnTo>
                    <a:pt x="786" y="787"/>
                  </a:lnTo>
                  <a:cubicBezTo>
                    <a:pt x="810" y="787"/>
                    <a:pt x="857" y="763"/>
                    <a:pt x="881" y="739"/>
                  </a:cubicBezTo>
                  <a:lnTo>
                    <a:pt x="953" y="668"/>
                  </a:lnTo>
                  <a:lnTo>
                    <a:pt x="1024" y="620"/>
                  </a:lnTo>
                  <a:cubicBezTo>
                    <a:pt x="1096" y="549"/>
                    <a:pt x="1143" y="477"/>
                    <a:pt x="1167" y="382"/>
                  </a:cubicBezTo>
                  <a:lnTo>
                    <a:pt x="1167" y="287"/>
                  </a:lnTo>
                  <a:cubicBezTo>
                    <a:pt x="1167" y="263"/>
                    <a:pt x="1143" y="215"/>
                    <a:pt x="1143" y="192"/>
                  </a:cubicBezTo>
                  <a:cubicBezTo>
                    <a:pt x="1119" y="144"/>
                    <a:pt x="1096" y="120"/>
                    <a:pt x="1072" y="120"/>
                  </a:cubicBezTo>
                  <a:cubicBezTo>
                    <a:pt x="1048" y="72"/>
                    <a:pt x="1024" y="49"/>
                    <a:pt x="976" y="25"/>
                  </a:cubicBezTo>
                  <a:lnTo>
                    <a:pt x="905" y="1"/>
                  </a:lnTo>
                  <a:close/>
                </a:path>
              </a:pathLst>
            </a:custGeom>
            <a:solidFill>
              <a:srgbClr val="BF5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7"/>
            <p:cNvSpPr/>
            <p:nvPr/>
          </p:nvSpPr>
          <p:spPr>
            <a:xfrm rot="8080415" flipH="1">
              <a:off x="5659338" y="3678814"/>
              <a:ext cx="96269" cy="66671"/>
            </a:xfrm>
            <a:custGeom>
              <a:avLst/>
              <a:gdLst/>
              <a:ahLst/>
              <a:cxnLst/>
              <a:rect l="l" t="t" r="r" b="b"/>
              <a:pathLst>
                <a:path w="1668" h="1109" extrusionOk="0">
                  <a:moveTo>
                    <a:pt x="477" y="1"/>
                  </a:moveTo>
                  <a:cubicBezTo>
                    <a:pt x="447" y="1"/>
                    <a:pt x="418" y="7"/>
                    <a:pt x="382" y="19"/>
                  </a:cubicBezTo>
                  <a:cubicBezTo>
                    <a:pt x="310" y="19"/>
                    <a:pt x="239" y="42"/>
                    <a:pt x="168" y="90"/>
                  </a:cubicBezTo>
                  <a:cubicBezTo>
                    <a:pt x="96" y="138"/>
                    <a:pt x="48" y="209"/>
                    <a:pt x="25" y="304"/>
                  </a:cubicBezTo>
                  <a:cubicBezTo>
                    <a:pt x="1" y="376"/>
                    <a:pt x="1" y="447"/>
                    <a:pt x="25" y="519"/>
                  </a:cubicBezTo>
                  <a:cubicBezTo>
                    <a:pt x="48" y="590"/>
                    <a:pt x="96" y="685"/>
                    <a:pt x="168" y="733"/>
                  </a:cubicBezTo>
                  <a:cubicBezTo>
                    <a:pt x="215" y="781"/>
                    <a:pt x="263" y="828"/>
                    <a:pt x="310" y="852"/>
                  </a:cubicBezTo>
                  <a:lnTo>
                    <a:pt x="406" y="900"/>
                  </a:lnTo>
                  <a:lnTo>
                    <a:pt x="572" y="971"/>
                  </a:lnTo>
                  <a:lnTo>
                    <a:pt x="763" y="1019"/>
                  </a:lnTo>
                  <a:cubicBezTo>
                    <a:pt x="834" y="1043"/>
                    <a:pt x="882" y="1066"/>
                    <a:pt x="953" y="1090"/>
                  </a:cubicBezTo>
                  <a:cubicBezTo>
                    <a:pt x="989" y="1102"/>
                    <a:pt x="1025" y="1108"/>
                    <a:pt x="1061" y="1108"/>
                  </a:cubicBezTo>
                  <a:cubicBezTo>
                    <a:pt x="1096" y="1108"/>
                    <a:pt x="1132" y="1102"/>
                    <a:pt x="1168" y="1090"/>
                  </a:cubicBezTo>
                  <a:lnTo>
                    <a:pt x="1334" y="1090"/>
                  </a:lnTo>
                  <a:lnTo>
                    <a:pt x="1430" y="1066"/>
                  </a:lnTo>
                  <a:lnTo>
                    <a:pt x="1525" y="1019"/>
                  </a:lnTo>
                  <a:cubicBezTo>
                    <a:pt x="1596" y="971"/>
                    <a:pt x="1644" y="900"/>
                    <a:pt x="1668" y="828"/>
                  </a:cubicBezTo>
                  <a:cubicBezTo>
                    <a:pt x="1668" y="757"/>
                    <a:pt x="1668" y="685"/>
                    <a:pt x="1668" y="614"/>
                  </a:cubicBezTo>
                  <a:cubicBezTo>
                    <a:pt x="1644" y="519"/>
                    <a:pt x="1596" y="447"/>
                    <a:pt x="1525" y="400"/>
                  </a:cubicBezTo>
                  <a:lnTo>
                    <a:pt x="1406" y="328"/>
                  </a:lnTo>
                  <a:cubicBezTo>
                    <a:pt x="1358" y="257"/>
                    <a:pt x="1311" y="209"/>
                    <a:pt x="1239" y="185"/>
                  </a:cubicBezTo>
                  <a:cubicBezTo>
                    <a:pt x="1168" y="162"/>
                    <a:pt x="1120" y="138"/>
                    <a:pt x="1049" y="138"/>
                  </a:cubicBezTo>
                  <a:cubicBezTo>
                    <a:pt x="977" y="114"/>
                    <a:pt x="930" y="90"/>
                    <a:pt x="858" y="66"/>
                  </a:cubicBezTo>
                  <a:lnTo>
                    <a:pt x="572" y="19"/>
                  </a:lnTo>
                  <a:cubicBezTo>
                    <a:pt x="537" y="7"/>
                    <a:pt x="507" y="1"/>
                    <a:pt x="477" y="1"/>
                  </a:cubicBezTo>
                  <a:close/>
                </a:path>
              </a:pathLst>
            </a:custGeom>
            <a:solidFill>
              <a:srgbClr val="E0B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7"/>
            <p:cNvSpPr/>
            <p:nvPr/>
          </p:nvSpPr>
          <p:spPr>
            <a:xfrm rot="8080415" flipH="1">
              <a:off x="7022883" y="2965421"/>
              <a:ext cx="60543" cy="116088"/>
            </a:xfrm>
            <a:custGeom>
              <a:avLst/>
              <a:gdLst/>
              <a:ahLst/>
              <a:cxnLst/>
              <a:rect l="l" t="t" r="r" b="b"/>
              <a:pathLst>
                <a:path w="1049" h="1931" extrusionOk="0">
                  <a:moveTo>
                    <a:pt x="547" y="1"/>
                  </a:moveTo>
                  <a:cubicBezTo>
                    <a:pt x="423" y="1"/>
                    <a:pt x="294" y="50"/>
                    <a:pt x="215" y="149"/>
                  </a:cubicBezTo>
                  <a:cubicBezTo>
                    <a:pt x="191" y="221"/>
                    <a:pt x="144" y="268"/>
                    <a:pt x="96" y="340"/>
                  </a:cubicBezTo>
                  <a:cubicBezTo>
                    <a:pt x="96" y="364"/>
                    <a:pt x="96" y="388"/>
                    <a:pt x="72" y="411"/>
                  </a:cubicBezTo>
                  <a:cubicBezTo>
                    <a:pt x="25" y="507"/>
                    <a:pt x="1" y="602"/>
                    <a:pt x="1" y="697"/>
                  </a:cubicBezTo>
                  <a:cubicBezTo>
                    <a:pt x="1" y="792"/>
                    <a:pt x="25" y="888"/>
                    <a:pt x="25" y="1007"/>
                  </a:cubicBezTo>
                  <a:cubicBezTo>
                    <a:pt x="48" y="1126"/>
                    <a:pt x="96" y="1269"/>
                    <a:pt x="144" y="1388"/>
                  </a:cubicBezTo>
                  <a:cubicBezTo>
                    <a:pt x="167" y="1483"/>
                    <a:pt x="215" y="1578"/>
                    <a:pt x="239" y="1674"/>
                  </a:cubicBezTo>
                  <a:cubicBezTo>
                    <a:pt x="308" y="1851"/>
                    <a:pt x="459" y="1931"/>
                    <a:pt x="608" y="1931"/>
                  </a:cubicBezTo>
                  <a:cubicBezTo>
                    <a:pt x="820" y="1931"/>
                    <a:pt x="1029" y="1772"/>
                    <a:pt x="1001" y="1507"/>
                  </a:cubicBezTo>
                  <a:cubicBezTo>
                    <a:pt x="977" y="1435"/>
                    <a:pt x="977" y="1388"/>
                    <a:pt x="1001" y="1340"/>
                  </a:cubicBezTo>
                  <a:cubicBezTo>
                    <a:pt x="1001" y="1245"/>
                    <a:pt x="1001" y="1173"/>
                    <a:pt x="1025" y="1102"/>
                  </a:cubicBezTo>
                  <a:cubicBezTo>
                    <a:pt x="1025" y="1007"/>
                    <a:pt x="1025" y="888"/>
                    <a:pt x="1025" y="792"/>
                  </a:cubicBezTo>
                  <a:lnTo>
                    <a:pt x="1025" y="769"/>
                  </a:lnTo>
                  <a:cubicBezTo>
                    <a:pt x="1049" y="673"/>
                    <a:pt x="1025" y="602"/>
                    <a:pt x="1025" y="554"/>
                  </a:cubicBezTo>
                  <a:cubicBezTo>
                    <a:pt x="1001" y="507"/>
                    <a:pt x="1001" y="459"/>
                    <a:pt x="977" y="435"/>
                  </a:cubicBezTo>
                  <a:cubicBezTo>
                    <a:pt x="953" y="388"/>
                    <a:pt x="929" y="316"/>
                    <a:pt x="906" y="268"/>
                  </a:cubicBezTo>
                  <a:cubicBezTo>
                    <a:pt x="858" y="126"/>
                    <a:pt x="739" y="30"/>
                    <a:pt x="620" y="7"/>
                  </a:cubicBezTo>
                  <a:cubicBezTo>
                    <a:pt x="596" y="3"/>
                    <a:pt x="572" y="1"/>
                    <a:pt x="547" y="1"/>
                  </a:cubicBezTo>
                  <a:close/>
                </a:path>
              </a:pathLst>
            </a:custGeom>
            <a:solidFill>
              <a:srgbClr val="E0B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7"/>
            <p:cNvSpPr/>
            <p:nvPr/>
          </p:nvSpPr>
          <p:spPr>
            <a:xfrm rot="8080415" flipH="1">
              <a:off x="5328888" y="2165240"/>
              <a:ext cx="60543" cy="55850"/>
            </a:xfrm>
            <a:custGeom>
              <a:avLst/>
              <a:gdLst/>
              <a:ahLst/>
              <a:cxnLst/>
              <a:rect l="l" t="t" r="r" b="b"/>
              <a:pathLst>
                <a:path w="1049" h="929" extrusionOk="0">
                  <a:moveTo>
                    <a:pt x="357" y="0"/>
                  </a:moveTo>
                  <a:cubicBezTo>
                    <a:pt x="310" y="0"/>
                    <a:pt x="262" y="0"/>
                    <a:pt x="215" y="48"/>
                  </a:cubicBezTo>
                  <a:cubicBezTo>
                    <a:pt x="167" y="48"/>
                    <a:pt x="119" y="95"/>
                    <a:pt x="95" y="143"/>
                  </a:cubicBezTo>
                  <a:lnTo>
                    <a:pt x="24" y="214"/>
                  </a:lnTo>
                  <a:cubicBezTo>
                    <a:pt x="0" y="262"/>
                    <a:pt x="0" y="334"/>
                    <a:pt x="0" y="381"/>
                  </a:cubicBezTo>
                  <a:cubicBezTo>
                    <a:pt x="0" y="405"/>
                    <a:pt x="0" y="453"/>
                    <a:pt x="0" y="476"/>
                  </a:cubicBezTo>
                  <a:cubicBezTo>
                    <a:pt x="0" y="548"/>
                    <a:pt x="24" y="595"/>
                    <a:pt x="72" y="643"/>
                  </a:cubicBezTo>
                  <a:lnTo>
                    <a:pt x="143" y="715"/>
                  </a:lnTo>
                  <a:cubicBezTo>
                    <a:pt x="167" y="738"/>
                    <a:pt x="191" y="762"/>
                    <a:pt x="238" y="762"/>
                  </a:cubicBezTo>
                  <a:cubicBezTo>
                    <a:pt x="286" y="810"/>
                    <a:pt x="334" y="857"/>
                    <a:pt x="405" y="881"/>
                  </a:cubicBezTo>
                  <a:cubicBezTo>
                    <a:pt x="476" y="929"/>
                    <a:pt x="548" y="929"/>
                    <a:pt x="619" y="929"/>
                  </a:cubicBezTo>
                  <a:lnTo>
                    <a:pt x="738" y="905"/>
                  </a:lnTo>
                  <a:cubicBezTo>
                    <a:pt x="810" y="881"/>
                    <a:pt x="881" y="834"/>
                    <a:pt x="929" y="762"/>
                  </a:cubicBezTo>
                  <a:cubicBezTo>
                    <a:pt x="977" y="715"/>
                    <a:pt x="1000" y="667"/>
                    <a:pt x="1024" y="619"/>
                  </a:cubicBezTo>
                  <a:cubicBezTo>
                    <a:pt x="1024" y="548"/>
                    <a:pt x="1048" y="500"/>
                    <a:pt x="1048" y="429"/>
                  </a:cubicBezTo>
                  <a:cubicBezTo>
                    <a:pt x="1024" y="357"/>
                    <a:pt x="1000" y="262"/>
                    <a:pt x="953" y="191"/>
                  </a:cubicBezTo>
                  <a:cubicBezTo>
                    <a:pt x="905" y="143"/>
                    <a:pt x="858" y="95"/>
                    <a:pt x="786" y="48"/>
                  </a:cubicBezTo>
                  <a:cubicBezTo>
                    <a:pt x="762" y="48"/>
                    <a:pt x="762" y="24"/>
                    <a:pt x="738" y="24"/>
                  </a:cubicBezTo>
                  <a:lnTo>
                    <a:pt x="715" y="24"/>
                  </a:lnTo>
                  <a:lnTo>
                    <a:pt x="596" y="0"/>
                  </a:lnTo>
                  <a:close/>
                </a:path>
              </a:pathLst>
            </a:custGeom>
            <a:solidFill>
              <a:srgbClr val="C9B1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7"/>
            <p:cNvSpPr/>
            <p:nvPr/>
          </p:nvSpPr>
          <p:spPr>
            <a:xfrm rot="8080415" flipH="1">
              <a:off x="7047564" y="4003731"/>
              <a:ext cx="75664" cy="78514"/>
            </a:xfrm>
            <a:custGeom>
              <a:avLst/>
              <a:gdLst/>
              <a:ahLst/>
              <a:cxnLst/>
              <a:rect l="l" t="t" r="r" b="b"/>
              <a:pathLst>
                <a:path w="1311" h="1306" extrusionOk="0">
                  <a:moveTo>
                    <a:pt x="524" y="0"/>
                  </a:moveTo>
                  <a:cubicBezTo>
                    <a:pt x="143" y="24"/>
                    <a:pt x="1" y="524"/>
                    <a:pt x="286" y="762"/>
                  </a:cubicBezTo>
                  <a:cubicBezTo>
                    <a:pt x="310" y="786"/>
                    <a:pt x="358" y="810"/>
                    <a:pt x="382" y="834"/>
                  </a:cubicBezTo>
                  <a:lnTo>
                    <a:pt x="453" y="929"/>
                  </a:lnTo>
                  <a:lnTo>
                    <a:pt x="501" y="1000"/>
                  </a:lnTo>
                  <a:lnTo>
                    <a:pt x="501" y="1024"/>
                  </a:lnTo>
                  <a:cubicBezTo>
                    <a:pt x="524" y="1048"/>
                    <a:pt x="548" y="1072"/>
                    <a:pt x="548" y="1072"/>
                  </a:cubicBezTo>
                  <a:cubicBezTo>
                    <a:pt x="572" y="1120"/>
                    <a:pt x="620" y="1143"/>
                    <a:pt x="644" y="1143"/>
                  </a:cubicBezTo>
                  <a:lnTo>
                    <a:pt x="620" y="1120"/>
                  </a:lnTo>
                  <a:lnTo>
                    <a:pt x="620" y="1120"/>
                  </a:lnTo>
                  <a:cubicBezTo>
                    <a:pt x="691" y="1167"/>
                    <a:pt x="763" y="1239"/>
                    <a:pt x="834" y="1262"/>
                  </a:cubicBezTo>
                  <a:cubicBezTo>
                    <a:pt x="885" y="1292"/>
                    <a:pt x="938" y="1305"/>
                    <a:pt x="990" y="1305"/>
                  </a:cubicBezTo>
                  <a:cubicBezTo>
                    <a:pt x="1106" y="1305"/>
                    <a:pt x="1213" y="1235"/>
                    <a:pt x="1263" y="1120"/>
                  </a:cubicBezTo>
                  <a:cubicBezTo>
                    <a:pt x="1287" y="1096"/>
                    <a:pt x="1287" y="1096"/>
                    <a:pt x="1263" y="1072"/>
                  </a:cubicBezTo>
                  <a:cubicBezTo>
                    <a:pt x="1263" y="1048"/>
                    <a:pt x="1310" y="1000"/>
                    <a:pt x="1310" y="953"/>
                  </a:cubicBezTo>
                  <a:cubicBezTo>
                    <a:pt x="1310" y="905"/>
                    <a:pt x="1310" y="834"/>
                    <a:pt x="1310" y="786"/>
                  </a:cubicBezTo>
                  <a:cubicBezTo>
                    <a:pt x="1310" y="643"/>
                    <a:pt x="1263" y="524"/>
                    <a:pt x="1191" y="429"/>
                  </a:cubicBezTo>
                  <a:cubicBezTo>
                    <a:pt x="1072" y="286"/>
                    <a:pt x="977" y="191"/>
                    <a:pt x="834" y="96"/>
                  </a:cubicBezTo>
                  <a:cubicBezTo>
                    <a:pt x="786" y="48"/>
                    <a:pt x="739" y="24"/>
                    <a:pt x="691" y="24"/>
                  </a:cubicBezTo>
                  <a:cubicBezTo>
                    <a:pt x="644" y="0"/>
                    <a:pt x="572" y="0"/>
                    <a:pt x="524" y="0"/>
                  </a:cubicBezTo>
                  <a:close/>
                </a:path>
              </a:pathLst>
            </a:custGeom>
            <a:solidFill>
              <a:srgbClr val="E0B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7"/>
            <p:cNvSpPr/>
            <p:nvPr/>
          </p:nvSpPr>
          <p:spPr>
            <a:xfrm rot="8080415" flipH="1">
              <a:off x="5790602" y="2751193"/>
              <a:ext cx="75664" cy="78514"/>
            </a:xfrm>
            <a:custGeom>
              <a:avLst/>
              <a:gdLst/>
              <a:ahLst/>
              <a:cxnLst/>
              <a:rect l="l" t="t" r="r" b="b"/>
              <a:pathLst>
                <a:path w="1311" h="1306" extrusionOk="0">
                  <a:moveTo>
                    <a:pt x="524" y="0"/>
                  </a:moveTo>
                  <a:cubicBezTo>
                    <a:pt x="143" y="24"/>
                    <a:pt x="1" y="524"/>
                    <a:pt x="286" y="762"/>
                  </a:cubicBezTo>
                  <a:cubicBezTo>
                    <a:pt x="310" y="786"/>
                    <a:pt x="358" y="810"/>
                    <a:pt x="382" y="834"/>
                  </a:cubicBezTo>
                  <a:lnTo>
                    <a:pt x="453" y="929"/>
                  </a:lnTo>
                  <a:lnTo>
                    <a:pt x="501" y="1000"/>
                  </a:lnTo>
                  <a:lnTo>
                    <a:pt x="501" y="1024"/>
                  </a:lnTo>
                  <a:cubicBezTo>
                    <a:pt x="524" y="1048"/>
                    <a:pt x="548" y="1072"/>
                    <a:pt x="548" y="1072"/>
                  </a:cubicBezTo>
                  <a:cubicBezTo>
                    <a:pt x="572" y="1120"/>
                    <a:pt x="620" y="1143"/>
                    <a:pt x="644" y="1143"/>
                  </a:cubicBezTo>
                  <a:lnTo>
                    <a:pt x="620" y="1120"/>
                  </a:lnTo>
                  <a:lnTo>
                    <a:pt x="620" y="1120"/>
                  </a:lnTo>
                  <a:cubicBezTo>
                    <a:pt x="691" y="1167"/>
                    <a:pt x="763" y="1239"/>
                    <a:pt x="834" y="1262"/>
                  </a:cubicBezTo>
                  <a:cubicBezTo>
                    <a:pt x="885" y="1292"/>
                    <a:pt x="938" y="1305"/>
                    <a:pt x="990" y="1305"/>
                  </a:cubicBezTo>
                  <a:cubicBezTo>
                    <a:pt x="1106" y="1305"/>
                    <a:pt x="1213" y="1235"/>
                    <a:pt x="1263" y="1120"/>
                  </a:cubicBezTo>
                  <a:cubicBezTo>
                    <a:pt x="1287" y="1096"/>
                    <a:pt x="1287" y="1096"/>
                    <a:pt x="1263" y="1072"/>
                  </a:cubicBezTo>
                  <a:cubicBezTo>
                    <a:pt x="1263" y="1048"/>
                    <a:pt x="1310" y="1000"/>
                    <a:pt x="1310" y="953"/>
                  </a:cubicBezTo>
                  <a:cubicBezTo>
                    <a:pt x="1310" y="905"/>
                    <a:pt x="1310" y="834"/>
                    <a:pt x="1310" y="786"/>
                  </a:cubicBezTo>
                  <a:cubicBezTo>
                    <a:pt x="1310" y="643"/>
                    <a:pt x="1263" y="524"/>
                    <a:pt x="1191" y="429"/>
                  </a:cubicBezTo>
                  <a:cubicBezTo>
                    <a:pt x="1072" y="286"/>
                    <a:pt x="977" y="191"/>
                    <a:pt x="834" y="96"/>
                  </a:cubicBezTo>
                  <a:cubicBezTo>
                    <a:pt x="786" y="48"/>
                    <a:pt x="739" y="24"/>
                    <a:pt x="691" y="24"/>
                  </a:cubicBezTo>
                  <a:cubicBezTo>
                    <a:pt x="644" y="0"/>
                    <a:pt x="572" y="0"/>
                    <a:pt x="524" y="0"/>
                  </a:cubicBezTo>
                  <a:close/>
                </a:path>
              </a:pathLst>
            </a:custGeom>
            <a:solidFill>
              <a:srgbClr val="E0B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7"/>
            <p:cNvSpPr/>
            <p:nvPr/>
          </p:nvSpPr>
          <p:spPr>
            <a:xfrm rot="10780494" flipH="1">
              <a:off x="6025645" y="3303557"/>
              <a:ext cx="45424" cy="60183"/>
            </a:xfrm>
            <a:custGeom>
              <a:avLst/>
              <a:gdLst/>
              <a:ahLst/>
              <a:cxnLst/>
              <a:rect l="l" t="t" r="r" b="b"/>
              <a:pathLst>
                <a:path w="787" h="1001" extrusionOk="0">
                  <a:moveTo>
                    <a:pt x="562" y="0"/>
                  </a:moveTo>
                  <a:cubicBezTo>
                    <a:pt x="551" y="0"/>
                    <a:pt x="539" y="3"/>
                    <a:pt x="525" y="10"/>
                  </a:cubicBezTo>
                  <a:cubicBezTo>
                    <a:pt x="477" y="10"/>
                    <a:pt x="406" y="10"/>
                    <a:pt x="358" y="58"/>
                  </a:cubicBezTo>
                  <a:cubicBezTo>
                    <a:pt x="334" y="81"/>
                    <a:pt x="310" y="105"/>
                    <a:pt x="287" y="153"/>
                  </a:cubicBezTo>
                  <a:cubicBezTo>
                    <a:pt x="263" y="177"/>
                    <a:pt x="239" y="224"/>
                    <a:pt x="191" y="272"/>
                  </a:cubicBezTo>
                  <a:cubicBezTo>
                    <a:pt x="144" y="367"/>
                    <a:pt x="72" y="462"/>
                    <a:pt x="25" y="558"/>
                  </a:cubicBezTo>
                  <a:cubicBezTo>
                    <a:pt x="1" y="605"/>
                    <a:pt x="1" y="629"/>
                    <a:pt x="1" y="677"/>
                  </a:cubicBezTo>
                  <a:cubicBezTo>
                    <a:pt x="1" y="724"/>
                    <a:pt x="1" y="748"/>
                    <a:pt x="25" y="796"/>
                  </a:cubicBezTo>
                  <a:cubicBezTo>
                    <a:pt x="62" y="929"/>
                    <a:pt x="191" y="1001"/>
                    <a:pt x="314" y="1001"/>
                  </a:cubicBezTo>
                  <a:cubicBezTo>
                    <a:pt x="345" y="1001"/>
                    <a:pt x="376" y="996"/>
                    <a:pt x="406" y="986"/>
                  </a:cubicBezTo>
                  <a:cubicBezTo>
                    <a:pt x="477" y="939"/>
                    <a:pt x="548" y="891"/>
                    <a:pt x="572" y="820"/>
                  </a:cubicBezTo>
                  <a:cubicBezTo>
                    <a:pt x="620" y="724"/>
                    <a:pt x="668" y="653"/>
                    <a:pt x="715" y="558"/>
                  </a:cubicBezTo>
                  <a:lnTo>
                    <a:pt x="763" y="439"/>
                  </a:lnTo>
                  <a:cubicBezTo>
                    <a:pt x="787" y="367"/>
                    <a:pt x="787" y="296"/>
                    <a:pt x="787" y="248"/>
                  </a:cubicBezTo>
                  <a:cubicBezTo>
                    <a:pt x="787" y="177"/>
                    <a:pt x="763" y="129"/>
                    <a:pt x="739" y="105"/>
                  </a:cubicBezTo>
                  <a:cubicBezTo>
                    <a:pt x="715" y="58"/>
                    <a:pt x="691" y="34"/>
                    <a:pt x="644" y="34"/>
                  </a:cubicBezTo>
                  <a:cubicBezTo>
                    <a:pt x="610" y="17"/>
                    <a:pt x="588" y="0"/>
                    <a:pt x="5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7"/>
            <p:cNvSpPr/>
            <p:nvPr/>
          </p:nvSpPr>
          <p:spPr>
            <a:xfrm rot="8080415" flipH="1">
              <a:off x="5117053" y="2942724"/>
              <a:ext cx="70124" cy="88494"/>
            </a:xfrm>
            <a:custGeom>
              <a:avLst/>
              <a:gdLst/>
              <a:ahLst/>
              <a:cxnLst/>
              <a:rect l="l" t="t" r="r" b="b"/>
              <a:pathLst>
                <a:path w="1215" h="1472" extrusionOk="0">
                  <a:moveTo>
                    <a:pt x="381" y="0"/>
                  </a:moveTo>
                  <a:cubicBezTo>
                    <a:pt x="310" y="0"/>
                    <a:pt x="262" y="0"/>
                    <a:pt x="215" y="48"/>
                  </a:cubicBezTo>
                  <a:cubicBezTo>
                    <a:pt x="143" y="72"/>
                    <a:pt x="72" y="143"/>
                    <a:pt x="24" y="239"/>
                  </a:cubicBezTo>
                  <a:cubicBezTo>
                    <a:pt x="0" y="334"/>
                    <a:pt x="0" y="453"/>
                    <a:pt x="24" y="548"/>
                  </a:cubicBezTo>
                  <a:cubicBezTo>
                    <a:pt x="72" y="667"/>
                    <a:pt x="119" y="786"/>
                    <a:pt x="191" y="905"/>
                  </a:cubicBezTo>
                  <a:cubicBezTo>
                    <a:pt x="215" y="977"/>
                    <a:pt x="262" y="1072"/>
                    <a:pt x="310" y="1144"/>
                  </a:cubicBezTo>
                  <a:lnTo>
                    <a:pt x="381" y="1263"/>
                  </a:lnTo>
                  <a:cubicBezTo>
                    <a:pt x="477" y="1358"/>
                    <a:pt x="572" y="1429"/>
                    <a:pt x="691" y="1453"/>
                  </a:cubicBezTo>
                  <a:cubicBezTo>
                    <a:pt x="715" y="1465"/>
                    <a:pt x="745" y="1471"/>
                    <a:pt x="774" y="1471"/>
                  </a:cubicBezTo>
                  <a:cubicBezTo>
                    <a:pt x="804" y="1471"/>
                    <a:pt x="834" y="1465"/>
                    <a:pt x="858" y="1453"/>
                  </a:cubicBezTo>
                  <a:cubicBezTo>
                    <a:pt x="929" y="1453"/>
                    <a:pt x="977" y="1429"/>
                    <a:pt x="1024" y="1382"/>
                  </a:cubicBezTo>
                  <a:lnTo>
                    <a:pt x="1096" y="1310"/>
                  </a:lnTo>
                  <a:cubicBezTo>
                    <a:pt x="1167" y="1239"/>
                    <a:pt x="1191" y="1167"/>
                    <a:pt x="1191" y="1096"/>
                  </a:cubicBezTo>
                  <a:cubicBezTo>
                    <a:pt x="1215" y="1048"/>
                    <a:pt x="1215" y="1025"/>
                    <a:pt x="1191" y="977"/>
                  </a:cubicBezTo>
                  <a:cubicBezTo>
                    <a:pt x="1191" y="882"/>
                    <a:pt x="1167" y="810"/>
                    <a:pt x="1120" y="739"/>
                  </a:cubicBezTo>
                  <a:cubicBezTo>
                    <a:pt x="1120" y="739"/>
                    <a:pt x="1072" y="643"/>
                    <a:pt x="1048" y="596"/>
                  </a:cubicBezTo>
                  <a:cubicBezTo>
                    <a:pt x="1024" y="572"/>
                    <a:pt x="977" y="501"/>
                    <a:pt x="953" y="453"/>
                  </a:cubicBezTo>
                  <a:cubicBezTo>
                    <a:pt x="882" y="358"/>
                    <a:pt x="810" y="262"/>
                    <a:pt x="739" y="167"/>
                  </a:cubicBezTo>
                  <a:cubicBezTo>
                    <a:pt x="715" y="120"/>
                    <a:pt x="667" y="72"/>
                    <a:pt x="620" y="48"/>
                  </a:cubicBezTo>
                  <a:cubicBezTo>
                    <a:pt x="596" y="24"/>
                    <a:pt x="524" y="0"/>
                    <a:pt x="4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7"/>
            <p:cNvSpPr/>
            <p:nvPr/>
          </p:nvSpPr>
          <p:spPr>
            <a:xfrm rot="8080415" flipH="1">
              <a:off x="5284270" y="3368396"/>
              <a:ext cx="60543" cy="116088"/>
            </a:xfrm>
            <a:custGeom>
              <a:avLst/>
              <a:gdLst/>
              <a:ahLst/>
              <a:cxnLst/>
              <a:rect l="l" t="t" r="r" b="b"/>
              <a:pathLst>
                <a:path w="1049" h="1931" extrusionOk="0">
                  <a:moveTo>
                    <a:pt x="547" y="1"/>
                  </a:moveTo>
                  <a:cubicBezTo>
                    <a:pt x="423" y="1"/>
                    <a:pt x="294" y="50"/>
                    <a:pt x="215" y="149"/>
                  </a:cubicBezTo>
                  <a:cubicBezTo>
                    <a:pt x="191" y="221"/>
                    <a:pt x="144" y="268"/>
                    <a:pt x="96" y="340"/>
                  </a:cubicBezTo>
                  <a:cubicBezTo>
                    <a:pt x="96" y="364"/>
                    <a:pt x="96" y="388"/>
                    <a:pt x="72" y="411"/>
                  </a:cubicBezTo>
                  <a:cubicBezTo>
                    <a:pt x="25" y="507"/>
                    <a:pt x="1" y="602"/>
                    <a:pt x="1" y="697"/>
                  </a:cubicBezTo>
                  <a:cubicBezTo>
                    <a:pt x="1" y="792"/>
                    <a:pt x="25" y="888"/>
                    <a:pt x="25" y="1007"/>
                  </a:cubicBezTo>
                  <a:cubicBezTo>
                    <a:pt x="48" y="1126"/>
                    <a:pt x="96" y="1269"/>
                    <a:pt x="144" y="1388"/>
                  </a:cubicBezTo>
                  <a:cubicBezTo>
                    <a:pt x="167" y="1483"/>
                    <a:pt x="215" y="1578"/>
                    <a:pt x="239" y="1674"/>
                  </a:cubicBezTo>
                  <a:cubicBezTo>
                    <a:pt x="308" y="1851"/>
                    <a:pt x="459" y="1931"/>
                    <a:pt x="608" y="1931"/>
                  </a:cubicBezTo>
                  <a:cubicBezTo>
                    <a:pt x="820" y="1931"/>
                    <a:pt x="1029" y="1772"/>
                    <a:pt x="1001" y="1507"/>
                  </a:cubicBezTo>
                  <a:cubicBezTo>
                    <a:pt x="977" y="1435"/>
                    <a:pt x="977" y="1388"/>
                    <a:pt x="1001" y="1340"/>
                  </a:cubicBezTo>
                  <a:cubicBezTo>
                    <a:pt x="1001" y="1245"/>
                    <a:pt x="1001" y="1173"/>
                    <a:pt x="1025" y="1102"/>
                  </a:cubicBezTo>
                  <a:cubicBezTo>
                    <a:pt x="1025" y="1007"/>
                    <a:pt x="1025" y="888"/>
                    <a:pt x="1025" y="792"/>
                  </a:cubicBezTo>
                  <a:lnTo>
                    <a:pt x="1025" y="769"/>
                  </a:lnTo>
                  <a:cubicBezTo>
                    <a:pt x="1049" y="673"/>
                    <a:pt x="1025" y="602"/>
                    <a:pt x="1025" y="554"/>
                  </a:cubicBezTo>
                  <a:cubicBezTo>
                    <a:pt x="1001" y="507"/>
                    <a:pt x="1001" y="459"/>
                    <a:pt x="977" y="435"/>
                  </a:cubicBezTo>
                  <a:cubicBezTo>
                    <a:pt x="953" y="388"/>
                    <a:pt x="929" y="316"/>
                    <a:pt x="906" y="268"/>
                  </a:cubicBezTo>
                  <a:cubicBezTo>
                    <a:pt x="858" y="126"/>
                    <a:pt x="739" y="30"/>
                    <a:pt x="620" y="7"/>
                  </a:cubicBezTo>
                  <a:cubicBezTo>
                    <a:pt x="596" y="3"/>
                    <a:pt x="572" y="1"/>
                    <a:pt x="547" y="1"/>
                  </a:cubicBezTo>
                  <a:close/>
                </a:path>
              </a:pathLst>
            </a:custGeom>
            <a:solidFill>
              <a:srgbClr val="E0B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7"/>
            <p:cNvSpPr/>
            <p:nvPr/>
          </p:nvSpPr>
          <p:spPr>
            <a:xfrm rot="10780494" flipH="1">
              <a:off x="5934071" y="1991519"/>
              <a:ext cx="68743" cy="75394"/>
            </a:xfrm>
            <a:custGeom>
              <a:avLst/>
              <a:gdLst/>
              <a:ahLst/>
              <a:cxnLst/>
              <a:rect l="l" t="t" r="r" b="b"/>
              <a:pathLst>
                <a:path w="1191" h="1254" extrusionOk="0">
                  <a:moveTo>
                    <a:pt x="334" y="0"/>
                  </a:moveTo>
                  <a:cubicBezTo>
                    <a:pt x="262" y="0"/>
                    <a:pt x="191" y="24"/>
                    <a:pt x="143" y="72"/>
                  </a:cubicBezTo>
                  <a:cubicBezTo>
                    <a:pt x="95" y="96"/>
                    <a:pt x="72" y="143"/>
                    <a:pt x="48" y="191"/>
                  </a:cubicBezTo>
                  <a:cubicBezTo>
                    <a:pt x="24" y="239"/>
                    <a:pt x="0" y="262"/>
                    <a:pt x="0" y="310"/>
                  </a:cubicBezTo>
                  <a:cubicBezTo>
                    <a:pt x="0" y="358"/>
                    <a:pt x="24" y="405"/>
                    <a:pt x="24" y="429"/>
                  </a:cubicBezTo>
                  <a:lnTo>
                    <a:pt x="72" y="524"/>
                  </a:lnTo>
                  <a:cubicBezTo>
                    <a:pt x="84" y="537"/>
                    <a:pt x="90" y="556"/>
                    <a:pt x="96" y="575"/>
                  </a:cubicBezTo>
                  <a:lnTo>
                    <a:pt x="96" y="575"/>
                  </a:lnTo>
                  <a:cubicBezTo>
                    <a:pt x="98" y="606"/>
                    <a:pt x="104" y="637"/>
                    <a:pt x="119" y="667"/>
                  </a:cubicBezTo>
                  <a:cubicBezTo>
                    <a:pt x="143" y="715"/>
                    <a:pt x="167" y="739"/>
                    <a:pt x="191" y="786"/>
                  </a:cubicBezTo>
                  <a:cubicBezTo>
                    <a:pt x="214" y="834"/>
                    <a:pt x="238" y="858"/>
                    <a:pt x="262" y="882"/>
                  </a:cubicBezTo>
                  <a:cubicBezTo>
                    <a:pt x="262" y="929"/>
                    <a:pt x="286" y="953"/>
                    <a:pt x="310" y="977"/>
                  </a:cubicBezTo>
                  <a:cubicBezTo>
                    <a:pt x="357" y="1048"/>
                    <a:pt x="405" y="1096"/>
                    <a:pt x="453" y="1144"/>
                  </a:cubicBezTo>
                  <a:cubicBezTo>
                    <a:pt x="500" y="1191"/>
                    <a:pt x="548" y="1215"/>
                    <a:pt x="619" y="1239"/>
                  </a:cubicBezTo>
                  <a:cubicBezTo>
                    <a:pt x="654" y="1248"/>
                    <a:pt x="695" y="1253"/>
                    <a:pt x="738" y="1253"/>
                  </a:cubicBezTo>
                  <a:cubicBezTo>
                    <a:pt x="813" y="1253"/>
                    <a:pt x="892" y="1237"/>
                    <a:pt x="953" y="1191"/>
                  </a:cubicBezTo>
                  <a:cubicBezTo>
                    <a:pt x="1000" y="1167"/>
                    <a:pt x="1048" y="1144"/>
                    <a:pt x="1096" y="1096"/>
                  </a:cubicBezTo>
                  <a:cubicBezTo>
                    <a:pt x="1167" y="1001"/>
                    <a:pt x="1191" y="882"/>
                    <a:pt x="1191" y="763"/>
                  </a:cubicBezTo>
                  <a:cubicBezTo>
                    <a:pt x="1167" y="643"/>
                    <a:pt x="1119" y="548"/>
                    <a:pt x="1024" y="453"/>
                  </a:cubicBezTo>
                  <a:cubicBezTo>
                    <a:pt x="1000" y="429"/>
                    <a:pt x="977" y="405"/>
                    <a:pt x="953" y="382"/>
                  </a:cubicBezTo>
                  <a:lnTo>
                    <a:pt x="857" y="334"/>
                  </a:lnTo>
                  <a:lnTo>
                    <a:pt x="762" y="262"/>
                  </a:lnTo>
                  <a:lnTo>
                    <a:pt x="715" y="215"/>
                  </a:lnTo>
                  <a:lnTo>
                    <a:pt x="643" y="191"/>
                  </a:lnTo>
                  <a:cubicBezTo>
                    <a:pt x="619" y="143"/>
                    <a:pt x="572" y="120"/>
                    <a:pt x="548" y="72"/>
                  </a:cubicBezTo>
                  <a:lnTo>
                    <a:pt x="476" y="24"/>
                  </a:lnTo>
                  <a:cubicBezTo>
                    <a:pt x="429" y="24"/>
                    <a:pt x="381" y="0"/>
                    <a:pt x="334" y="0"/>
                  </a:cubicBezTo>
                  <a:close/>
                </a:path>
              </a:pathLst>
            </a:custGeom>
            <a:solidFill>
              <a:srgbClr val="E0B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7"/>
            <p:cNvSpPr/>
            <p:nvPr/>
          </p:nvSpPr>
          <p:spPr>
            <a:xfrm rot="10780494" flipH="1">
              <a:off x="6969600" y="1821587"/>
              <a:ext cx="67357" cy="54110"/>
            </a:xfrm>
            <a:custGeom>
              <a:avLst/>
              <a:gdLst/>
              <a:ahLst/>
              <a:cxnLst/>
              <a:rect l="l" t="t" r="r" b="b"/>
              <a:pathLst>
                <a:path w="1167" h="900" extrusionOk="0">
                  <a:moveTo>
                    <a:pt x="905" y="1"/>
                  </a:moveTo>
                  <a:cubicBezTo>
                    <a:pt x="834" y="1"/>
                    <a:pt x="762" y="1"/>
                    <a:pt x="714" y="25"/>
                  </a:cubicBezTo>
                  <a:lnTo>
                    <a:pt x="595" y="25"/>
                  </a:lnTo>
                  <a:lnTo>
                    <a:pt x="500" y="49"/>
                  </a:lnTo>
                  <a:cubicBezTo>
                    <a:pt x="453" y="72"/>
                    <a:pt x="405" y="96"/>
                    <a:pt x="381" y="120"/>
                  </a:cubicBezTo>
                  <a:lnTo>
                    <a:pt x="191" y="215"/>
                  </a:lnTo>
                  <a:cubicBezTo>
                    <a:pt x="119" y="287"/>
                    <a:pt x="71" y="358"/>
                    <a:pt x="48" y="430"/>
                  </a:cubicBezTo>
                  <a:cubicBezTo>
                    <a:pt x="24" y="477"/>
                    <a:pt x="0" y="549"/>
                    <a:pt x="0" y="596"/>
                  </a:cubicBezTo>
                  <a:cubicBezTo>
                    <a:pt x="24" y="644"/>
                    <a:pt x="24" y="692"/>
                    <a:pt x="48" y="715"/>
                  </a:cubicBezTo>
                  <a:cubicBezTo>
                    <a:pt x="71" y="763"/>
                    <a:pt x="95" y="787"/>
                    <a:pt x="119" y="811"/>
                  </a:cubicBezTo>
                  <a:cubicBezTo>
                    <a:pt x="167" y="858"/>
                    <a:pt x="214" y="882"/>
                    <a:pt x="286" y="882"/>
                  </a:cubicBezTo>
                  <a:lnTo>
                    <a:pt x="310" y="882"/>
                  </a:lnTo>
                  <a:cubicBezTo>
                    <a:pt x="357" y="894"/>
                    <a:pt x="399" y="900"/>
                    <a:pt x="438" y="900"/>
                  </a:cubicBezTo>
                  <a:cubicBezTo>
                    <a:pt x="476" y="900"/>
                    <a:pt x="512" y="894"/>
                    <a:pt x="548" y="882"/>
                  </a:cubicBezTo>
                  <a:lnTo>
                    <a:pt x="786" y="787"/>
                  </a:lnTo>
                  <a:cubicBezTo>
                    <a:pt x="810" y="787"/>
                    <a:pt x="857" y="763"/>
                    <a:pt x="881" y="739"/>
                  </a:cubicBezTo>
                  <a:lnTo>
                    <a:pt x="953" y="668"/>
                  </a:lnTo>
                  <a:lnTo>
                    <a:pt x="1024" y="620"/>
                  </a:lnTo>
                  <a:cubicBezTo>
                    <a:pt x="1096" y="549"/>
                    <a:pt x="1143" y="477"/>
                    <a:pt x="1167" y="382"/>
                  </a:cubicBezTo>
                  <a:lnTo>
                    <a:pt x="1167" y="287"/>
                  </a:lnTo>
                  <a:cubicBezTo>
                    <a:pt x="1167" y="263"/>
                    <a:pt x="1143" y="215"/>
                    <a:pt x="1143" y="192"/>
                  </a:cubicBezTo>
                  <a:cubicBezTo>
                    <a:pt x="1119" y="144"/>
                    <a:pt x="1096" y="120"/>
                    <a:pt x="1072" y="120"/>
                  </a:cubicBezTo>
                  <a:cubicBezTo>
                    <a:pt x="1048" y="72"/>
                    <a:pt x="1024" y="49"/>
                    <a:pt x="976" y="25"/>
                  </a:cubicBezTo>
                  <a:lnTo>
                    <a:pt x="905" y="1"/>
                  </a:lnTo>
                  <a:close/>
                </a:path>
              </a:pathLst>
            </a:custGeom>
            <a:solidFill>
              <a:srgbClr val="BF5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7"/>
            <p:cNvSpPr/>
            <p:nvPr/>
          </p:nvSpPr>
          <p:spPr>
            <a:xfrm rot="8080415" flipH="1">
              <a:off x="7644372" y="2043668"/>
              <a:ext cx="67411" cy="141278"/>
            </a:xfrm>
            <a:custGeom>
              <a:avLst/>
              <a:gdLst/>
              <a:ahLst/>
              <a:cxnLst/>
              <a:rect l="l" t="t" r="r" b="b"/>
              <a:pathLst>
                <a:path w="1168" h="2350" extrusionOk="0">
                  <a:moveTo>
                    <a:pt x="551" y="0"/>
                  </a:moveTo>
                  <a:cubicBezTo>
                    <a:pt x="516" y="0"/>
                    <a:pt x="483" y="6"/>
                    <a:pt x="453" y="16"/>
                  </a:cubicBezTo>
                  <a:cubicBezTo>
                    <a:pt x="334" y="16"/>
                    <a:pt x="263" y="87"/>
                    <a:pt x="191" y="159"/>
                  </a:cubicBezTo>
                  <a:cubicBezTo>
                    <a:pt x="167" y="230"/>
                    <a:pt x="120" y="325"/>
                    <a:pt x="96" y="397"/>
                  </a:cubicBezTo>
                  <a:cubicBezTo>
                    <a:pt x="72" y="444"/>
                    <a:pt x="72" y="516"/>
                    <a:pt x="72" y="564"/>
                  </a:cubicBezTo>
                  <a:cubicBezTo>
                    <a:pt x="24" y="730"/>
                    <a:pt x="24" y="873"/>
                    <a:pt x="1" y="1040"/>
                  </a:cubicBezTo>
                  <a:cubicBezTo>
                    <a:pt x="1" y="1159"/>
                    <a:pt x="1" y="1278"/>
                    <a:pt x="24" y="1397"/>
                  </a:cubicBezTo>
                  <a:cubicBezTo>
                    <a:pt x="48" y="1516"/>
                    <a:pt x="24" y="1635"/>
                    <a:pt x="48" y="1754"/>
                  </a:cubicBezTo>
                  <a:cubicBezTo>
                    <a:pt x="72" y="2016"/>
                    <a:pt x="215" y="2231"/>
                    <a:pt x="453" y="2326"/>
                  </a:cubicBezTo>
                  <a:cubicBezTo>
                    <a:pt x="495" y="2342"/>
                    <a:pt x="540" y="2349"/>
                    <a:pt x="584" y="2349"/>
                  </a:cubicBezTo>
                  <a:cubicBezTo>
                    <a:pt x="741" y="2349"/>
                    <a:pt x="898" y="2255"/>
                    <a:pt x="953" y="2088"/>
                  </a:cubicBezTo>
                  <a:cubicBezTo>
                    <a:pt x="977" y="1992"/>
                    <a:pt x="1001" y="1873"/>
                    <a:pt x="1025" y="1778"/>
                  </a:cubicBezTo>
                  <a:cubicBezTo>
                    <a:pt x="1072" y="1659"/>
                    <a:pt x="1096" y="1564"/>
                    <a:pt x="1120" y="1445"/>
                  </a:cubicBezTo>
                  <a:cubicBezTo>
                    <a:pt x="1144" y="1302"/>
                    <a:pt x="1144" y="1135"/>
                    <a:pt x="1168" y="992"/>
                  </a:cubicBezTo>
                  <a:cubicBezTo>
                    <a:pt x="1168" y="921"/>
                    <a:pt x="1168" y="873"/>
                    <a:pt x="1168" y="802"/>
                  </a:cubicBezTo>
                  <a:cubicBezTo>
                    <a:pt x="1144" y="706"/>
                    <a:pt x="1144" y="611"/>
                    <a:pt x="1120" y="516"/>
                  </a:cubicBezTo>
                  <a:cubicBezTo>
                    <a:pt x="1048" y="302"/>
                    <a:pt x="906" y="111"/>
                    <a:pt x="691" y="40"/>
                  </a:cubicBezTo>
                  <a:cubicBezTo>
                    <a:pt x="649" y="12"/>
                    <a:pt x="599" y="0"/>
                    <a:pt x="5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7"/>
            <p:cNvSpPr/>
            <p:nvPr/>
          </p:nvSpPr>
          <p:spPr>
            <a:xfrm rot="10780494" flipH="1">
              <a:off x="8199045" y="2785620"/>
              <a:ext cx="45424" cy="60183"/>
            </a:xfrm>
            <a:custGeom>
              <a:avLst/>
              <a:gdLst/>
              <a:ahLst/>
              <a:cxnLst/>
              <a:rect l="l" t="t" r="r" b="b"/>
              <a:pathLst>
                <a:path w="787" h="1001" extrusionOk="0">
                  <a:moveTo>
                    <a:pt x="562" y="0"/>
                  </a:moveTo>
                  <a:cubicBezTo>
                    <a:pt x="551" y="0"/>
                    <a:pt x="539" y="3"/>
                    <a:pt x="525" y="10"/>
                  </a:cubicBezTo>
                  <a:cubicBezTo>
                    <a:pt x="477" y="10"/>
                    <a:pt x="406" y="10"/>
                    <a:pt x="358" y="58"/>
                  </a:cubicBezTo>
                  <a:cubicBezTo>
                    <a:pt x="334" y="81"/>
                    <a:pt x="310" y="105"/>
                    <a:pt x="287" y="153"/>
                  </a:cubicBezTo>
                  <a:cubicBezTo>
                    <a:pt x="263" y="177"/>
                    <a:pt x="239" y="224"/>
                    <a:pt x="191" y="272"/>
                  </a:cubicBezTo>
                  <a:cubicBezTo>
                    <a:pt x="144" y="367"/>
                    <a:pt x="72" y="462"/>
                    <a:pt x="25" y="558"/>
                  </a:cubicBezTo>
                  <a:cubicBezTo>
                    <a:pt x="1" y="605"/>
                    <a:pt x="1" y="629"/>
                    <a:pt x="1" y="677"/>
                  </a:cubicBezTo>
                  <a:cubicBezTo>
                    <a:pt x="1" y="724"/>
                    <a:pt x="1" y="748"/>
                    <a:pt x="25" y="796"/>
                  </a:cubicBezTo>
                  <a:cubicBezTo>
                    <a:pt x="62" y="929"/>
                    <a:pt x="191" y="1001"/>
                    <a:pt x="314" y="1001"/>
                  </a:cubicBezTo>
                  <a:cubicBezTo>
                    <a:pt x="345" y="1001"/>
                    <a:pt x="376" y="996"/>
                    <a:pt x="406" y="986"/>
                  </a:cubicBezTo>
                  <a:cubicBezTo>
                    <a:pt x="477" y="939"/>
                    <a:pt x="548" y="891"/>
                    <a:pt x="572" y="820"/>
                  </a:cubicBezTo>
                  <a:cubicBezTo>
                    <a:pt x="620" y="724"/>
                    <a:pt x="668" y="653"/>
                    <a:pt x="715" y="558"/>
                  </a:cubicBezTo>
                  <a:lnTo>
                    <a:pt x="763" y="439"/>
                  </a:lnTo>
                  <a:cubicBezTo>
                    <a:pt x="787" y="367"/>
                    <a:pt x="787" y="296"/>
                    <a:pt x="787" y="248"/>
                  </a:cubicBezTo>
                  <a:cubicBezTo>
                    <a:pt x="787" y="177"/>
                    <a:pt x="763" y="129"/>
                    <a:pt x="739" y="105"/>
                  </a:cubicBezTo>
                  <a:cubicBezTo>
                    <a:pt x="715" y="58"/>
                    <a:pt x="691" y="34"/>
                    <a:pt x="644" y="34"/>
                  </a:cubicBezTo>
                  <a:cubicBezTo>
                    <a:pt x="610" y="17"/>
                    <a:pt x="588" y="0"/>
                    <a:pt x="5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7"/>
            <p:cNvSpPr/>
            <p:nvPr/>
          </p:nvSpPr>
          <p:spPr>
            <a:xfrm rot="10780494" flipH="1">
              <a:off x="8059077" y="3387210"/>
              <a:ext cx="92176" cy="78460"/>
            </a:xfrm>
            <a:custGeom>
              <a:avLst/>
              <a:gdLst/>
              <a:ahLst/>
              <a:cxnLst/>
              <a:rect l="l" t="t" r="r" b="b"/>
              <a:pathLst>
                <a:path w="1597" h="1305" extrusionOk="0">
                  <a:moveTo>
                    <a:pt x="477" y="1"/>
                  </a:moveTo>
                  <a:cubicBezTo>
                    <a:pt x="215" y="1"/>
                    <a:pt x="1" y="239"/>
                    <a:pt x="25" y="525"/>
                  </a:cubicBezTo>
                  <a:cubicBezTo>
                    <a:pt x="25" y="620"/>
                    <a:pt x="49" y="691"/>
                    <a:pt x="96" y="763"/>
                  </a:cubicBezTo>
                  <a:cubicBezTo>
                    <a:pt x="144" y="810"/>
                    <a:pt x="168" y="834"/>
                    <a:pt x="215" y="882"/>
                  </a:cubicBezTo>
                  <a:lnTo>
                    <a:pt x="263" y="929"/>
                  </a:lnTo>
                  <a:lnTo>
                    <a:pt x="311" y="977"/>
                  </a:lnTo>
                  <a:lnTo>
                    <a:pt x="382" y="1001"/>
                  </a:lnTo>
                  <a:lnTo>
                    <a:pt x="430" y="1048"/>
                  </a:lnTo>
                  <a:cubicBezTo>
                    <a:pt x="472" y="1077"/>
                    <a:pt x="506" y="1105"/>
                    <a:pt x="542" y="1128"/>
                  </a:cubicBezTo>
                  <a:lnTo>
                    <a:pt x="542" y="1128"/>
                  </a:lnTo>
                  <a:lnTo>
                    <a:pt x="477" y="1096"/>
                  </a:lnTo>
                  <a:lnTo>
                    <a:pt x="549" y="1144"/>
                  </a:lnTo>
                  <a:lnTo>
                    <a:pt x="567" y="1144"/>
                  </a:lnTo>
                  <a:cubicBezTo>
                    <a:pt x="571" y="1146"/>
                    <a:pt x="575" y="1148"/>
                    <a:pt x="579" y="1150"/>
                  </a:cubicBezTo>
                  <a:lnTo>
                    <a:pt x="579" y="1150"/>
                  </a:lnTo>
                  <a:cubicBezTo>
                    <a:pt x="625" y="1194"/>
                    <a:pt x="670" y="1216"/>
                    <a:pt x="715" y="1239"/>
                  </a:cubicBezTo>
                  <a:cubicBezTo>
                    <a:pt x="763" y="1263"/>
                    <a:pt x="834" y="1287"/>
                    <a:pt x="882" y="1287"/>
                  </a:cubicBezTo>
                  <a:lnTo>
                    <a:pt x="930" y="1287"/>
                  </a:lnTo>
                  <a:cubicBezTo>
                    <a:pt x="965" y="1299"/>
                    <a:pt x="995" y="1304"/>
                    <a:pt x="1025" y="1304"/>
                  </a:cubicBezTo>
                  <a:cubicBezTo>
                    <a:pt x="1055" y="1304"/>
                    <a:pt x="1085" y="1299"/>
                    <a:pt x="1120" y="1287"/>
                  </a:cubicBezTo>
                  <a:lnTo>
                    <a:pt x="1168" y="1287"/>
                  </a:lnTo>
                  <a:cubicBezTo>
                    <a:pt x="1215" y="1287"/>
                    <a:pt x="1287" y="1263"/>
                    <a:pt x="1335" y="1239"/>
                  </a:cubicBezTo>
                  <a:cubicBezTo>
                    <a:pt x="1382" y="1215"/>
                    <a:pt x="1430" y="1168"/>
                    <a:pt x="1477" y="1120"/>
                  </a:cubicBezTo>
                  <a:lnTo>
                    <a:pt x="1549" y="1025"/>
                  </a:lnTo>
                  <a:cubicBezTo>
                    <a:pt x="1573" y="953"/>
                    <a:pt x="1597" y="858"/>
                    <a:pt x="1573" y="787"/>
                  </a:cubicBezTo>
                  <a:lnTo>
                    <a:pt x="1573" y="715"/>
                  </a:lnTo>
                  <a:lnTo>
                    <a:pt x="1525" y="572"/>
                  </a:lnTo>
                  <a:cubicBezTo>
                    <a:pt x="1525" y="548"/>
                    <a:pt x="1501" y="525"/>
                    <a:pt x="1501" y="501"/>
                  </a:cubicBezTo>
                  <a:cubicBezTo>
                    <a:pt x="1477" y="477"/>
                    <a:pt x="1477" y="453"/>
                    <a:pt x="1454" y="429"/>
                  </a:cubicBezTo>
                  <a:lnTo>
                    <a:pt x="1454" y="405"/>
                  </a:lnTo>
                  <a:cubicBezTo>
                    <a:pt x="1430" y="382"/>
                    <a:pt x="1406" y="358"/>
                    <a:pt x="1382" y="334"/>
                  </a:cubicBezTo>
                  <a:cubicBezTo>
                    <a:pt x="1311" y="239"/>
                    <a:pt x="1335" y="263"/>
                    <a:pt x="1192" y="191"/>
                  </a:cubicBezTo>
                  <a:lnTo>
                    <a:pt x="1144" y="144"/>
                  </a:lnTo>
                  <a:cubicBezTo>
                    <a:pt x="1096" y="120"/>
                    <a:pt x="1073" y="120"/>
                    <a:pt x="1025" y="96"/>
                  </a:cubicBezTo>
                  <a:lnTo>
                    <a:pt x="930" y="72"/>
                  </a:lnTo>
                  <a:cubicBezTo>
                    <a:pt x="858" y="24"/>
                    <a:pt x="787" y="24"/>
                    <a:pt x="715" y="1"/>
                  </a:cubicBezTo>
                  <a:close/>
                </a:path>
              </a:pathLst>
            </a:custGeom>
            <a:solidFill>
              <a:srgbClr val="BF5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7"/>
            <p:cNvSpPr/>
            <p:nvPr/>
          </p:nvSpPr>
          <p:spPr>
            <a:xfrm rot="10780494" flipH="1">
              <a:off x="5684757" y="2002082"/>
              <a:ext cx="45424" cy="60183"/>
            </a:xfrm>
            <a:custGeom>
              <a:avLst/>
              <a:gdLst/>
              <a:ahLst/>
              <a:cxnLst/>
              <a:rect l="l" t="t" r="r" b="b"/>
              <a:pathLst>
                <a:path w="787" h="1001" extrusionOk="0">
                  <a:moveTo>
                    <a:pt x="562" y="0"/>
                  </a:moveTo>
                  <a:cubicBezTo>
                    <a:pt x="551" y="0"/>
                    <a:pt x="539" y="3"/>
                    <a:pt x="525" y="10"/>
                  </a:cubicBezTo>
                  <a:cubicBezTo>
                    <a:pt x="477" y="10"/>
                    <a:pt x="406" y="10"/>
                    <a:pt x="358" y="58"/>
                  </a:cubicBezTo>
                  <a:cubicBezTo>
                    <a:pt x="334" y="81"/>
                    <a:pt x="310" y="105"/>
                    <a:pt x="287" y="153"/>
                  </a:cubicBezTo>
                  <a:cubicBezTo>
                    <a:pt x="263" y="177"/>
                    <a:pt x="239" y="224"/>
                    <a:pt x="191" y="272"/>
                  </a:cubicBezTo>
                  <a:cubicBezTo>
                    <a:pt x="144" y="367"/>
                    <a:pt x="72" y="462"/>
                    <a:pt x="25" y="558"/>
                  </a:cubicBezTo>
                  <a:cubicBezTo>
                    <a:pt x="1" y="605"/>
                    <a:pt x="1" y="629"/>
                    <a:pt x="1" y="677"/>
                  </a:cubicBezTo>
                  <a:cubicBezTo>
                    <a:pt x="1" y="724"/>
                    <a:pt x="1" y="748"/>
                    <a:pt x="25" y="796"/>
                  </a:cubicBezTo>
                  <a:cubicBezTo>
                    <a:pt x="62" y="929"/>
                    <a:pt x="191" y="1001"/>
                    <a:pt x="314" y="1001"/>
                  </a:cubicBezTo>
                  <a:cubicBezTo>
                    <a:pt x="345" y="1001"/>
                    <a:pt x="376" y="996"/>
                    <a:pt x="406" y="986"/>
                  </a:cubicBezTo>
                  <a:cubicBezTo>
                    <a:pt x="477" y="939"/>
                    <a:pt x="548" y="891"/>
                    <a:pt x="572" y="820"/>
                  </a:cubicBezTo>
                  <a:cubicBezTo>
                    <a:pt x="620" y="724"/>
                    <a:pt x="668" y="653"/>
                    <a:pt x="715" y="558"/>
                  </a:cubicBezTo>
                  <a:lnTo>
                    <a:pt x="763" y="439"/>
                  </a:lnTo>
                  <a:cubicBezTo>
                    <a:pt x="787" y="367"/>
                    <a:pt x="787" y="296"/>
                    <a:pt x="787" y="248"/>
                  </a:cubicBezTo>
                  <a:cubicBezTo>
                    <a:pt x="787" y="177"/>
                    <a:pt x="763" y="129"/>
                    <a:pt x="739" y="105"/>
                  </a:cubicBezTo>
                  <a:cubicBezTo>
                    <a:pt x="715" y="58"/>
                    <a:pt x="691" y="34"/>
                    <a:pt x="644" y="34"/>
                  </a:cubicBezTo>
                  <a:cubicBezTo>
                    <a:pt x="610" y="17"/>
                    <a:pt x="588" y="0"/>
                    <a:pt x="5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7"/>
            <p:cNvSpPr/>
            <p:nvPr/>
          </p:nvSpPr>
          <p:spPr>
            <a:xfrm rot="8080415" flipH="1">
              <a:off x="8172128" y="2349549"/>
              <a:ext cx="70124" cy="88494"/>
            </a:xfrm>
            <a:custGeom>
              <a:avLst/>
              <a:gdLst/>
              <a:ahLst/>
              <a:cxnLst/>
              <a:rect l="l" t="t" r="r" b="b"/>
              <a:pathLst>
                <a:path w="1215" h="1472" extrusionOk="0">
                  <a:moveTo>
                    <a:pt x="381" y="0"/>
                  </a:moveTo>
                  <a:cubicBezTo>
                    <a:pt x="310" y="0"/>
                    <a:pt x="262" y="0"/>
                    <a:pt x="215" y="48"/>
                  </a:cubicBezTo>
                  <a:cubicBezTo>
                    <a:pt x="143" y="72"/>
                    <a:pt x="72" y="143"/>
                    <a:pt x="24" y="239"/>
                  </a:cubicBezTo>
                  <a:cubicBezTo>
                    <a:pt x="0" y="334"/>
                    <a:pt x="0" y="453"/>
                    <a:pt x="24" y="548"/>
                  </a:cubicBezTo>
                  <a:cubicBezTo>
                    <a:pt x="72" y="667"/>
                    <a:pt x="119" y="786"/>
                    <a:pt x="191" y="905"/>
                  </a:cubicBezTo>
                  <a:cubicBezTo>
                    <a:pt x="215" y="977"/>
                    <a:pt x="262" y="1072"/>
                    <a:pt x="310" y="1144"/>
                  </a:cubicBezTo>
                  <a:lnTo>
                    <a:pt x="381" y="1263"/>
                  </a:lnTo>
                  <a:cubicBezTo>
                    <a:pt x="477" y="1358"/>
                    <a:pt x="572" y="1429"/>
                    <a:pt x="691" y="1453"/>
                  </a:cubicBezTo>
                  <a:cubicBezTo>
                    <a:pt x="715" y="1465"/>
                    <a:pt x="745" y="1471"/>
                    <a:pt x="774" y="1471"/>
                  </a:cubicBezTo>
                  <a:cubicBezTo>
                    <a:pt x="804" y="1471"/>
                    <a:pt x="834" y="1465"/>
                    <a:pt x="858" y="1453"/>
                  </a:cubicBezTo>
                  <a:cubicBezTo>
                    <a:pt x="929" y="1453"/>
                    <a:pt x="977" y="1429"/>
                    <a:pt x="1024" y="1382"/>
                  </a:cubicBezTo>
                  <a:lnTo>
                    <a:pt x="1096" y="1310"/>
                  </a:lnTo>
                  <a:cubicBezTo>
                    <a:pt x="1167" y="1239"/>
                    <a:pt x="1191" y="1167"/>
                    <a:pt x="1191" y="1096"/>
                  </a:cubicBezTo>
                  <a:cubicBezTo>
                    <a:pt x="1215" y="1048"/>
                    <a:pt x="1215" y="1025"/>
                    <a:pt x="1191" y="977"/>
                  </a:cubicBezTo>
                  <a:cubicBezTo>
                    <a:pt x="1191" y="882"/>
                    <a:pt x="1167" y="810"/>
                    <a:pt x="1120" y="739"/>
                  </a:cubicBezTo>
                  <a:cubicBezTo>
                    <a:pt x="1120" y="739"/>
                    <a:pt x="1072" y="643"/>
                    <a:pt x="1048" y="596"/>
                  </a:cubicBezTo>
                  <a:cubicBezTo>
                    <a:pt x="1024" y="572"/>
                    <a:pt x="977" y="501"/>
                    <a:pt x="953" y="453"/>
                  </a:cubicBezTo>
                  <a:cubicBezTo>
                    <a:pt x="882" y="358"/>
                    <a:pt x="810" y="262"/>
                    <a:pt x="739" y="167"/>
                  </a:cubicBezTo>
                  <a:cubicBezTo>
                    <a:pt x="715" y="120"/>
                    <a:pt x="667" y="72"/>
                    <a:pt x="620" y="48"/>
                  </a:cubicBezTo>
                  <a:cubicBezTo>
                    <a:pt x="596" y="24"/>
                    <a:pt x="524" y="0"/>
                    <a:pt x="4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7"/>
            <p:cNvSpPr/>
            <p:nvPr/>
          </p:nvSpPr>
          <p:spPr>
            <a:xfrm rot="10780494" flipH="1">
              <a:off x="7923883" y="1716456"/>
              <a:ext cx="68743" cy="75394"/>
            </a:xfrm>
            <a:custGeom>
              <a:avLst/>
              <a:gdLst/>
              <a:ahLst/>
              <a:cxnLst/>
              <a:rect l="l" t="t" r="r" b="b"/>
              <a:pathLst>
                <a:path w="1191" h="1254" extrusionOk="0">
                  <a:moveTo>
                    <a:pt x="334" y="0"/>
                  </a:moveTo>
                  <a:cubicBezTo>
                    <a:pt x="262" y="0"/>
                    <a:pt x="191" y="24"/>
                    <a:pt x="143" y="72"/>
                  </a:cubicBezTo>
                  <a:cubicBezTo>
                    <a:pt x="95" y="96"/>
                    <a:pt x="72" y="143"/>
                    <a:pt x="48" y="191"/>
                  </a:cubicBezTo>
                  <a:cubicBezTo>
                    <a:pt x="24" y="239"/>
                    <a:pt x="0" y="262"/>
                    <a:pt x="0" y="310"/>
                  </a:cubicBezTo>
                  <a:cubicBezTo>
                    <a:pt x="0" y="358"/>
                    <a:pt x="24" y="405"/>
                    <a:pt x="24" y="429"/>
                  </a:cubicBezTo>
                  <a:lnTo>
                    <a:pt x="72" y="524"/>
                  </a:lnTo>
                  <a:cubicBezTo>
                    <a:pt x="84" y="537"/>
                    <a:pt x="90" y="556"/>
                    <a:pt x="96" y="575"/>
                  </a:cubicBezTo>
                  <a:lnTo>
                    <a:pt x="96" y="575"/>
                  </a:lnTo>
                  <a:cubicBezTo>
                    <a:pt x="98" y="606"/>
                    <a:pt x="104" y="637"/>
                    <a:pt x="119" y="667"/>
                  </a:cubicBezTo>
                  <a:cubicBezTo>
                    <a:pt x="143" y="715"/>
                    <a:pt x="167" y="739"/>
                    <a:pt x="191" y="786"/>
                  </a:cubicBezTo>
                  <a:cubicBezTo>
                    <a:pt x="214" y="834"/>
                    <a:pt x="238" y="858"/>
                    <a:pt x="262" y="882"/>
                  </a:cubicBezTo>
                  <a:cubicBezTo>
                    <a:pt x="262" y="929"/>
                    <a:pt x="286" y="953"/>
                    <a:pt x="310" y="977"/>
                  </a:cubicBezTo>
                  <a:cubicBezTo>
                    <a:pt x="357" y="1048"/>
                    <a:pt x="405" y="1096"/>
                    <a:pt x="453" y="1144"/>
                  </a:cubicBezTo>
                  <a:cubicBezTo>
                    <a:pt x="500" y="1191"/>
                    <a:pt x="548" y="1215"/>
                    <a:pt x="619" y="1239"/>
                  </a:cubicBezTo>
                  <a:cubicBezTo>
                    <a:pt x="654" y="1248"/>
                    <a:pt x="695" y="1253"/>
                    <a:pt x="738" y="1253"/>
                  </a:cubicBezTo>
                  <a:cubicBezTo>
                    <a:pt x="813" y="1253"/>
                    <a:pt x="892" y="1237"/>
                    <a:pt x="953" y="1191"/>
                  </a:cubicBezTo>
                  <a:cubicBezTo>
                    <a:pt x="1000" y="1167"/>
                    <a:pt x="1048" y="1144"/>
                    <a:pt x="1096" y="1096"/>
                  </a:cubicBezTo>
                  <a:cubicBezTo>
                    <a:pt x="1167" y="1001"/>
                    <a:pt x="1191" y="882"/>
                    <a:pt x="1191" y="763"/>
                  </a:cubicBezTo>
                  <a:cubicBezTo>
                    <a:pt x="1167" y="643"/>
                    <a:pt x="1119" y="548"/>
                    <a:pt x="1024" y="453"/>
                  </a:cubicBezTo>
                  <a:cubicBezTo>
                    <a:pt x="1000" y="429"/>
                    <a:pt x="977" y="405"/>
                    <a:pt x="953" y="382"/>
                  </a:cubicBezTo>
                  <a:lnTo>
                    <a:pt x="857" y="334"/>
                  </a:lnTo>
                  <a:lnTo>
                    <a:pt x="762" y="262"/>
                  </a:lnTo>
                  <a:lnTo>
                    <a:pt x="715" y="215"/>
                  </a:lnTo>
                  <a:lnTo>
                    <a:pt x="643" y="191"/>
                  </a:lnTo>
                  <a:cubicBezTo>
                    <a:pt x="619" y="143"/>
                    <a:pt x="572" y="120"/>
                    <a:pt x="548" y="72"/>
                  </a:cubicBezTo>
                  <a:lnTo>
                    <a:pt x="476" y="24"/>
                  </a:lnTo>
                  <a:cubicBezTo>
                    <a:pt x="429" y="24"/>
                    <a:pt x="381" y="0"/>
                    <a:pt x="334" y="0"/>
                  </a:cubicBezTo>
                  <a:close/>
                </a:path>
              </a:pathLst>
            </a:custGeom>
            <a:solidFill>
              <a:srgbClr val="E0B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7"/>
            <p:cNvSpPr/>
            <p:nvPr/>
          </p:nvSpPr>
          <p:spPr>
            <a:xfrm rot="8080415" flipH="1">
              <a:off x="7440676" y="1906976"/>
              <a:ext cx="74279" cy="95648"/>
            </a:xfrm>
            <a:custGeom>
              <a:avLst/>
              <a:gdLst/>
              <a:ahLst/>
              <a:cxnLst/>
              <a:rect l="l" t="t" r="r" b="b"/>
              <a:pathLst>
                <a:path w="1287" h="1591" extrusionOk="0">
                  <a:moveTo>
                    <a:pt x="871" y="0"/>
                  </a:moveTo>
                  <a:cubicBezTo>
                    <a:pt x="824" y="0"/>
                    <a:pt x="779" y="8"/>
                    <a:pt x="739" y="24"/>
                  </a:cubicBezTo>
                  <a:cubicBezTo>
                    <a:pt x="644" y="72"/>
                    <a:pt x="572" y="119"/>
                    <a:pt x="525" y="167"/>
                  </a:cubicBezTo>
                  <a:lnTo>
                    <a:pt x="501" y="239"/>
                  </a:lnTo>
                  <a:cubicBezTo>
                    <a:pt x="477" y="262"/>
                    <a:pt x="453" y="286"/>
                    <a:pt x="430" y="334"/>
                  </a:cubicBezTo>
                  <a:cubicBezTo>
                    <a:pt x="358" y="405"/>
                    <a:pt x="311" y="524"/>
                    <a:pt x="239" y="620"/>
                  </a:cubicBezTo>
                  <a:cubicBezTo>
                    <a:pt x="168" y="762"/>
                    <a:pt x="96" y="929"/>
                    <a:pt x="25" y="1048"/>
                  </a:cubicBezTo>
                  <a:cubicBezTo>
                    <a:pt x="1" y="1143"/>
                    <a:pt x="1" y="1263"/>
                    <a:pt x="25" y="1358"/>
                  </a:cubicBezTo>
                  <a:cubicBezTo>
                    <a:pt x="72" y="1453"/>
                    <a:pt x="144" y="1525"/>
                    <a:pt x="239" y="1572"/>
                  </a:cubicBezTo>
                  <a:cubicBezTo>
                    <a:pt x="287" y="1584"/>
                    <a:pt x="334" y="1590"/>
                    <a:pt x="382" y="1590"/>
                  </a:cubicBezTo>
                  <a:cubicBezTo>
                    <a:pt x="430" y="1590"/>
                    <a:pt x="477" y="1584"/>
                    <a:pt x="525" y="1572"/>
                  </a:cubicBezTo>
                  <a:lnTo>
                    <a:pt x="620" y="1525"/>
                  </a:lnTo>
                  <a:cubicBezTo>
                    <a:pt x="668" y="1477"/>
                    <a:pt x="715" y="1429"/>
                    <a:pt x="739" y="1358"/>
                  </a:cubicBezTo>
                  <a:lnTo>
                    <a:pt x="787" y="1286"/>
                  </a:lnTo>
                  <a:cubicBezTo>
                    <a:pt x="834" y="1215"/>
                    <a:pt x="906" y="1120"/>
                    <a:pt x="954" y="1048"/>
                  </a:cubicBezTo>
                  <a:lnTo>
                    <a:pt x="1049" y="929"/>
                  </a:lnTo>
                  <a:cubicBezTo>
                    <a:pt x="1089" y="868"/>
                    <a:pt x="1130" y="808"/>
                    <a:pt x="1156" y="747"/>
                  </a:cubicBezTo>
                  <a:lnTo>
                    <a:pt x="1156" y="747"/>
                  </a:lnTo>
                  <a:cubicBezTo>
                    <a:pt x="1214" y="675"/>
                    <a:pt x="1267" y="576"/>
                    <a:pt x="1287" y="477"/>
                  </a:cubicBezTo>
                  <a:cubicBezTo>
                    <a:pt x="1287" y="405"/>
                    <a:pt x="1287" y="334"/>
                    <a:pt x="1263" y="286"/>
                  </a:cubicBezTo>
                  <a:cubicBezTo>
                    <a:pt x="1239" y="215"/>
                    <a:pt x="1192" y="143"/>
                    <a:pt x="1144" y="96"/>
                  </a:cubicBezTo>
                  <a:cubicBezTo>
                    <a:pt x="1065" y="32"/>
                    <a:pt x="964" y="0"/>
                    <a:pt x="871" y="0"/>
                  </a:cubicBezTo>
                  <a:close/>
                </a:path>
              </a:pathLst>
            </a:custGeom>
            <a:solidFill>
              <a:srgbClr val="C9B1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7"/>
            <p:cNvSpPr/>
            <p:nvPr/>
          </p:nvSpPr>
          <p:spPr>
            <a:xfrm rot="8080415" flipH="1">
              <a:off x="5493334" y="1808655"/>
              <a:ext cx="92171" cy="78454"/>
            </a:xfrm>
            <a:custGeom>
              <a:avLst/>
              <a:gdLst/>
              <a:ahLst/>
              <a:cxnLst/>
              <a:rect l="l" t="t" r="r" b="b"/>
              <a:pathLst>
                <a:path w="1597" h="1305" extrusionOk="0">
                  <a:moveTo>
                    <a:pt x="477" y="1"/>
                  </a:moveTo>
                  <a:cubicBezTo>
                    <a:pt x="215" y="1"/>
                    <a:pt x="1" y="239"/>
                    <a:pt x="25" y="525"/>
                  </a:cubicBezTo>
                  <a:cubicBezTo>
                    <a:pt x="25" y="620"/>
                    <a:pt x="49" y="691"/>
                    <a:pt x="96" y="763"/>
                  </a:cubicBezTo>
                  <a:cubicBezTo>
                    <a:pt x="144" y="810"/>
                    <a:pt x="168" y="834"/>
                    <a:pt x="215" y="882"/>
                  </a:cubicBezTo>
                  <a:lnTo>
                    <a:pt x="263" y="929"/>
                  </a:lnTo>
                  <a:lnTo>
                    <a:pt x="311" y="977"/>
                  </a:lnTo>
                  <a:lnTo>
                    <a:pt x="382" y="1001"/>
                  </a:lnTo>
                  <a:lnTo>
                    <a:pt x="430" y="1048"/>
                  </a:lnTo>
                  <a:cubicBezTo>
                    <a:pt x="472" y="1077"/>
                    <a:pt x="506" y="1105"/>
                    <a:pt x="542" y="1128"/>
                  </a:cubicBezTo>
                  <a:lnTo>
                    <a:pt x="542" y="1128"/>
                  </a:lnTo>
                  <a:lnTo>
                    <a:pt x="477" y="1096"/>
                  </a:lnTo>
                  <a:lnTo>
                    <a:pt x="549" y="1144"/>
                  </a:lnTo>
                  <a:lnTo>
                    <a:pt x="567" y="1144"/>
                  </a:lnTo>
                  <a:cubicBezTo>
                    <a:pt x="571" y="1146"/>
                    <a:pt x="575" y="1148"/>
                    <a:pt x="579" y="1150"/>
                  </a:cubicBezTo>
                  <a:lnTo>
                    <a:pt x="579" y="1150"/>
                  </a:lnTo>
                  <a:cubicBezTo>
                    <a:pt x="625" y="1194"/>
                    <a:pt x="670" y="1216"/>
                    <a:pt x="715" y="1239"/>
                  </a:cubicBezTo>
                  <a:cubicBezTo>
                    <a:pt x="763" y="1263"/>
                    <a:pt x="834" y="1287"/>
                    <a:pt x="882" y="1287"/>
                  </a:cubicBezTo>
                  <a:lnTo>
                    <a:pt x="930" y="1287"/>
                  </a:lnTo>
                  <a:cubicBezTo>
                    <a:pt x="965" y="1299"/>
                    <a:pt x="995" y="1304"/>
                    <a:pt x="1025" y="1304"/>
                  </a:cubicBezTo>
                  <a:cubicBezTo>
                    <a:pt x="1055" y="1304"/>
                    <a:pt x="1085" y="1299"/>
                    <a:pt x="1120" y="1287"/>
                  </a:cubicBezTo>
                  <a:lnTo>
                    <a:pt x="1168" y="1287"/>
                  </a:lnTo>
                  <a:cubicBezTo>
                    <a:pt x="1215" y="1287"/>
                    <a:pt x="1287" y="1263"/>
                    <a:pt x="1335" y="1239"/>
                  </a:cubicBezTo>
                  <a:cubicBezTo>
                    <a:pt x="1382" y="1215"/>
                    <a:pt x="1430" y="1168"/>
                    <a:pt x="1477" y="1120"/>
                  </a:cubicBezTo>
                  <a:lnTo>
                    <a:pt x="1549" y="1025"/>
                  </a:lnTo>
                  <a:cubicBezTo>
                    <a:pt x="1573" y="953"/>
                    <a:pt x="1597" y="858"/>
                    <a:pt x="1573" y="787"/>
                  </a:cubicBezTo>
                  <a:lnTo>
                    <a:pt x="1573" y="715"/>
                  </a:lnTo>
                  <a:lnTo>
                    <a:pt x="1525" y="572"/>
                  </a:lnTo>
                  <a:cubicBezTo>
                    <a:pt x="1525" y="548"/>
                    <a:pt x="1501" y="525"/>
                    <a:pt x="1501" y="501"/>
                  </a:cubicBezTo>
                  <a:cubicBezTo>
                    <a:pt x="1477" y="477"/>
                    <a:pt x="1477" y="453"/>
                    <a:pt x="1454" y="429"/>
                  </a:cubicBezTo>
                  <a:lnTo>
                    <a:pt x="1454" y="405"/>
                  </a:lnTo>
                  <a:cubicBezTo>
                    <a:pt x="1430" y="382"/>
                    <a:pt x="1406" y="358"/>
                    <a:pt x="1382" y="334"/>
                  </a:cubicBezTo>
                  <a:cubicBezTo>
                    <a:pt x="1311" y="239"/>
                    <a:pt x="1335" y="263"/>
                    <a:pt x="1192" y="191"/>
                  </a:cubicBezTo>
                  <a:lnTo>
                    <a:pt x="1144" y="144"/>
                  </a:lnTo>
                  <a:cubicBezTo>
                    <a:pt x="1096" y="120"/>
                    <a:pt x="1073" y="120"/>
                    <a:pt x="1025" y="96"/>
                  </a:cubicBezTo>
                  <a:lnTo>
                    <a:pt x="930" y="72"/>
                  </a:lnTo>
                  <a:cubicBezTo>
                    <a:pt x="858" y="24"/>
                    <a:pt x="787" y="24"/>
                    <a:pt x="715" y="1"/>
                  </a:cubicBezTo>
                  <a:close/>
                </a:path>
              </a:pathLst>
            </a:custGeom>
            <a:solidFill>
              <a:srgbClr val="BF5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7"/>
            <p:cNvSpPr/>
            <p:nvPr/>
          </p:nvSpPr>
          <p:spPr>
            <a:xfrm rot="10780494" flipH="1">
              <a:off x="6493271" y="3241869"/>
              <a:ext cx="68743" cy="75394"/>
            </a:xfrm>
            <a:custGeom>
              <a:avLst/>
              <a:gdLst/>
              <a:ahLst/>
              <a:cxnLst/>
              <a:rect l="l" t="t" r="r" b="b"/>
              <a:pathLst>
                <a:path w="1191" h="1254" extrusionOk="0">
                  <a:moveTo>
                    <a:pt x="334" y="0"/>
                  </a:moveTo>
                  <a:cubicBezTo>
                    <a:pt x="262" y="0"/>
                    <a:pt x="191" y="24"/>
                    <a:pt x="143" y="72"/>
                  </a:cubicBezTo>
                  <a:cubicBezTo>
                    <a:pt x="95" y="96"/>
                    <a:pt x="72" y="143"/>
                    <a:pt x="48" y="191"/>
                  </a:cubicBezTo>
                  <a:cubicBezTo>
                    <a:pt x="24" y="239"/>
                    <a:pt x="0" y="262"/>
                    <a:pt x="0" y="310"/>
                  </a:cubicBezTo>
                  <a:cubicBezTo>
                    <a:pt x="0" y="358"/>
                    <a:pt x="24" y="405"/>
                    <a:pt x="24" y="429"/>
                  </a:cubicBezTo>
                  <a:lnTo>
                    <a:pt x="72" y="524"/>
                  </a:lnTo>
                  <a:cubicBezTo>
                    <a:pt x="84" y="537"/>
                    <a:pt x="90" y="556"/>
                    <a:pt x="96" y="575"/>
                  </a:cubicBezTo>
                  <a:lnTo>
                    <a:pt x="96" y="575"/>
                  </a:lnTo>
                  <a:cubicBezTo>
                    <a:pt x="98" y="606"/>
                    <a:pt x="104" y="637"/>
                    <a:pt x="119" y="667"/>
                  </a:cubicBezTo>
                  <a:cubicBezTo>
                    <a:pt x="143" y="715"/>
                    <a:pt x="167" y="739"/>
                    <a:pt x="191" y="786"/>
                  </a:cubicBezTo>
                  <a:cubicBezTo>
                    <a:pt x="214" y="834"/>
                    <a:pt x="238" y="858"/>
                    <a:pt x="262" y="882"/>
                  </a:cubicBezTo>
                  <a:cubicBezTo>
                    <a:pt x="262" y="929"/>
                    <a:pt x="286" y="953"/>
                    <a:pt x="310" y="977"/>
                  </a:cubicBezTo>
                  <a:cubicBezTo>
                    <a:pt x="357" y="1048"/>
                    <a:pt x="405" y="1096"/>
                    <a:pt x="453" y="1144"/>
                  </a:cubicBezTo>
                  <a:cubicBezTo>
                    <a:pt x="500" y="1191"/>
                    <a:pt x="548" y="1215"/>
                    <a:pt x="619" y="1239"/>
                  </a:cubicBezTo>
                  <a:cubicBezTo>
                    <a:pt x="654" y="1248"/>
                    <a:pt x="695" y="1253"/>
                    <a:pt x="738" y="1253"/>
                  </a:cubicBezTo>
                  <a:cubicBezTo>
                    <a:pt x="813" y="1253"/>
                    <a:pt x="892" y="1237"/>
                    <a:pt x="953" y="1191"/>
                  </a:cubicBezTo>
                  <a:cubicBezTo>
                    <a:pt x="1000" y="1167"/>
                    <a:pt x="1048" y="1144"/>
                    <a:pt x="1096" y="1096"/>
                  </a:cubicBezTo>
                  <a:cubicBezTo>
                    <a:pt x="1167" y="1001"/>
                    <a:pt x="1191" y="882"/>
                    <a:pt x="1191" y="763"/>
                  </a:cubicBezTo>
                  <a:cubicBezTo>
                    <a:pt x="1167" y="643"/>
                    <a:pt x="1119" y="548"/>
                    <a:pt x="1024" y="453"/>
                  </a:cubicBezTo>
                  <a:cubicBezTo>
                    <a:pt x="1000" y="429"/>
                    <a:pt x="977" y="405"/>
                    <a:pt x="953" y="382"/>
                  </a:cubicBezTo>
                  <a:lnTo>
                    <a:pt x="857" y="334"/>
                  </a:lnTo>
                  <a:lnTo>
                    <a:pt x="762" y="262"/>
                  </a:lnTo>
                  <a:lnTo>
                    <a:pt x="715" y="215"/>
                  </a:lnTo>
                  <a:lnTo>
                    <a:pt x="643" y="191"/>
                  </a:lnTo>
                  <a:cubicBezTo>
                    <a:pt x="619" y="143"/>
                    <a:pt x="572" y="120"/>
                    <a:pt x="548" y="72"/>
                  </a:cubicBezTo>
                  <a:lnTo>
                    <a:pt x="476" y="24"/>
                  </a:lnTo>
                  <a:cubicBezTo>
                    <a:pt x="429" y="24"/>
                    <a:pt x="381" y="0"/>
                    <a:pt x="334" y="0"/>
                  </a:cubicBezTo>
                  <a:close/>
                </a:path>
              </a:pathLst>
            </a:custGeom>
            <a:solidFill>
              <a:srgbClr val="E0B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0" name="Google Shape;840;p27"/>
          <p:cNvGrpSpPr/>
          <p:nvPr/>
        </p:nvGrpSpPr>
        <p:grpSpPr>
          <a:xfrm rot="1974275">
            <a:off x="6498688" y="1126028"/>
            <a:ext cx="1838245" cy="2500284"/>
            <a:chOff x="5527525" y="210575"/>
            <a:chExt cx="1417475" cy="1927975"/>
          </a:xfrm>
        </p:grpSpPr>
        <p:sp>
          <p:nvSpPr>
            <p:cNvPr id="841" name="Google Shape;841;p27"/>
            <p:cNvSpPr/>
            <p:nvPr/>
          </p:nvSpPr>
          <p:spPr>
            <a:xfrm>
              <a:off x="5527525" y="210575"/>
              <a:ext cx="1417475" cy="1927975"/>
            </a:xfrm>
            <a:custGeom>
              <a:avLst/>
              <a:gdLst/>
              <a:ahLst/>
              <a:cxnLst/>
              <a:rect l="l" t="t" r="r" b="b"/>
              <a:pathLst>
                <a:path w="56699" h="77119" extrusionOk="0">
                  <a:moveTo>
                    <a:pt x="15795" y="27972"/>
                  </a:moveTo>
                  <a:cubicBezTo>
                    <a:pt x="17966" y="27783"/>
                    <a:pt x="18847" y="27469"/>
                    <a:pt x="19256" y="27280"/>
                  </a:cubicBezTo>
                  <a:cubicBezTo>
                    <a:pt x="19665" y="27060"/>
                    <a:pt x="19602" y="26965"/>
                    <a:pt x="19476" y="26840"/>
                  </a:cubicBezTo>
                  <a:cubicBezTo>
                    <a:pt x="19162" y="26430"/>
                    <a:pt x="18784" y="26053"/>
                    <a:pt x="18344" y="25707"/>
                  </a:cubicBezTo>
                  <a:cubicBezTo>
                    <a:pt x="16865" y="24448"/>
                    <a:pt x="15606" y="22938"/>
                    <a:pt x="14694" y="21207"/>
                  </a:cubicBezTo>
                  <a:cubicBezTo>
                    <a:pt x="13498" y="18816"/>
                    <a:pt x="12617" y="15355"/>
                    <a:pt x="13026" y="12460"/>
                  </a:cubicBezTo>
                  <a:cubicBezTo>
                    <a:pt x="13404" y="9534"/>
                    <a:pt x="15512" y="2675"/>
                    <a:pt x="25171" y="1259"/>
                  </a:cubicBezTo>
                  <a:cubicBezTo>
                    <a:pt x="33604" y="1"/>
                    <a:pt x="37820" y="7237"/>
                    <a:pt x="38764" y="9503"/>
                  </a:cubicBezTo>
                  <a:cubicBezTo>
                    <a:pt x="39739" y="11705"/>
                    <a:pt x="39896" y="14160"/>
                    <a:pt x="39267" y="16456"/>
                  </a:cubicBezTo>
                  <a:cubicBezTo>
                    <a:pt x="38606" y="18879"/>
                    <a:pt x="37128" y="21491"/>
                    <a:pt x="36467" y="22812"/>
                  </a:cubicBezTo>
                  <a:cubicBezTo>
                    <a:pt x="35806" y="24134"/>
                    <a:pt x="35963" y="24165"/>
                    <a:pt x="36152" y="24165"/>
                  </a:cubicBezTo>
                  <a:cubicBezTo>
                    <a:pt x="36372" y="24165"/>
                    <a:pt x="36593" y="24165"/>
                    <a:pt x="38292" y="23756"/>
                  </a:cubicBezTo>
                  <a:cubicBezTo>
                    <a:pt x="39959" y="23378"/>
                    <a:pt x="43106" y="22529"/>
                    <a:pt x="46063" y="21963"/>
                  </a:cubicBezTo>
                  <a:cubicBezTo>
                    <a:pt x="48989" y="21396"/>
                    <a:pt x="51695" y="21113"/>
                    <a:pt x="53520" y="21617"/>
                  </a:cubicBezTo>
                  <a:cubicBezTo>
                    <a:pt x="55345" y="22151"/>
                    <a:pt x="56321" y="23441"/>
                    <a:pt x="56509" y="24889"/>
                  </a:cubicBezTo>
                  <a:cubicBezTo>
                    <a:pt x="56698" y="26368"/>
                    <a:pt x="56100" y="27941"/>
                    <a:pt x="54087" y="29608"/>
                  </a:cubicBezTo>
                  <a:cubicBezTo>
                    <a:pt x="52073" y="31244"/>
                    <a:pt x="48612" y="32975"/>
                    <a:pt x="46126" y="34328"/>
                  </a:cubicBezTo>
                  <a:cubicBezTo>
                    <a:pt x="44490" y="35146"/>
                    <a:pt x="42917" y="36090"/>
                    <a:pt x="41375" y="37160"/>
                  </a:cubicBezTo>
                  <a:cubicBezTo>
                    <a:pt x="40651" y="37726"/>
                    <a:pt x="40714" y="37883"/>
                    <a:pt x="41123" y="38859"/>
                  </a:cubicBezTo>
                  <a:cubicBezTo>
                    <a:pt x="41564" y="39834"/>
                    <a:pt x="42382" y="41628"/>
                    <a:pt x="44050" y="45057"/>
                  </a:cubicBezTo>
                  <a:cubicBezTo>
                    <a:pt x="45749" y="48455"/>
                    <a:pt x="48266" y="53615"/>
                    <a:pt x="50028" y="57706"/>
                  </a:cubicBezTo>
                  <a:cubicBezTo>
                    <a:pt x="51790" y="61827"/>
                    <a:pt x="52797" y="64911"/>
                    <a:pt x="52797" y="67113"/>
                  </a:cubicBezTo>
                  <a:cubicBezTo>
                    <a:pt x="52797" y="69284"/>
                    <a:pt x="51727" y="70574"/>
                    <a:pt x="50185" y="71141"/>
                  </a:cubicBezTo>
                  <a:cubicBezTo>
                    <a:pt x="48675" y="71676"/>
                    <a:pt x="46693" y="71487"/>
                    <a:pt x="44805" y="70291"/>
                  </a:cubicBezTo>
                  <a:cubicBezTo>
                    <a:pt x="42917" y="69127"/>
                    <a:pt x="41155" y="66988"/>
                    <a:pt x="39110" y="64407"/>
                  </a:cubicBezTo>
                  <a:cubicBezTo>
                    <a:pt x="37096" y="61796"/>
                    <a:pt x="34799" y="58744"/>
                    <a:pt x="33132" y="57360"/>
                  </a:cubicBezTo>
                  <a:cubicBezTo>
                    <a:pt x="31464" y="55944"/>
                    <a:pt x="30394" y="56258"/>
                    <a:pt x="29702" y="57548"/>
                  </a:cubicBezTo>
                  <a:cubicBezTo>
                    <a:pt x="28978" y="58807"/>
                    <a:pt x="28601" y="61072"/>
                    <a:pt x="27657" y="64282"/>
                  </a:cubicBezTo>
                  <a:cubicBezTo>
                    <a:pt x="26713" y="67460"/>
                    <a:pt x="25203" y="71644"/>
                    <a:pt x="23126" y="74067"/>
                  </a:cubicBezTo>
                  <a:cubicBezTo>
                    <a:pt x="21081" y="76458"/>
                    <a:pt x="18501" y="77119"/>
                    <a:pt x="16644" y="76553"/>
                  </a:cubicBezTo>
                  <a:cubicBezTo>
                    <a:pt x="14788" y="75986"/>
                    <a:pt x="13687" y="74193"/>
                    <a:pt x="13592" y="71267"/>
                  </a:cubicBezTo>
                  <a:cubicBezTo>
                    <a:pt x="13498" y="68309"/>
                    <a:pt x="14379" y="64156"/>
                    <a:pt x="15134" y="59845"/>
                  </a:cubicBezTo>
                  <a:cubicBezTo>
                    <a:pt x="15858" y="55503"/>
                    <a:pt x="16393" y="50972"/>
                    <a:pt x="16707" y="47826"/>
                  </a:cubicBezTo>
                  <a:cubicBezTo>
                    <a:pt x="16991" y="44680"/>
                    <a:pt x="17085" y="42949"/>
                    <a:pt x="16991" y="42068"/>
                  </a:cubicBezTo>
                  <a:cubicBezTo>
                    <a:pt x="16865" y="41187"/>
                    <a:pt x="16582" y="41156"/>
                    <a:pt x="14977" y="41156"/>
                  </a:cubicBezTo>
                  <a:cubicBezTo>
                    <a:pt x="12617" y="41219"/>
                    <a:pt x="10226" y="41061"/>
                    <a:pt x="7897" y="40715"/>
                  </a:cubicBezTo>
                  <a:cubicBezTo>
                    <a:pt x="5286" y="40212"/>
                    <a:pt x="2958" y="39268"/>
                    <a:pt x="1636" y="37663"/>
                  </a:cubicBezTo>
                  <a:cubicBezTo>
                    <a:pt x="315" y="36090"/>
                    <a:pt x="0" y="33887"/>
                    <a:pt x="1007" y="32188"/>
                  </a:cubicBezTo>
                  <a:cubicBezTo>
                    <a:pt x="2014" y="30521"/>
                    <a:pt x="4374" y="29357"/>
                    <a:pt x="7268" y="28759"/>
                  </a:cubicBezTo>
                  <a:cubicBezTo>
                    <a:pt x="10163" y="28161"/>
                    <a:pt x="13624" y="28161"/>
                    <a:pt x="15795" y="27972"/>
                  </a:cubicBezTo>
                  <a:close/>
                </a:path>
              </a:pathLst>
            </a:custGeom>
            <a:solidFill>
              <a:srgbClr val="B786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5971150" y="1466775"/>
              <a:ext cx="497150" cy="585250"/>
            </a:xfrm>
            <a:custGeom>
              <a:avLst/>
              <a:gdLst/>
              <a:ahLst/>
              <a:cxnLst/>
              <a:rect l="l" t="t" r="r" b="b"/>
              <a:pathLst>
                <a:path w="19886" h="23410" extrusionOk="0">
                  <a:moveTo>
                    <a:pt x="19886" y="7772"/>
                  </a:moveTo>
                  <a:cubicBezTo>
                    <a:pt x="19131" y="6923"/>
                    <a:pt x="18344" y="6136"/>
                    <a:pt x="17526" y="5350"/>
                  </a:cubicBezTo>
                  <a:cubicBezTo>
                    <a:pt x="15355" y="3399"/>
                    <a:pt x="13719" y="2958"/>
                    <a:pt x="12492" y="3242"/>
                  </a:cubicBezTo>
                  <a:cubicBezTo>
                    <a:pt x="11265" y="3525"/>
                    <a:pt x="10447" y="4532"/>
                    <a:pt x="8999" y="7646"/>
                  </a:cubicBezTo>
                  <a:cubicBezTo>
                    <a:pt x="8905" y="7898"/>
                    <a:pt x="8779" y="8150"/>
                    <a:pt x="8685" y="8402"/>
                  </a:cubicBezTo>
                  <a:cubicBezTo>
                    <a:pt x="8874" y="7678"/>
                    <a:pt x="9062" y="6986"/>
                    <a:pt x="9251" y="6388"/>
                  </a:cubicBezTo>
                  <a:cubicBezTo>
                    <a:pt x="10258" y="2927"/>
                    <a:pt x="10510" y="2077"/>
                    <a:pt x="11013" y="1322"/>
                  </a:cubicBezTo>
                  <a:cubicBezTo>
                    <a:pt x="11517" y="599"/>
                    <a:pt x="12335" y="1"/>
                    <a:pt x="13279" y="189"/>
                  </a:cubicBezTo>
                  <a:cubicBezTo>
                    <a:pt x="14222" y="378"/>
                    <a:pt x="15324" y="1354"/>
                    <a:pt x="16708" y="3179"/>
                  </a:cubicBezTo>
                  <a:cubicBezTo>
                    <a:pt x="17621" y="4406"/>
                    <a:pt x="18690" y="6010"/>
                    <a:pt x="19854" y="7772"/>
                  </a:cubicBezTo>
                  <a:close/>
                  <a:moveTo>
                    <a:pt x="2486" y="22057"/>
                  </a:moveTo>
                  <a:cubicBezTo>
                    <a:pt x="1763" y="23032"/>
                    <a:pt x="1196" y="23410"/>
                    <a:pt x="661" y="23410"/>
                  </a:cubicBezTo>
                  <a:cubicBezTo>
                    <a:pt x="410" y="23410"/>
                    <a:pt x="190" y="23347"/>
                    <a:pt x="1" y="23190"/>
                  </a:cubicBezTo>
                  <a:cubicBezTo>
                    <a:pt x="913" y="23095"/>
                    <a:pt x="1794" y="22686"/>
                    <a:pt x="2486" y="22057"/>
                  </a:cubicBezTo>
                  <a:close/>
                </a:path>
              </a:pathLst>
            </a:custGeom>
            <a:solidFill>
              <a:srgbClr val="B07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177250" y="1080550"/>
              <a:ext cx="169150" cy="366600"/>
            </a:xfrm>
            <a:custGeom>
              <a:avLst/>
              <a:gdLst/>
              <a:ahLst/>
              <a:cxnLst/>
              <a:rect l="l" t="t" r="r" b="b"/>
              <a:pathLst>
                <a:path w="6766" h="14664" extrusionOk="0">
                  <a:moveTo>
                    <a:pt x="3556" y="9472"/>
                  </a:moveTo>
                  <a:cubicBezTo>
                    <a:pt x="5506" y="9283"/>
                    <a:pt x="6765" y="11548"/>
                    <a:pt x="5569" y="13090"/>
                  </a:cubicBezTo>
                  <a:cubicBezTo>
                    <a:pt x="4342" y="14663"/>
                    <a:pt x="1857" y="14034"/>
                    <a:pt x="1542" y="12052"/>
                  </a:cubicBezTo>
                  <a:cubicBezTo>
                    <a:pt x="1385" y="10793"/>
                    <a:pt x="2266" y="9629"/>
                    <a:pt x="3556" y="9472"/>
                  </a:cubicBezTo>
                  <a:close/>
                  <a:moveTo>
                    <a:pt x="2171" y="221"/>
                  </a:moveTo>
                  <a:cubicBezTo>
                    <a:pt x="4122" y="1"/>
                    <a:pt x="5381" y="2266"/>
                    <a:pt x="4185" y="3840"/>
                  </a:cubicBezTo>
                  <a:cubicBezTo>
                    <a:pt x="2958" y="5413"/>
                    <a:pt x="472" y="4752"/>
                    <a:pt x="158" y="2770"/>
                  </a:cubicBezTo>
                  <a:cubicBezTo>
                    <a:pt x="0" y="1511"/>
                    <a:pt x="913" y="378"/>
                    <a:pt x="2171" y="221"/>
                  </a:cubicBezTo>
                  <a:close/>
                </a:path>
              </a:pathLst>
            </a:custGeom>
            <a:solidFill>
              <a:srgbClr val="B07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158375" y="1041225"/>
              <a:ext cx="136100" cy="135325"/>
            </a:xfrm>
            <a:custGeom>
              <a:avLst/>
              <a:gdLst/>
              <a:ahLst/>
              <a:cxnLst/>
              <a:rect l="l" t="t" r="r" b="b"/>
              <a:pathLst>
                <a:path w="5444" h="5413" extrusionOk="0">
                  <a:moveTo>
                    <a:pt x="2926" y="5192"/>
                  </a:moveTo>
                  <a:cubicBezTo>
                    <a:pt x="4909" y="4846"/>
                    <a:pt x="5443" y="2298"/>
                    <a:pt x="3839" y="1165"/>
                  </a:cubicBezTo>
                  <a:cubicBezTo>
                    <a:pt x="2203" y="1"/>
                    <a:pt x="0" y="1354"/>
                    <a:pt x="283" y="3336"/>
                  </a:cubicBezTo>
                  <a:cubicBezTo>
                    <a:pt x="504" y="4563"/>
                    <a:pt x="1699" y="5413"/>
                    <a:pt x="2926" y="51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200850" y="1285875"/>
              <a:ext cx="90475" cy="89675"/>
            </a:xfrm>
            <a:custGeom>
              <a:avLst/>
              <a:gdLst/>
              <a:ahLst/>
              <a:cxnLst/>
              <a:rect l="l" t="t" r="r" b="b"/>
              <a:pathLst>
                <a:path w="3619" h="3587" extrusionOk="0">
                  <a:moveTo>
                    <a:pt x="1951" y="3461"/>
                  </a:moveTo>
                  <a:cubicBezTo>
                    <a:pt x="3241" y="3209"/>
                    <a:pt x="3619" y="1542"/>
                    <a:pt x="2517" y="755"/>
                  </a:cubicBezTo>
                  <a:cubicBezTo>
                    <a:pt x="1448" y="0"/>
                    <a:pt x="0" y="912"/>
                    <a:pt x="189" y="2202"/>
                  </a:cubicBezTo>
                  <a:cubicBezTo>
                    <a:pt x="346" y="3021"/>
                    <a:pt x="1133" y="3587"/>
                    <a:pt x="1951" y="34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019150" y="1160800"/>
              <a:ext cx="95200" cy="255675"/>
            </a:xfrm>
            <a:custGeom>
              <a:avLst/>
              <a:gdLst/>
              <a:ahLst/>
              <a:cxnLst/>
              <a:rect l="l" t="t" r="r" b="b"/>
              <a:pathLst>
                <a:path w="3808" h="10227" extrusionOk="0">
                  <a:moveTo>
                    <a:pt x="441" y="535"/>
                  </a:moveTo>
                  <a:cubicBezTo>
                    <a:pt x="912" y="976"/>
                    <a:pt x="1322" y="1511"/>
                    <a:pt x="1605" y="2108"/>
                  </a:cubicBezTo>
                  <a:cubicBezTo>
                    <a:pt x="2140" y="3272"/>
                    <a:pt x="2423" y="4563"/>
                    <a:pt x="2454" y="5821"/>
                  </a:cubicBezTo>
                  <a:cubicBezTo>
                    <a:pt x="2454" y="7300"/>
                    <a:pt x="2045" y="8873"/>
                    <a:pt x="2045" y="9534"/>
                  </a:cubicBezTo>
                  <a:cubicBezTo>
                    <a:pt x="2045" y="10226"/>
                    <a:pt x="2454" y="9974"/>
                    <a:pt x="2926" y="8873"/>
                  </a:cubicBezTo>
                  <a:cubicBezTo>
                    <a:pt x="3493" y="7426"/>
                    <a:pt x="3807" y="5884"/>
                    <a:pt x="3807" y="4342"/>
                  </a:cubicBezTo>
                  <a:cubicBezTo>
                    <a:pt x="3776" y="3052"/>
                    <a:pt x="3241" y="1857"/>
                    <a:pt x="2328" y="944"/>
                  </a:cubicBezTo>
                  <a:cubicBezTo>
                    <a:pt x="1762" y="441"/>
                    <a:pt x="1070" y="126"/>
                    <a:pt x="346" y="32"/>
                  </a:cubicBezTo>
                  <a:cubicBezTo>
                    <a:pt x="0" y="0"/>
                    <a:pt x="126" y="220"/>
                    <a:pt x="441" y="535"/>
                  </a:cubicBezTo>
                  <a:close/>
                </a:path>
              </a:pathLst>
            </a:custGeom>
            <a:solidFill>
              <a:srgbClr val="B07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391975" y="1075850"/>
              <a:ext cx="114100" cy="266675"/>
            </a:xfrm>
            <a:custGeom>
              <a:avLst/>
              <a:gdLst/>
              <a:ahLst/>
              <a:cxnLst/>
              <a:rect l="l" t="t" r="r" b="b"/>
              <a:pathLst>
                <a:path w="4564" h="10667" extrusionOk="0">
                  <a:moveTo>
                    <a:pt x="2266" y="598"/>
                  </a:moveTo>
                  <a:cubicBezTo>
                    <a:pt x="1889" y="1101"/>
                    <a:pt x="1637" y="1668"/>
                    <a:pt x="1448" y="2297"/>
                  </a:cubicBezTo>
                  <a:cubicBezTo>
                    <a:pt x="1291" y="2989"/>
                    <a:pt x="1385" y="3807"/>
                    <a:pt x="1983" y="5192"/>
                  </a:cubicBezTo>
                  <a:cubicBezTo>
                    <a:pt x="2581" y="6576"/>
                    <a:pt x="3714" y="8495"/>
                    <a:pt x="4154" y="9534"/>
                  </a:cubicBezTo>
                  <a:cubicBezTo>
                    <a:pt x="4563" y="10541"/>
                    <a:pt x="4311" y="10666"/>
                    <a:pt x="3651" y="10163"/>
                  </a:cubicBezTo>
                  <a:cubicBezTo>
                    <a:pt x="2738" y="9439"/>
                    <a:pt x="1920" y="8590"/>
                    <a:pt x="1259" y="7614"/>
                  </a:cubicBezTo>
                  <a:cubicBezTo>
                    <a:pt x="599" y="6733"/>
                    <a:pt x="190" y="5664"/>
                    <a:pt x="95" y="4562"/>
                  </a:cubicBezTo>
                  <a:cubicBezTo>
                    <a:pt x="1" y="3493"/>
                    <a:pt x="221" y="2454"/>
                    <a:pt x="725" y="1510"/>
                  </a:cubicBezTo>
                  <a:cubicBezTo>
                    <a:pt x="1071" y="881"/>
                    <a:pt x="1574" y="409"/>
                    <a:pt x="2235" y="126"/>
                  </a:cubicBezTo>
                  <a:cubicBezTo>
                    <a:pt x="2550" y="0"/>
                    <a:pt x="2487" y="189"/>
                    <a:pt x="2266" y="598"/>
                  </a:cubicBezTo>
                  <a:close/>
                </a:path>
              </a:pathLst>
            </a:custGeom>
            <a:solidFill>
              <a:srgbClr val="B07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005775" y="489825"/>
              <a:ext cx="91250" cy="90475"/>
            </a:xfrm>
            <a:custGeom>
              <a:avLst/>
              <a:gdLst/>
              <a:ahLst/>
              <a:cxnLst/>
              <a:rect l="l" t="t" r="r" b="b"/>
              <a:pathLst>
                <a:path w="3650" h="3619" extrusionOk="0">
                  <a:moveTo>
                    <a:pt x="1919" y="3493"/>
                  </a:moveTo>
                  <a:cubicBezTo>
                    <a:pt x="3241" y="3273"/>
                    <a:pt x="3650" y="1574"/>
                    <a:pt x="2580" y="787"/>
                  </a:cubicBezTo>
                  <a:cubicBezTo>
                    <a:pt x="1510" y="0"/>
                    <a:pt x="0" y="881"/>
                    <a:pt x="220" y="2234"/>
                  </a:cubicBezTo>
                  <a:cubicBezTo>
                    <a:pt x="346" y="3052"/>
                    <a:pt x="1101" y="3619"/>
                    <a:pt x="1919" y="349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274000" y="449700"/>
              <a:ext cx="91275" cy="90500"/>
            </a:xfrm>
            <a:custGeom>
              <a:avLst/>
              <a:gdLst/>
              <a:ahLst/>
              <a:cxnLst/>
              <a:rect l="l" t="t" r="r" b="b"/>
              <a:pathLst>
                <a:path w="3651" h="3620" extrusionOk="0">
                  <a:moveTo>
                    <a:pt x="1920" y="3493"/>
                  </a:moveTo>
                  <a:cubicBezTo>
                    <a:pt x="3241" y="3305"/>
                    <a:pt x="3650" y="1605"/>
                    <a:pt x="2580" y="787"/>
                  </a:cubicBezTo>
                  <a:cubicBezTo>
                    <a:pt x="1511" y="1"/>
                    <a:pt x="0" y="913"/>
                    <a:pt x="221" y="2235"/>
                  </a:cubicBezTo>
                  <a:cubicBezTo>
                    <a:pt x="346" y="3053"/>
                    <a:pt x="1102" y="3619"/>
                    <a:pt x="1920" y="349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010475" y="598375"/>
              <a:ext cx="381525" cy="209250"/>
            </a:xfrm>
            <a:custGeom>
              <a:avLst/>
              <a:gdLst/>
              <a:ahLst/>
              <a:cxnLst/>
              <a:rect l="l" t="t" r="r" b="b"/>
              <a:pathLst>
                <a:path w="15261" h="8370" extrusionOk="0">
                  <a:moveTo>
                    <a:pt x="7426" y="5947"/>
                  </a:moveTo>
                  <a:cubicBezTo>
                    <a:pt x="8402" y="5821"/>
                    <a:pt x="9377" y="5538"/>
                    <a:pt x="10227" y="5066"/>
                  </a:cubicBezTo>
                  <a:cubicBezTo>
                    <a:pt x="11076" y="4657"/>
                    <a:pt x="11768" y="3996"/>
                    <a:pt x="12272" y="3210"/>
                  </a:cubicBezTo>
                  <a:cubicBezTo>
                    <a:pt x="12712" y="2455"/>
                    <a:pt x="12964" y="1542"/>
                    <a:pt x="13310" y="944"/>
                  </a:cubicBezTo>
                  <a:cubicBezTo>
                    <a:pt x="13656" y="315"/>
                    <a:pt x="14160" y="0"/>
                    <a:pt x="14537" y="95"/>
                  </a:cubicBezTo>
                  <a:cubicBezTo>
                    <a:pt x="14946" y="189"/>
                    <a:pt x="15261" y="693"/>
                    <a:pt x="15261" y="1322"/>
                  </a:cubicBezTo>
                  <a:cubicBezTo>
                    <a:pt x="15198" y="2140"/>
                    <a:pt x="14915" y="2958"/>
                    <a:pt x="14506" y="3650"/>
                  </a:cubicBezTo>
                  <a:cubicBezTo>
                    <a:pt x="14034" y="4657"/>
                    <a:pt x="13342" y="5538"/>
                    <a:pt x="12492" y="6262"/>
                  </a:cubicBezTo>
                  <a:cubicBezTo>
                    <a:pt x="11265" y="7237"/>
                    <a:pt x="9786" y="7898"/>
                    <a:pt x="8244" y="8118"/>
                  </a:cubicBezTo>
                  <a:cubicBezTo>
                    <a:pt x="6577" y="8370"/>
                    <a:pt x="4878" y="8150"/>
                    <a:pt x="3336" y="7457"/>
                  </a:cubicBezTo>
                  <a:cubicBezTo>
                    <a:pt x="2172" y="6860"/>
                    <a:pt x="1259" y="5947"/>
                    <a:pt x="630" y="4814"/>
                  </a:cubicBezTo>
                  <a:cubicBezTo>
                    <a:pt x="158" y="3933"/>
                    <a:pt x="1" y="3241"/>
                    <a:pt x="190" y="2801"/>
                  </a:cubicBezTo>
                  <a:cubicBezTo>
                    <a:pt x="347" y="2329"/>
                    <a:pt x="882" y="2109"/>
                    <a:pt x="1322" y="2297"/>
                  </a:cubicBezTo>
                  <a:cubicBezTo>
                    <a:pt x="1763" y="2518"/>
                    <a:pt x="2140" y="3178"/>
                    <a:pt x="2707" y="3839"/>
                  </a:cubicBezTo>
                  <a:cubicBezTo>
                    <a:pt x="3273" y="4563"/>
                    <a:pt x="3997" y="5192"/>
                    <a:pt x="4815" y="5601"/>
                  </a:cubicBezTo>
                  <a:cubicBezTo>
                    <a:pt x="5633" y="5979"/>
                    <a:pt x="6545" y="6105"/>
                    <a:pt x="7426" y="59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5574700" y="276900"/>
              <a:ext cx="1330950" cy="1820350"/>
            </a:xfrm>
            <a:custGeom>
              <a:avLst/>
              <a:gdLst/>
              <a:ahLst/>
              <a:cxnLst/>
              <a:rect l="l" t="t" r="r" b="b"/>
              <a:pathLst>
                <a:path w="53238" h="72814" extrusionOk="0">
                  <a:moveTo>
                    <a:pt x="25280" y="827"/>
                  </a:moveTo>
                  <a:cubicBezTo>
                    <a:pt x="29065" y="827"/>
                    <a:pt x="31868" y="2791"/>
                    <a:pt x="33919" y="6787"/>
                  </a:cubicBezTo>
                  <a:cubicBezTo>
                    <a:pt x="37065" y="13017"/>
                    <a:pt x="31968" y="21732"/>
                    <a:pt x="31905" y="21858"/>
                  </a:cubicBezTo>
                  <a:lnTo>
                    <a:pt x="30836" y="24092"/>
                  </a:lnTo>
                  <a:lnTo>
                    <a:pt x="31717" y="23840"/>
                  </a:lnTo>
                  <a:cubicBezTo>
                    <a:pt x="31841" y="23809"/>
                    <a:pt x="43268" y="20723"/>
                    <a:pt x="47185" y="20723"/>
                  </a:cubicBezTo>
                  <a:cubicBezTo>
                    <a:pt x="47243" y="20723"/>
                    <a:pt x="47299" y="20724"/>
                    <a:pt x="47354" y="20725"/>
                  </a:cubicBezTo>
                  <a:cubicBezTo>
                    <a:pt x="49808" y="20788"/>
                    <a:pt x="51853" y="21638"/>
                    <a:pt x="52231" y="22708"/>
                  </a:cubicBezTo>
                  <a:cubicBezTo>
                    <a:pt x="52546" y="23589"/>
                    <a:pt x="51696" y="24533"/>
                    <a:pt x="50941" y="25162"/>
                  </a:cubicBezTo>
                  <a:cubicBezTo>
                    <a:pt x="49273" y="26578"/>
                    <a:pt x="46190" y="28403"/>
                    <a:pt x="43484" y="30007"/>
                  </a:cubicBezTo>
                  <a:cubicBezTo>
                    <a:pt x="38953" y="32682"/>
                    <a:pt x="37065" y="33909"/>
                    <a:pt x="36940" y="34727"/>
                  </a:cubicBezTo>
                  <a:cubicBezTo>
                    <a:pt x="36814" y="35545"/>
                    <a:pt x="38576" y="39352"/>
                    <a:pt x="42855" y="48194"/>
                  </a:cubicBezTo>
                  <a:cubicBezTo>
                    <a:pt x="44837" y="52315"/>
                    <a:pt x="46725" y="56185"/>
                    <a:pt x="46914" y="56972"/>
                  </a:cubicBezTo>
                  <a:cubicBezTo>
                    <a:pt x="47008" y="57381"/>
                    <a:pt x="47197" y="57947"/>
                    <a:pt x="47386" y="58577"/>
                  </a:cubicBezTo>
                  <a:cubicBezTo>
                    <a:pt x="48141" y="60842"/>
                    <a:pt x="49494" y="65058"/>
                    <a:pt x="47858" y="65971"/>
                  </a:cubicBezTo>
                  <a:cubicBezTo>
                    <a:pt x="47471" y="66169"/>
                    <a:pt x="47038" y="66265"/>
                    <a:pt x="46569" y="66265"/>
                  </a:cubicBezTo>
                  <a:cubicBezTo>
                    <a:pt x="44361" y="66265"/>
                    <a:pt x="41359" y="64140"/>
                    <a:pt x="38764" y="60559"/>
                  </a:cubicBezTo>
                  <a:cubicBezTo>
                    <a:pt x="35272" y="55839"/>
                    <a:pt x="31937" y="51592"/>
                    <a:pt x="29199" y="51592"/>
                  </a:cubicBezTo>
                  <a:cubicBezTo>
                    <a:pt x="26336" y="51623"/>
                    <a:pt x="24889" y="56846"/>
                    <a:pt x="23693" y="61031"/>
                  </a:cubicBezTo>
                  <a:cubicBezTo>
                    <a:pt x="22592" y="64995"/>
                    <a:pt x="19351" y="71477"/>
                    <a:pt x="17338" y="71917"/>
                  </a:cubicBezTo>
                  <a:cubicBezTo>
                    <a:pt x="17193" y="71946"/>
                    <a:pt x="17048" y="71960"/>
                    <a:pt x="16904" y="71960"/>
                  </a:cubicBezTo>
                  <a:cubicBezTo>
                    <a:pt x="16261" y="71960"/>
                    <a:pt x="15641" y="71682"/>
                    <a:pt x="15229" y="71194"/>
                  </a:cubicBezTo>
                  <a:cubicBezTo>
                    <a:pt x="13814" y="69841"/>
                    <a:pt x="13342" y="67292"/>
                    <a:pt x="13908" y="64366"/>
                  </a:cubicBezTo>
                  <a:cubicBezTo>
                    <a:pt x="13939" y="64114"/>
                    <a:pt x="18690" y="38912"/>
                    <a:pt x="17526" y="36929"/>
                  </a:cubicBezTo>
                  <a:cubicBezTo>
                    <a:pt x="17230" y="36455"/>
                    <a:pt x="16547" y="36303"/>
                    <a:pt x="15338" y="36303"/>
                  </a:cubicBezTo>
                  <a:cubicBezTo>
                    <a:pt x="14624" y="36303"/>
                    <a:pt x="13727" y="36356"/>
                    <a:pt x="12618" y="36426"/>
                  </a:cubicBezTo>
                  <a:cubicBezTo>
                    <a:pt x="11424" y="36508"/>
                    <a:pt x="10082" y="36597"/>
                    <a:pt x="8762" y="36597"/>
                  </a:cubicBezTo>
                  <a:cubicBezTo>
                    <a:pt x="6045" y="36597"/>
                    <a:pt x="3419" y="36220"/>
                    <a:pt x="2361" y="34633"/>
                  </a:cubicBezTo>
                  <a:cubicBezTo>
                    <a:pt x="1165" y="32839"/>
                    <a:pt x="913" y="31046"/>
                    <a:pt x="1637" y="29693"/>
                  </a:cubicBezTo>
                  <a:cubicBezTo>
                    <a:pt x="2203" y="28654"/>
                    <a:pt x="3336" y="27962"/>
                    <a:pt x="4720" y="27773"/>
                  </a:cubicBezTo>
                  <a:lnTo>
                    <a:pt x="4720" y="27742"/>
                  </a:lnTo>
                  <a:cubicBezTo>
                    <a:pt x="5067" y="27679"/>
                    <a:pt x="5381" y="27679"/>
                    <a:pt x="5727" y="27679"/>
                  </a:cubicBezTo>
                  <a:cubicBezTo>
                    <a:pt x="5795" y="27680"/>
                    <a:pt x="5868" y="27680"/>
                    <a:pt x="5945" y="27680"/>
                  </a:cubicBezTo>
                  <a:cubicBezTo>
                    <a:pt x="8865" y="27680"/>
                    <a:pt x="18131" y="27087"/>
                    <a:pt x="19571" y="24942"/>
                  </a:cubicBezTo>
                  <a:cubicBezTo>
                    <a:pt x="19792" y="24596"/>
                    <a:pt x="19823" y="24155"/>
                    <a:pt x="19666" y="23777"/>
                  </a:cubicBezTo>
                  <a:lnTo>
                    <a:pt x="19603" y="23652"/>
                  </a:lnTo>
                  <a:lnTo>
                    <a:pt x="19509" y="23589"/>
                  </a:lnTo>
                  <a:cubicBezTo>
                    <a:pt x="19477" y="23557"/>
                    <a:pt x="14820" y="20411"/>
                    <a:pt x="13688" y="14496"/>
                  </a:cubicBezTo>
                  <a:cubicBezTo>
                    <a:pt x="12492" y="8297"/>
                    <a:pt x="15481" y="3641"/>
                    <a:pt x="19005" y="2225"/>
                  </a:cubicBezTo>
                  <a:cubicBezTo>
                    <a:pt x="21349" y="1296"/>
                    <a:pt x="23431" y="827"/>
                    <a:pt x="25280" y="827"/>
                  </a:cubicBezTo>
                  <a:close/>
                  <a:moveTo>
                    <a:pt x="25305" y="0"/>
                  </a:moveTo>
                  <a:cubicBezTo>
                    <a:pt x="23340" y="0"/>
                    <a:pt x="21140" y="490"/>
                    <a:pt x="18690" y="1470"/>
                  </a:cubicBezTo>
                  <a:cubicBezTo>
                    <a:pt x="14128" y="3263"/>
                    <a:pt x="11705" y="8706"/>
                    <a:pt x="12838" y="14653"/>
                  </a:cubicBezTo>
                  <a:cubicBezTo>
                    <a:pt x="13625" y="18492"/>
                    <a:pt x="15764" y="21890"/>
                    <a:pt x="18911" y="24249"/>
                  </a:cubicBezTo>
                  <a:cubicBezTo>
                    <a:pt x="18911" y="24312"/>
                    <a:pt x="18911" y="24407"/>
                    <a:pt x="18848" y="24501"/>
                  </a:cubicBezTo>
                  <a:cubicBezTo>
                    <a:pt x="17919" y="25895"/>
                    <a:pt x="10466" y="26862"/>
                    <a:pt x="5941" y="26862"/>
                  </a:cubicBezTo>
                  <a:cubicBezTo>
                    <a:pt x="5869" y="26862"/>
                    <a:pt x="5798" y="26861"/>
                    <a:pt x="5727" y="26861"/>
                  </a:cubicBezTo>
                  <a:cubicBezTo>
                    <a:pt x="5689" y="26860"/>
                    <a:pt x="5651" y="26860"/>
                    <a:pt x="5614" y="26860"/>
                  </a:cubicBezTo>
                  <a:cubicBezTo>
                    <a:pt x="3463" y="26860"/>
                    <a:pt x="1717" y="27738"/>
                    <a:pt x="882" y="29284"/>
                  </a:cubicBezTo>
                  <a:cubicBezTo>
                    <a:pt x="1" y="30920"/>
                    <a:pt x="253" y="33028"/>
                    <a:pt x="1637" y="35105"/>
                  </a:cubicBezTo>
                  <a:cubicBezTo>
                    <a:pt x="2894" y="37012"/>
                    <a:pt x="5810" y="37441"/>
                    <a:pt x="8767" y="37441"/>
                  </a:cubicBezTo>
                  <a:cubicBezTo>
                    <a:pt x="10102" y="37441"/>
                    <a:pt x="11446" y="37354"/>
                    <a:pt x="12649" y="37276"/>
                  </a:cubicBezTo>
                  <a:cubicBezTo>
                    <a:pt x="13523" y="37225"/>
                    <a:pt x="14568" y="37157"/>
                    <a:pt x="15390" y="37157"/>
                  </a:cubicBezTo>
                  <a:cubicBezTo>
                    <a:pt x="16107" y="37157"/>
                    <a:pt x="16654" y="37209"/>
                    <a:pt x="16771" y="37370"/>
                  </a:cubicBezTo>
                  <a:cubicBezTo>
                    <a:pt x="17432" y="38660"/>
                    <a:pt x="14695" y="55713"/>
                    <a:pt x="13027" y="64209"/>
                  </a:cubicBezTo>
                  <a:cubicBezTo>
                    <a:pt x="12429" y="67387"/>
                    <a:pt x="12995" y="70218"/>
                    <a:pt x="14600" y="71792"/>
                  </a:cubicBezTo>
                  <a:cubicBezTo>
                    <a:pt x="15218" y="72465"/>
                    <a:pt x="16086" y="72814"/>
                    <a:pt x="16982" y="72814"/>
                  </a:cubicBezTo>
                  <a:cubicBezTo>
                    <a:pt x="17089" y="72814"/>
                    <a:pt x="17198" y="72809"/>
                    <a:pt x="17306" y="72798"/>
                  </a:cubicBezTo>
                  <a:lnTo>
                    <a:pt x="17495" y="72735"/>
                  </a:lnTo>
                  <a:cubicBezTo>
                    <a:pt x="20169" y="72138"/>
                    <a:pt x="23473" y="64932"/>
                    <a:pt x="24511" y="61251"/>
                  </a:cubicBezTo>
                  <a:cubicBezTo>
                    <a:pt x="25487" y="57759"/>
                    <a:pt x="26934" y="52441"/>
                    <a:pt x="29199" y="52441"/>
                  </a:cubicBezTo>
                  <a:cubicBezTo>
                    <a:pt x="29207" y="52441"/>
                    <a:pt x="29214" y="52441"/>
                    <a:pt x="29221" y="52441"/>
                  </a:cubicBezTo>
                  <a:cubicBezTo>
                    <a:pt x="31708" y="52441"/>
                    <a:pt x="35688" y="57831"/>
                    <a:pt x="38041" y="61062"/>
                  </a:cubicBezTo>
                  <a:cubicBezTo>
                    <a:pt x="40855" y="64891"/>
                    <a:pt x="44037" y="67085"/>
                    <a:pt x="46533" y="67085"/>
                  </a:cubicBezTo>
                  <a:cubicBezTo>
                    <a:pt x="47135" y="67085"/>
                    <a:pt x="47696" y="66957"/>
                    <a:pt x="48204" y="66694"/>
                  </a:cubicBezTo>
                  <a:cubicBezTo>
                    <a:pt x="50501" y="65467"/>
                    <a:pt x="49085" y="61157"/>
                    <a:pt x="48172" y="58293"/>
                  </a:cubicBezTo>
                  <a:cubicBezTo>
                    <a:pt x="47952" y="57664"/>
                    <a:pt x="47795" y="57129"/>
                    <a:pt x="47700" y="56783"/>
                  </a:cubicBezTo>
                  <a:cubicBezTo>
                    <a:pt x="47511" y="55902"/>
                    <a:pt x="45687" y="52158"/>
                    <a:pt x="43578" y="47784"/>
                  </a:cubicBezTo>
                  <a:cubicBezTo>
                    <a:pt x="41093" y="42687"/>
                    <a:pt x="37726" y="35702"/>
                    <a:pt x="37726" y="34853"/>
                  </a:cubicBezTo>
                  <a:cubicBezTo>
                    <a:pt x="37915" y="34255"/>
                    <a:pt x="41376" y="32178"/>
                    <a:pt x="43862" y="30700"/>
                  </a:cubicBezTo>
                  <a:cubicBezTo>
                    <a:pt x="46756" y="29001"/>
                    <a:pt x="49714" y="27270"/>
                    <a:pt x="51444" y="25791"/>
                  </a:cubicBezTo>
                  <a:cubicBezTo>
                    <a:pt x="53175" y="24312"/>
                    <a:pt x="53238" y="23117"/>
                    <a:pt x="52986" y="22393"/>
                  </a:cubicBezTo>
                  <a:cubicBezTo>
                    <a:pt x="52420" y="20757"/>
                    <a:pt x="49745" y="19939"/>
                    <a:pt x="47323" y="19876"/>
                  </a:cubicBezTo>
                  <a:cubicBezTo>
                    <a:pt x="47255" y="19874"/>
                    <a:pt x="47184" y="19873"/>
                    <a:pt x="47111" y="19873"/>
                  </a:cubicBezTo>
                  <a:cubicBezTo>
                    <a:pt x="43658" y="19873"/>
                    <a:pt x="35150" y="22031"/>
                    <a:pt x="32346" y="22771"/>
                  </a:cubicBezTo>
                  <a:lnTo>
                    <a:pt x="32598" y="22236"/>
                  </a:lnTo>
                  <a:cubicBezTo>
                    <a:pt x="32818" y="21858"/>
                    <a:pt x="37978" y="13048"/>
                    <a:pt x="34611" y="6378"/>
                  </a:cubicBezTo>
                  <a:cubicBezTo>
                    <a:pt x="32464" y="2126"/>
                    <a:pt x="29398" y="0"/>
                    <a:pt x="253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712925" y="784800"/>
              <a:ext cx="84975" cy="181725"/>
            </a:xfrm>
            <a:custGeom>
              <a:avLst/>
              <a:gdLst/>
              <a:ahLst/>
              <a:cxnLst/>
              <a:rect l="l" t="t" r="r" b="b"/>
              <a:pathLst>
                <a:path w="3399" h="7269" extrusionOk="0">
                  <a:moveTo>
                    <a:pt x="0" y="0"/>
                  </a:moveTo>
                  <a:cubicBezTo>
                    <a:pt x="0" y="2706"/>
                    <a:pt x="1007" y="5286"/>
                    <a:pt x="2769" y="7269"/>
                  </a:cubicBezTo>
                  <a:lnTo>
                    <a:pt x="3398" y="6702"/>
                  </a:lnTo>
                  <a:cubicBezTo>
                    <a:pt x="724" y="3839"/>
                    <a:pt x="850" y="95"/>
                    <a:pt x="850" y="3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646050" y="792675"/>
              <a:ext cx="96775" cy="209250"/>
            </a:xfrm>
            <a:custGeom>
              <a:avLst/>
              <a:gdLst/>
              <a:ahLst/>
              <a:cxnLst/>
              <a:rect l="l" t="t" r="r" b="b"/>
              <a:pathLst>
                <a:path w="3871" h="8370" extrusionOk="0">
                  <a:moveTo>
                    <a:pt x="315" y="0"/>
                  </a:moveTo>
                  <a:cubicBezTo>
                    <a:pt x="315" y="252"/>
                    <a:pt x="1" y="5727"/>
                    <a:pt x="3367" y="8370"/>
                  </a:cubicBezTo>
                  <a:lnTo>
                    <a:pt x="3871" y="7709"/>
                  </a:lnTo>
                  <a:cubicBezTo>
                    <a:pt x="850" y="5318"/>
                    <a:pt x="1165" y="126"/>
                    <a:pt x="1165" y="63"/>
                  </a:cubicBezTo>
                  <a:lnTo>
                    <a:pt x="31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5710800" y="953125"/>
              <a:ext cx="103850" cy="250175"/>
            </a:xfrm>
            <a:custGeom>
              <a:avLst/>
              <a:gdLst/>
              <a:ahLst/>
              <a:cxnLst/>
              <a:rect l="l" t="t" r="r" b="b"/>
              <a:pathLst>
                <a:path w="4154" h="10007" extrusionOk="0">
                  <a:moveTo>
                    <a:pt x="1479" y="1"/>
                  </a:moveTo>
                  <a:lnTo>
                    <a:pt x="724" y="410"/>
                  </a:lnTo>
                  <a:cubicBezTo>
                    <a:pt x="755" y="473"/>
                    <a:pt x="3147" y="5224"/>
                    <a:pt x="0" y="9503"/>
                  </a:cubicBezTo>
                  <a:lnTo>
                    <a:pt x="692" y="10006"/>
                  </a:lnTo>
                  <a:cubicBezTo>
                    <a:pt x="4153" y="5318"/>
                    <a:pt x="1573" y="221"/>
                    <a:pt x="14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5784725" y="950775"/>
              <a:ext cx="89700" cy="257250"/>
            </a:xfrm>
            <a:custGeom>
              <a:avLst/>
              <a:gdLst/>
              <a:ahLst/>
              <a:cxnLst/>
              <a:rect l="l" t="t" r="r" b="b"/>
              <a:pathLst>
                <a:path w="3588" h="10290" extrusionOk="0">
                  <a:moveTo>
                    <a:pt x="1826" y="0"/>
                  </a:moveTo>
                  <a:lnTo>
                    <a:pt x="1039" y="252"/>
                  </a:lnTo>
                  <a:cubicBezTo>
                    <a:pt x="1039" y="284"/>
                    <a:pt x="2644" y="5979"/>
                    <a:pt x="1" y="9817"/>
                  </a:cubicBezTo>
                  <a:lnTo>
                    <a:pt x="693" y="10289"/>
                  </a:lnTo>
                  <a:cubicBezTo>
                    <a:pt x="3588" y="6136"/>
                    <a:pt x="1920" y="252"/>
                    <a:pt x="1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82350" y="1764900"/>
              <a:ext cx="199825" cy="105425"/>
            </a:xfrm>
            <a:custGeom>
              <a:avLst/>
              <a:gdLst/>
              <a:ahLst/>
              <a:cxnLst/>
              <a:rect l="l" t="t" r="r" b="b"/>
              <a:pathLst>
                <a:path w="7993" h="4217" extrusionOk="0">
                  <a:moveTo>
                    <a:pt x="7835" y="1"/>
                  </a:moveTo>
                  <a:cubicBezTo>
                    <a:pt x="1699" y="1259"/>
                    <a:pt x="63" y="3650"/>
                    <a:pt x="0" y="3745"/>
                  </a:cubicBezTo>
                  <a:lnTo>
                    <a:pt x="724" y="4217"/>
                  </a:lnTo>
                  <a:cubicBezTo>
                    <a:pt x="724" y="4185"/>
                    <a:pt x="2203" y="2014"/>
                    <a:pt x="7992" y="819"/>
                  </a:cubicBezTo>
                  <a:lnTo>
                    <a:pt x="78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5905075" y="1890800"/>
              <a:ext cx="210050" cy="88075"/>
            </a:xfrm>
            <a:custGeom>
              <a:avLst/>
              <a:gdLst/>
              <a:ahLst/>
              <a:cxnLst/>
              <a:rect l="l" t="t" r="r" b="b"/>
              <a:pathLst>
                <a:path w="8402" h="3523" extrusionOk="0">
                  <a:moveTo>
                    <a:pt x="1226" y="1"/>
                  </a:moveTo>
                  <a:cubicBezTo>
                    <a:pt x="488" y="1"/>
                    <a:pt x="54" y="114"/>
                    <a:pt x="1" y="125"/>
                  </a:cubicBezTo>
                  <a:lnTo>
                    <a:pt x="221" y="943"/>
                  </a:lnTo>
                  <a:cubicBezTo>
                    <a:pt x="242" y="943"/>
                    <a:pt x="598" y="849"/>
                    <a:pt x="1228" y="849"/>
                  </a:cubicBezTo>
                  <a:cubicBezTo>
                    <a:pt x="2500" y="849"/>
                    <a:pt x="4889" y="1229"/>
                    <a:pt x="7898" y="3523"/>
                  </a:cubicBezTo>
                  <a:lnTo>
                    <a:pt x="8402" y="2831"/>
                  </a:lnTo>
                  <a:cubicBezTo>
                    <a:pt x="5228" y="424"/>
                    <a:pt x="2655" y="1"/>
                    <a:pt x="12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ítulo 2">
            <a:extLst>
              <a:ext uri="{FF2B5EF4-FFF2-40B4-BE49-F238E27FC236}">
                <a16:creationId xmlns:a16="http://schemas.microsoft.com/office/drawing/2014/main" id="{7B8604A6-5E51-431B-A2FC-E1817FFB6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Pierre Auguste Renoir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FF61175-20F8-4C24-954B-52FC156183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590" y="2137321"/>
            <a:ext cx="2311946" cy="2808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E373B15-E621-4298-9C19-5A3CA490B9A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2593" y="2130091"/>
            <a:ext cx="2280362" cy="2815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28"/>
          <p:cNvSpPr txBox="1">
            <a:spLocks noGrp="1"/>
          </p:cNvSpPr>
          <p:nvPr>
            <p:ph type="subTitle" idx="3"/>
          </p:nvPr>
        </p:nvSpPr>
        <p:spPr>
          <a:xfrm>
            <a:off x="3393585" y="406739"/>
            <a:ext cx="2221685" cy="8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i="1" dirty="0">
                <a:solidFill>
                  <a:schemeClr val="accent3">
                    <a:lumMod val="75000"/>
                  </a:schemeClr>
                </a:solidFill>
              </a:rPr>
              <a:t>¿Qué juguete tienen ambas niñas en sus manos?</a:t>
            </a:r>
          </a:p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i="1" dirty="0">
                <a:solidFill>
                  <a:schemeClr val="accent3">
                    <a:lumMod val="75000"/>
                  </a:schemeClr>
                </a:solidFill>
              </a:rPr>
              <a:t>Explica porque se nota que estas niñas vivian en el pasado. 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E55C1F72-A18C-485E-977E-7025C8498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968" y="490577"/>
            <a:ext cx="2330131" cy="31764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3CACD251-C8D9-48EB-9EA1-FEB9D89911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3756" y="406739"/>
            <a:ext cx="2292295" cy="36152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2C5AB98E-B8B9-496A-8DDB-1EEA348F6FE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5357" y="3141408"/>
            <a:ext cx="1945877" cy="2002092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B26EBB87-E34A-4DF7-BBAF-EA82DA5B76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7452" y="2667594"/>
            <a:ext cx="2221686" cy="94762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p29"/>
          <p:cNvSpPr txBox="1"/>
          <p:nvPr/>
        </p:nvSpPr>
        <p:spPr>
          <a:xfrm>
            <a:off x="1922294" y="31064"/>
            <a:ext cx="5050462" cy="67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CL" sz="1600" i="1" dirty="0">
                <a:solidFill>
                  <a:schemeClr val="accent3">
                    <a:lumMod val="75000"/>
                  </a:schemeClr>
                </a:solidFill>
                <a:latin typeface="Nunito Sans"/>
                <a:ea typeface="Nunito Sans"/>
                <a:cs typeface="Nunito Sans"/>
                <a:sym typeface="Nunito Sans"/>
              </a:rPr>
              <a:t>Identifica los juegos o actividades que están realizando estos niños y niñas.</a:t>
            </a:r>
            <a:endParaRPr sz="1600" i="1" dirty="0">
              <a:solidFill>
                <a:schemeClr val="accent3">
                  <a:lumMod val="75000"/>
                </a:schemeClr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165" name="Google Shape;1165;p29"/>
          <p:cNvSpPr txBox="1"/>
          <p:nvPr/>
        </p:nvSpPr>
        <p:spPr>
          <a:xfrm>
            <a:off x="2704825" y="3142500"/>
            <a:ext cx="1742700" cy="3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1D2937"/>
              </a:solidFill>
              <a:latin typeface="Miltonian Tattoo"/>
              <a:ea typeface="Miltonian Tattoo"/>
              <a:cs typeface="Miltonian Tattoo"/>
              <a:sym typeface="Miltonian Tattoo"/>
            </a:endParaRPr>
          </a:p>
        </p:txBody>
      </p:sp>
      <p:grpSp>
        <p:nvGrpSpPr>
          <p:cNvPr id="1170" name="Google Shape;1170;p29"/>
          <p:cNvGrpSpPr/>
          <p:nvPr/>
        </p:nvGrpSpPr>
        <p:grpSpPr>
          <a:xfrm>
            <a:off x="338725" y="4598920"/>
            <a:ext cx="860970" cy="410841"/>
            <a:chOff x="2384095" y="2034558"/>
            <a:chExt cx="695958" cy="332073"/>
          </a:xfrm>
        </p:grpSpPr>
        <p:grpSp>
          <p:nvGrpSpPr>
            <p:cNvPr id="1171" name="Google Shape;1171;p29"/>
            <p:cNvGrpSpPr/>
            <p:nvPr/>
          </p:nvGrpSpPr>
          <p:grpSpPr>
            <a:xfrm rot="1265745">
              <a:off x="2903773" y="2156807"/>
              <a:ext cx="158367" cy="129050"/>
              <a:chOff x="2764190" y="2792459"/>
              <a:chExt cx="118014" cy="129036"/>
            </a:xfrm>
          </p:grpSpPr>
          <p:sp>
            <p:nvSpPr>
              <p:cNvPr id="1172" name="Google Shape;1172;p29"/>
              <p:cNvSpPr/>
              <p:nvPr/>
            </p:nvSpPr>
            <p:spPr>
              <a:xfrm rot="-640493">
                <a:off x="2769574" y="2843979"/>
                <a:ext cx="107246" cy="68173"/>
              </a:xfrm>
              <a:custGeom>
                <a:avLst/>
                <a:gdLst/>
                <a:ahLst/>
                <a:cxnLst/>
                <a:rect l="l" t="t" r="r" b="b"/>
                <a:pathLst>
                  <a:path w="5259" h="5598" extrusionOk="0">
                    <a:moveTo>
                      <a:pt x="4064" y="0"/>
                    </a:moveTo>
                    <a:cubicBezTo>
                      <a:pt x="3973" y="0"/>
                      <a:pt x="3880" y="11"/>
                      <a:pt x="3787" y="33"/>
                    </a:cubicBezTo>
                    <a:cubicBezTo>
                      <a:pt x="2425" y="306"/>
                      <a:pt x="1308" y="1232"/>
                      <a:pt x="736" y="2513"/>
                    </a:cubicBezTo>
                    <a:cubicBezTo>
                      <a:pt x="327" y="3412"/>
                      <a:pt x="82" y="4393"/>
                      <a:pt x="0" y="5374"/>
                    </a:cubicBezTo>
                    <a:cubicBezTo>
                      <a:pt x="55" y="5428"/>
                      <a:pt x="109" y="5537"/>
                      <a:pt x="136" y="5592"/>
                    </a:cubicBezTo>
                    <a:cubicBezTo>
                      <a:pt x="167" y="5596"/>
                      <a:pt x="197" y="5598"/>
                      <a:pt x="226" y="5598"/>
                    </a:cubicBezTo>
                    <a:cubicBezTo>
                      <a:pt x="582" y="5598"/>
                      <a:pt x="813" y="5307"/>
                      <a:pt x="1090" y="5156"/>
                    </a:cubicBezTo>
                    <a:cubicBezTo>
                      <a:pt x="2371" y="4338"/>
                      <a:pt x="3815" y="3739"/>
                      <a:pt x="4768" y="2513"/>
                    </a:cubicBezTo>
                    <a:cubicBezTo>
                      <a:pt x="5150" y="1995"/>
                      <a:pt x="5259" y="1368"/>
                      <a:pt x="5123" y="742"/>
                    </a:cubicBezTo>
                    <a:cubicBezTo>
                      <a:pt x="4963" y="285"/>
                      <a:pt x="4535" y="0"/>
                      <a:pt x="406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" name="Google Shape;1173;p29"/>
              <p:cNvSpPr/>
              <p:nvPr/>
            </p:nvSpPr>
            <p:spPr>
              <a:xfrm rot="-10636842" flipH="1">
                <a:off x="2769574" y="2794965"/>
                <a:ext cx="107247" cy="68176"/>
              </a:xfrm>
              <a:custGeom>
                <a:avLst/>
                <a:gdLst/>
                <a:ahLst/>
                <a:cxnLst/>
                <a:rect l="l" t="t" r="r" b="b"/>
                <a:pathLst>
                  <a:path w="5259" h="5598" extrusionOk="0">
                    <a:moveTo>
                      <a:pt x="4064" y="0"/>
                    </a:moveTo>
                    <a:cubicBezTo>
                      <a:pt x="3973" y="0"/>
                      <a:pt x="3880" y="11"/>
                      <a:pt x="3787" y="33"/>
                    </a:cubicBezTo>
                    <a:cubicBezTo>
                      <a:pt x="2425" y="306"/>
                      <a:pt x="1308" y="1232"/>
                      <a:pt x="736" y="2513"/>
                    </a:cubicBezTo>
                    <a:cubicBezTo>
                      <a:pt x="327" y="3412"/>
                      <a:pt x="82" y="4393"/>
                      <a:pt x="0" y="5374"/>
                    </a:cubicBezTo>
                    <a:cubicBezTo>
                      <a:pt x="55" y="5428"/>
                      <a:pt x="109" y="5537"/>
                      <a:pt x="136" y="5592"/>
                    </a:cubicBezTo>
                    <a:cubicBezTo>
                      <a:pt x="167" y="5596"/>
                      <a:pt x="197" y="5598"/>
                      <a:pt x="226" y="5598"/>
                    </a:cubicBezTo>
                    <a:cubicBezTo>
                      <a:pt x="582" y="5598"/>
                      <a:pt x="813" y="5307"/>
                      <a:pt x="1090" y="5156"/>
                    </a:cubicBezTo>
                    <a:cubicBezTo>
                      <a:pt x="2371" y="4338"/>
                      <a:pt x="3815" y="3739"/>
                      <a:pt x="4768" y="2513"/>
                    </a:cubicBezTo>
                    <a:cubicBezTo>
                      <a:pt x="5150" y="1995"/>
                      <a:pt x="5259" y="1368"/>
                      <a:pt x="5123" y="742"/>
                    </a:cubicBezTo>
                    <a:cubicBezTo>
                      <a:pt x="4963" y="285"/>
                      <a:pt x="4535" y="0"/>
                      <a:pt x="406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74" name="Google Shape;1174;p29"/>
            <p:cNvSpPr/>
            <p:nvPr/>
          </p:nvSpPr>
          <p:spPr>
            <a:xfrm rot="-806758">
              <a:off x="2400341" y="2097587"/>
              <a:ext cx="566522" cy="206016"/>
            </a:xfrm>
            <a:custGeom>
              <a:avLst/>
              <a:gdLst/>
              <a:ahLst/>
              <a:cxnLst/>
              <a:rect l="l" t="t" r="r" b="b"/>
              <a:pathLst>
                <a:path w="8241" h="2999" extrusionOk="0">
                  <a:moveTo>
                    <a:pt x="2532" y="0"/>
                  </a:moveTo>
                  <a:cubicBezTo>
                    <a:pt x="2435" y="0"/>
                    <a:pt x="2337" y="9"/>
                    <a:pt x="2239" y="27"/>
                  </a:cubicBezTo>
                  <a:cubicBezTo>
                    <a:pt x="2096" y="50"/>
                    <a:pt x="1977" y="74"/>
                    <a:pt x="1858" y="122"/>
                  </a:cubicBezTo>
                  <a:cubicBezTo>
                    <a:pt x="1739" y="193"/>
                    <a:pt x="1644" y="241"/>
                    <a:pt x="1525" y="312"/>
                  </a:cubicBezTo>
                  <a:cubicBezTo>
                    <a:pt x="1382" y="431"/>
                    <a:pt x="1239" y="551"/>
                    <a:pt x="1072" y="622"/>
                  </a:cubicBezTo>
                  <a:cubicBezTo>
                    <a:pt x="1022" y="639"/>
                    <a:pt x="971" y="647"/>
                    <a:pt x="921" y="647"/>
                  </a:cubicBezTo>
                  <a:cubicBezTo>
                    <a:pt x="828" y="647"/>
                    <a:pt x="736" y="621"/>
                    <a:pt x="644" y="574"/>
                  </a:cubicBezTo>
                  <a:cubicBezTo>
                    <a:pt x="525" y="479"/>
                    <a:pt x="429" y="360"/>
                    <a:pt x="382" y="217"/>
                  </a:cubicBezTo>
                  <a:lnTo>
                    <a:pt x="382" y="193"/>
                  </a:lnTo>
                  <a:cubicBezTo>
                    <a:pt x="358" y="98"/>
                    <a:pt x="287" y="27"/>
                    <a:pt x="191" y="27"/>
                  </a:cubicBezTo>
                  <a:cubicBezTo>
                    <a:pt x="72" y="27"/>
                    <a:pt x="1" y="122"/>
                    <a:pt x="1" y="217"/>
                  </a:cubicBezTo>
                  <a:cubicBezTo>
                    <a:pt x="25" y="503"/>
                    <a:pt x="167" y="765"/>
                    <a:pt x="382" y="908"/>
                  </a:cubicBezTo>
                  <a:cubicBezTo>
                    <a:pt x="551" y="1043"/>
                    <a:pt x="755" y="1106"/>
                    <a:pt x="953" y="1106"/>
                  </a:cubicBezTo>
                  <a:cubicBezTo>
                    <a:pt x="1035" y="1106"/>
                    <a:pt x="1115" y="1095"/>
                    <a:pt x="1191" y="1074"/>
                  </a:cubicBezTo>
                  <a:cubicBezTo>
                    <a:pt x="1430" y="1003"/>
                    <a:pt x="1644" y="884"/>
                    <a:pt x="1834" y="741"/>
                  </a:cubicBezTo>
                  <a:cubicBezTo>
                    <a:pt x="1977" y="646"/>
                    <a:pt x="2120" y="574"/>
                    <a:pt x="2311" y="551"/>
                  </a:cubicBezTo>
                  <a:cubicBezTo>
                    <a:pt x="2339" y="549"/>
                    <a:pt x="2367" y="548"/>
                    <a:pt x="2395" y="548"/>
                  </a:cubicBezTo>
                  <a:cubicBezTo>
                    <a:pt x="2699" y="548"/>
                    <a:pt x="2998" y="666"/>
                    <a:pt x="3216" y="884"/>
                  </a:cubicBezTo>
                  <a:cubicBezTo>
                    <a:pt x="3287" y="932"/>
                    <a:pt x="3335" y="1003"/>
                    <a:pt x="3382" y="1074"/>
                  </a:cubicBezTo>
                  <a:cubicBezTo>
                    <a:pt x="3406" y="1146"/>
                    <a:pt x="3454" y="1217"/>
                    <a:pt x="3478" y="1289"/>
                  </a:cubicBezTo>
                  <a:cubicBezTo>
                    <a:pt x="3525" y="1479"/>
                    <a:pt x="3573" y="1694"/>
                    <a:pt x="3644" y="1908"/>
                  </a:cubicBezTo>
                  <a:cubicBezTo>
                    <a:pt x="3692" y="2051"/>
                    <a:pt x="3763" y="2170"/>
                    <a:pt x="3835" y="2289"/>
                  </a:cubicBezTo>
                  <a:cubicBezTo>
                    <a:pt x="3930" y="2408"/>
                    <a:pt x="4073" y="2503"/>
                    <a:pt x="4216" y="2575"/>
                  </a:cubicBezTo>
                  <a:cubicBezTo>
                    <a:pt x="4347" y="2634"/>
                    <a:pt x="4496" y="2664"/>
                    <a:pt x="4645" y="2664"/>
                  </a:cubicBezTo>
                  <a:cubicBezTo>
                    <a:pt x="4793" y="2664"/>
                    <a:pt x="4942" y="2634"/>
                    <a:pt x="5073" y="2575"/>
                  </a:cubicBezTo>
                  <a:cubicBezTo>
                    <a:pt x="5311" y="2480"/>
                    <a:pt x="5526" y="2360"/>
                    <a:pt x="5692" y="2194"/>
                  </a:cubicBezTo>
                  <a:cubicBezTo>
                    <a:pt x="5835" y="2075"/>
                    <a:pt x="6002" y="1956"/>
                    <a:pt x="6169" y="1884"/>
                  </a:cubicBezTo>
                  <a:cubicBezTo>
                    <a:pt x="6288" y="1829"/>
                    <a:pt x="6414" y="1802"/>
                    <a:pt x="6539" y="1802"/>
                  </a:cubicBezTo>
                  <a:cubicBezTo>
                    <a:pt x="6739" y="1802"/>
                    <a:pt x="6936" y="1871"/>
                    <a:pt x="7097" y="2003"/>
                  </a:cubicBezTo>
                  <a:cubicBezTo>
                    <a:pt x="7407" y="2241"/>
                    <a:pt x="7669" y="2551"/>
                    <a:pt x="7836" y="2908"/>
                  </a:cubicBezTo>
                  <a:cubicBezTo>
                    <a:pt x="7887" y="2960"/>
                    <a:pt x="7951" y="2999"/>
                    <a:pt x="8018" y="2999"/>
                  </a:cubicBezTo>
                  <a:cubicBezTo>
                    <a:pt x="8044" y="2999"/>
                    <a:pt x="8071" y="2993"/>
                    <a:pt x="8098" y="2980"/>
                  </a:cubicBezTo>
                  <a:cubicBezTo>
                    <a:pt x="8217" y="2932"/>
                    <a:pt x="8241" y="2813"/>
                    <a:pt x="8217" y="2718"/>
                  </a:cubicBezTo>
                  <a:cubicBezTo>
                    <a:pt x="8026" y="2289"/>
                    <a:pt x="7764" y="1884"/>
                    <a:pt x="7407" y="1575"/>
                  </a:cubicBezTo>
                  <a:cubicBezTo>
                    <a:pt x="7217" y="1432"/>
                    <a:pt x="6978" y="1313"/>
                    <a:pt x="6716" y="1265"/>
                  </a:cubicBezTo>
                  <a:cubicBezTo>
                    <a:pt x="6629" y="1249"/>
                    <a:pt x="6542" y="1241"/>
                    <a:pt x="6454" y="1241"/>
                  </a:cubicBezTo>
                  <a:cubicBezTo>
                    <a:pt x="6280" y="1241"/>
                    <a:pt x="6105" y="1273"/>
                    <a:pt x="5931" y="1336"/>
                  </a:cubicBezTo>
                  <a:cubicBezTo>
                    <a:pt x="5716" y="1432"/>
                    <a:pt x="5526" y="1551"/>
                    <a:pt x="5335" y="1717"/>
                  </a:cubicBezTo>
                  <a:cubicBezTo>
                    <a:pt x="5192" y="1837"/>
                    <a:pt x="5026" y="1932"/>
                    <a:pt x="4859" y="1979"/>
                  </a:cubicBezTo>
                  <a:cubicBezTo>
                    <a:pt x="4793" y="2019"/>
                    <a:pt x="4728" y="2036"/>
                    <a:pt x="4662" y="2036"/>
                  </a:cubicBezTo>
                  <a:cubicBezTo>
                    <a:pt x="4609" y="2036"/>
                    <a:pt x="4555" y="2025"/>
                    <a:pt x="4502" y="2003"/>
                  </a:cubicBezTo>
                  <a:cubicBezTo>
                    <a:pt x="4383" y="1932"/>
                    <a:pt x="4311" y="1837"/>
                    <a:pt x="4264" y="1717"/>
                  </a:cubicBezTo>
                  <a:cubicBezTo>
                    <a:pt x="4216" y="1551"/>
                    <a:pt x="4168" y="1336"/>
                    <a:pt x="4097" y="1122"/>
                  </a:cubicBezTo>
                  <a:cubicBezTo>
                    <a:pt x="4049" y="979"/>
                    <a:pt x="4002" y="860"/>
                    <a:pt x="3930" y="765"/>
                  </a:cubicBezTo>
                  <a:cubicBezTo>
                    <a:pt x="3859" y="646"/>
                    <a:pt x="3763" y="551"/>
                    <a:pt x="3668" y="455"/>
                  </a:cubicBezTo>
                  <a:cubicBezTo>
                    <a:pt x="3358" y="165"/>
                    <a:pt x="2954" y="0"/>
                    <a:pt x="25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Imagen 3">
            <a:extLst>
              <a:ext uri="{FF2B5EF4-FFF2-40B4-BE49-F238E27FC236}">
                <a16:creationId xmlns:a16="http://schemas.microsoft.com/office/drawing/2014/main" id="{86B38FBF-C881-4F75-AD62-CAC43A5B9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146734">
            <a:off x="797489" y="54806"/>
            <a:ext cx="1480947" cy="168337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F5649C5-CE98-4F70-9731-507EA38031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898" y="1846798"/>
            <a:ext cx="2149517" cy="2591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78AA5C7-6B4A-4878-AC4F-9ABF1A09A05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4765" y="777442"/>
            <a:ext cx="1643891" cy="2009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BAA1986-8168-4604-A5F4-A18718357D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9259" y="2154740"/>
            <a:ext cx="1969179" cy="25727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EFC89F2-89BF-46ED-A3E1-6BF08B4DADB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7307" y="777442"/>
            <a:ext cx="1596821" cy="1304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0D689E9-851C-42F3-ADCF-037427FB02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7227" y="3425424"/>
            <a:ext cx="1867018" cy="12978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79B778D-F6B2-414F-B4C3-810B8C4BE18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5150" y="3073597"/>
            <a:ext cx="1974741" cy="1649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8DB04FC-B83F-426F-A79E-591394D5C8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71066" y="777442"/>
            <a:ext cx="1867018" cy="256126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Google Shape;1204;p31"/>
          <p:cNvSpPr txBox="1">
            <a:spLocks noGrp="1"/>
          </p:cNvSpPr>
          <p:nvPr>
            <p:ph type="subTitle" idx="5"/>
          </p:nvPr>
        </p:nvSpPr>
        <p:spPr>
          <a:xfrm>
            <a:off x="1341133" y="475858"/>
            <a:ext cx="4095512" cy="8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00"/>
              </a:spcAft>
              <a:buNone/>
            </a:pPr>
            <a:r>
              <a:rPr lang="en" dirty="0">
                <a:solidFill>
                  <a:schemeClr val="accent3">
                    <a:lumMod val="75000"/>
                  </a:schemeClr>
                </a:solidFill>
              </a:rPr>
              <a:t>¿</a:t>
            </a:r>
            <a:r>
              <a:rPr lang="en" i="1" dirty="0">
                <a:solidFill>
                  <a:schemeClr val="accent3">
                    <a:lumMod val="75000"/>
                  </a:schemeClr>
                </a:solidFill>
              </a:rPr>
              <a:t>Qué te llama la atención de estas pinturas?</a:t>
            </a:r>
          </a:p>
          <a:p>
            <a:pPr marL="0" lvl="0" indent="0" algn="ctr" rtl="0">
              <a:spcBef>
                <a:spcPts val="0"/>
              </a:spcBef>
              <a:spcAft>
                <a:spcPts val="100"/>
              </a:spcAft>
              <a:buNone/>
            </a:pPr>
            <a:r>
              <a:rPr lang="en" i="1" dirty="0">
                <a:solidFill>
                  <a:schemeClr val="accent3">
                    <a:lumMod val="75000"/>
                  </a:schemeClr>
                </a:solidFill>
              </a:rPr>
              <a:t>¿Tienes una mascota, juegas y cuidas de ella?</a:t>
            </a:r>
            <a:endParaRPr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grpSp>
        <p:nvGrpSpPr>
          <p:cNvPr id="1252" name="Google Shape;1252;p31"/>
          <p:cNvGrpSpPr/>
          <p:nvPr/>
        </p:nvGrpSpPr>
        <p:grpSpPr>
          <a:xfrm>
            <a:off x="169230" y="823432"/>
            <a:ext cx="1510965" cy="1519673"/>
            <a:chOff x="1469777" y="1288852"/>
            <a:chExt cx="1869775" cy="1880550"/>
          </a:xfrm>
        </p:grpSpPr>
        <p:sp>
          <p:nvSpPr>
            <p:cNvPr id="1253" name="Google Shape;1253;p31"/>
            <p:cNvSpPr/>
            <p:nvPr/>
          </p:nvSpPr>
          <p:spPr>
            <a:xfrm>
              <a:off x="2293200" y="1288852"/>
              <a:ext cx="137834" cy="102618"/>
            </a:xfrm>
            <a:custGeom>
              <a:avLst/>
              <a:gdLst/>
              <a:ahLst/>
              <a:cxnLst/>
              <a:rect l="l" t="t" r="r" b="b"/>
              <a:pathLst>
                <a:path w="771" h="574" extrusionOk="0">
                  <a:moveTo>
                    <a:pt x="420" y="0"/>
                  </a:moveTo>
                  <a:cubicBezTo>
                    <a:pt x="83" y="0"/>
                    <a:pt x="0" y="479"/>
                    <a:pt x="349" y="572"/>
                  </a:cubicBezTo>
                  <a:cubicBezTo>
                    <a:pt x="357" y="573"/>
                    <a:pt x="365" y="573"/>
                    <a:pt x="372" y="573"/>
                  </a:cubicBezTo>
                  <a:cubicBezTo>
                    <a:pt x="687" y="573"/>
                    <a:pt x="770" y="94"/>
                    <a:pt x="445" y="1"/>
                  </a:cubicBezTo>
                  <a:cubicBezTo>
                    <a:pt x="436" y="0"/>
                    <a:pt x="428" y="0"/>
                    <a:pt x="4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1"/>
            <p:cNvSpPr/>
            <p:nvPr/>
          </p:nvSpPr>
          <p:spPr>
            <a:xfrm>
              <a:off x="2346653" y="1466734"/>
              <a:ext cx="158571" cy="112809"/>
            </a:xfrm>
            <a:custGeom>
              <a:avLst/>
              <a:gdLst/>
              <a:ahLst/>
              <a:cxnLst/>
              <a:rect l="l" t="t" r="r" b="b"/>
              <a:pathLst>
                <a:path w="887" h="631" extrusionOk="0">
                  <a:moveTo>
                    <a:pt x="436" y="0"/>
                  </a:moveTo>
                  <a:cubicBezTo>
                    <a:pt x="65" y="0"/>
                    <a:pt x="1" y="558"/>
                    <a:pt x="384" y="625"/>
                  </a:cubicBezTo>
                  <a:cubicBezTo>
                    <a:pt x="406" y="629"/>
                    <a:pt x="428" y="631"/>
                    <a:pt x="449" y="631"/>
                  </a:cubicBezTo>
                  <a:cubicBezTo>
                    <a:pt x="821" y="631"/>
                    <a:pt x="886" y="51"/>
                    <a:pt x="503" y="6"/>
                  </a:cubicBezTo>
                  <a:cubicBezTo>
                    <a:pt x="480" y="2"/>
                    <a:pt x="457" y="0"/>
                    <a:pt x="4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1"/>
            <p:cNvSpPr/>
            <p:nvPr/>
          </p:nvSpPr>
          <p:spPr>
            <a:xfrm>
              <a:off x="2674699" y="1607253"/>
              <a:ext cx="171085" cy="125502"/>
            </a:xfrm>
            <a:custGeom>
              <a:avLst/>
              <a:gdLst/>
              <a:ahLst/>
              <a:cxnLst/>
              <a:rect l="l" t="t" r="r" b="b"/>
              <a:pathLst>
                <a:path w="957" h="702" extrusionOk="0">
                  <a:moveTo>
                    <a:pt x="483" y="1"/>
                  </a:moveTo>
                  <a:cubicBezTo>
                    <a:pt x="86" y="1"/>
                    <a:pt x="1" y="606"/>
                    <a:pt x="430" y="697"/>
                  </a:cubicBezTo>
                  <a:cubicBezTo>
                    <a:pt x="453" y="700"/>
                    <a:pt x="475" y="702"/>
                    <a:pt x="496" y="702"/>
                  </a:cubicBezTo>
                  <a:cubicBezTo>
                    <a:pt x="891" y="702"/>
                    <a:pt x="956" y="96"/>
                    <a:pt x="549" y="6"/>
                  </a:cubicBezTo>
                  <a:cubicBezTo>
                    <a:pt x="526" y="2"/>
                    <a:pt x="504" y="1"/>
                    <a:pt x="4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1"/>
            <p:cNvSpPr/>
            <p:nvPr/>
          </p:nvSpPr>
          <p:spPr>
            <a:xfrm>
              <a:off x="2785359" y="1466734"/>
              <a:ext cx="153744" cy="108697"/>
            </a:xfrm>
            <a:custGeom>
              <a:avLst/>
              <a:gdLst/>
              <a:ahLst/>
              <a:cxnLst/>
              <a:rect l="l" t="t" r="r" b="b"/>
              <a:pathLst>
                <a:path w="860" h="608" extrusionOk="0">
                  <a:moveTo>
                    <a:pt x="412" y="0"/>
                  </a:moveTo>
                  <a:cubicBezTo>
                    <a:pt x="64" y="0"/>
                    <a:pt x="1" y="534"/>
                    <a:pt x="383" y="601"/>
                  </a:cubicBezTo>
                  <a:cubicBezTo>
                    <a:pt x="404" y="606"/>
                    <a:pt x="425" y="607"/>
                    <a:pt x="445" y="607"/>
                  </a:cubicBezTo>
                  <a:cubicBezTo>
                    <a:pt x="775" y="607"/>
                    <a:pt x="860" y="74"/>
                    <a:pt x="478" y="6"/>
                  </a:cubicBezTo>
                  <a:cubicBezTo>
                    <a:pt x="455" y="2"/>
                    <a:pt x="433" y="0"/>
                    <a:pt x="4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1"/>
            <p:cNvSpPr/>
            <p:nvPr/>
          </p:nvSpPr>
          <p:spPr>
            <a:xfrm>
              <a:off x="1469777" y="1992159"/>
              <a:ext cx="127286" cy="97434"/>
            </a:xfrm>
            <a:custGeom>
              <a:avLst/>
              <a:gdLst/>
              <a:ahLst/>
              <a:cxnLst/>
              <a:rect l="l" t="t" r="r" b="b"/>
              <a:pathLst>
                <a:path w="712" h="545" extrusionOk="0">
                  <a:moveTo>
                    <a:pt x="335" y="0"/>
                  </a:moveTo>
                  <a:cubicBezTo>
                    <a:pt x="247" y="0"/>
                    <a:pt x="158" y="41"/>
                    <a:pt x="97" y="139"/>
                  </a:cubicBezTo>
                  <a:cubicBezTo>
                    <a:pt x="1" y="364"/>
                    <a:pt x="175" y="545"/>
                    <a:pt x="357" y="545"/>
                  </a:cubicBezTo>
                  <a:cubicBezTo>
                    <a:pt x="445" y="545"/>
                    <a:pt x="535" y="502"/>
                    <a:pt x="597" y="401"/>
                  </a:cubicBezTo>
                  <a:cubicBezTo>
                    <a:pt x="711" y="190"/>
                    <a:pt x="525" y="0"/>
                    <a:pt x="3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1"/>
            <p:cNvSpPr/>
            <p:nvPr/>
          </p:nvSpPr>
          <p:spPr>
            <a:xfrm>
              <a:off x="1656772" y="1988225"/>
              <a:ext cx="137476" cy="104585"/>
            </a:xfrm>
            <a:custGeom>
              <a:avLst/>
              <a:gdLst/>
              <a:ahLst/>
              <a:cxnLst/>
              <a:rect l="l" t="t" r="r" b="b"/>
              <a:pathLst>
                <a:path w="769" h="585" extrusionOk="0">
                  <a:moveTo>
                    <a:pt x="354" y="0"/>
                  </a:moveTo>
                  <a:cubicBezTo>
                    <a:pt x="260" y="0"/>
                    <a:pt x="166" y="41"/>
                    <a:pt x="99" y="137"/>
                  </a:cubicBezTo>
                  <a:cubicBezTo>
                    <a:pt x="1" y="383"/>
                    <a:pt x="207" y="584"/>
                    <a:pt x="415" y="584"/>
                  </a:cubicBezTo>
                  <a:cubicBezTo>
                    <a:pt x="510" y="584"/>
                    <a:pt x="604" y="543"/>
                    <a:pt x="671" y="447"/>
                  </a:cubicBezTo>
                  <a:cubicBezTo>
                    <a:pt x="769" y="201"/>
                    <a:pt x="562" y="0"/>
                    <a:pt x="3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1"/>
            <p:cNvSpPr/>
            <p:nvPr/>
          </p:nvSpPr>
          <p:spPr>
            <a:xfrm>
              <a:off x="1899723" y="1708619"/>
              <a:ext cx="141230" cy="110127"/>
            </a:xfrm>
            <a:custGeom>
              <a:avLst/>
              <a:gdLst/>
              <a:ahLst/>
              <a:cxnLst/>
              <a:rect l="l" t="t" r="r" b="b"/>
              <a:pathLst>
                <a:path w="790" h="616" extrusionOk="0">
                  <a:moveTo>
                    <a:pt x="378" y="1"/>
                  </a:moveTo>
                  <a:cubicBezTo>
                    <a:pt x="278" y="1"/>
                    <a:pt x="174" y="46"/>
                    <a:pt x="97" y="153"/>
                  </a:cubicBezTo>
                  <a:cubicBezTo>
                    <a:pt x="0" y="412"/>
                    <a:pt x="200" y="616"/>
                    <a:pt x="412" y="616"/>
                  </a:cubicBezTo>
                  <a:cubicBezTo>
                    <a:pt x="513" y="616"/>
                    <a:pt x="616" y="570"/>
                    <a:pt x="693" y="463"/>
                  </a:cubicBezTo>
                  <a:cubicBezTo>
                    <a:pt x="790" y="204"/>
                    <a:pt x="591" y="1"/>
                    <a:pt x="3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1"/>
            <p:cNvSpPr/>
            <p:nvPr/>
          </p:nvSpPr>
          <p:spPr>
            <a:xfrm>
              <a:off x="1787633" y="1566134"/>
              <a:ext cx="144091" cy="109948"/>
            </a:xfrm>
            <a:custGeom>
              <a:avLst/>
              <a:gdLst/>
              <a:ahLst/>
              <a:cxnLst/>
              <a:rect l="l" t="t" r="r" b="b"/>
              <a:pathLst>
                <a:path w="806" h="615" extrusionOk="0">
                  <a:moveTo>
                    <a:pt x="390" y="0"/>
                  </a:moveTo>
                  <a:cubicBezTo>
                    <a:pt x="290" y="0"/>
                    <a:pt x="191" y="49"/>
                    <a:pt x="129" y="165"/>
                  </a:cubicBezTo>
                  <a:cubicBezTo>
                    <a:pt x="0" y="406"/>
                    <a:pt x="208" y="614"/>
                    <a:pt x="416" y="614"/>
                  </a:cubicBezTo>
                  <a:cubicBezTo>
                    <a:pt x="515" y="614"/>
                    <a:pt x="615" y="566"/>
                    <a:pt x="677" y="450"/>
                  </a:cubicBezTo>
                  <a:cubicBezTo>
                    <a:pt x="805" y="209"/>
                    <a:pt x="597" y="0"/>
                    <a:pt x="3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1"/>
            <p:cNvSpPr/>
            <p:nvPr/>
          </p:nvSpPr>
          <p:spPr>
            <a:xfrm>
              <a:off x="1871835" y="2997419"/>
              <a:ext cx="140694" cy="99758"/>
            </a:xfrm>
            <a:custGeom>
              <a:avLst/>
              <a:gdLst/>
              <a:ahLst/>
              <a:cxnLst/>
              <a:rect l="l" t="t" r="r" b="b"/>
              <a:pathLst>
                <a:path w="787" h="558" extrusionOk="0">
                  <a:moveTo>
                    <a:pt x="390" y="1"/>
                  </a:moveTo>
                  <a:cubicBezTo>
                    <a:pt x="179" y="1"/>
                    <a:pt x="0" y="270"/>
                    <a:pt x="182" y="470"/>
                  </a:cubicBezTo>
                  <a:cubicBezTo>
                    <a:pt x="244" y="532"/>
                    <a:pt x="314" y="558"/>
                    <a:pt x="382" y="558"/>
                  </a:cubicBezTo>
                  <a:cubicBezTo>
                    <a:pt x="598" y="558"/>
                    <a:pt x="787" y="289"/>
                    <a:pt x="587" y="89"/>
                  </a:cubicBezTo>
                  <a:cubicBezTo>
                    <a:pt x="525" y="27"/>
                    <a:pt x="456" y="1"/>
                    <a:pt x="3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1"/>
            <p:cNvSpPr/>
            <p:nvPr/>
          </p:nvSpPr>
          <p:spPr>
            <a:xfrm>
              <a:off x="1923678" y="2810240"/>
              <a:ext cx="149990" cy="107624"/>
            </a:xfrm>
            <a:custGeom>
              <a:avLst/>
              <a:gdLst/>
              <a:ahLst/>
              <a:cxnLst/>
              <a:rect l="l" t="t" r="r" b="b"/>
              <a:pathLst>
                <a:path w="839" h="602" extrusionOk="0">
                  <a:moveTo>
                    <a:pt x="431" y="0"/>
                  </a:moveTo>
                  <a:cubicBezTo>
                    <a:pt x="191" y="0"/>
                    <a:pt x="1" y="279"/>
                    <a:pt x="202" y="517"/>
                  </a:cubicBezTo>
                  <a:cubicBezTo>
                    <a:pt x="266" y="576"/>
                    <a:pt x="337" y="601"/>
                    <a:pt x="405" y="601"/>
                  </a:cubicBezTo>
                  <a:cubicBezTo>
                    <a:pt x="638" y="601"/>
                    <a:pt x="838" y="309"/>
                    <a:pt x="654" y="88"/>
                  </a:cubicBezTo>
                  <a:cubicBezTo>
                    <a:pt x="582" y="27"/>
                    <a:pt x="504" y="0"/>
                    <a:pt x="4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1"/>
            <p:cNvSpPr/>
            <p:nvPr/>
          </p:nvSpPr>
          <p:spPr>
            <a:xfrm>
              <a:off x="1726672" y="2483794"/>
              <a:ext cx="173052" cy="124072"/>
            </a:xfrm>
            <a:custGeom>
              <a:avLst/>
              <a:gdLst/>
              <a:ahLst/>
              <a:cxnLst/>
              <a:rect l="l" t="t" r="r" b="b"/>
              <a:pathLst>
                <a:path w="968" h="694" extrusionOk="0">
                  <a:moveTo>
                    <a:pt x="495" y="1"/>
                  </a:moveTo>
                  <a:cubicBezTo>
                    <a:pt x="233" y="1"/>
                    <a:pt x="1" y="325"/>
                    <a:pt x="256" y="580"/>
                  </a:cubicBezTo>
                  <a:cubicBezTo>
                    <a:pt x="330" y="660"/>
                    <a:pt x="414" y="694"/>
                    <a:pt x="494" y="694"/>
                  </a:cubicBezTo>
                  <a:cubicBezTo>
                    <a:pt x="749" y="694"/>
                    <a:pt x="967" y="358"/>
                    <a:pt x="732" y="104"/>
                  </a:cubicBezTo>
                  <a:cubicBezTo>
                    <a:pt x="659" y="31"/>
                    <a:pt x="576" y="1"/>
                    <a:pt x="4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1"/>
            <p:cNvSpPr/>
            <p:nvPr/>
          </p:nvSpPr>
          <p:spPr>
            <a:xfrm>
              <a:off x="1567744" y="2551193"/>
              <a:ext cx="154459" cy="112809"/>
            </a:xfrm>
            <a:custGeom>
              <a:avLst/>
              <a:gdLst/>
              <a:ahLst/>
              <a:cxnLst/>
              <a:rect l="l" t="t" r="r" b="b"/>
              <a:pathLst>
                <a:path w="864" h="631" extrusionOk="0">
                  <a:moveTo>
                    <a:pt x="422" y="1"/>
                  </a:moveTo>
                  <a:cubicBezTo>
                    <a:pt x="192" y="1"/>
                    <a:pt x="0" y="303"/>
                    <a:pt x="216" y="537"/>
                  </a:cubicBezTo>
                  <a:cubicBezTo>
                    <a:pt x="282" y="603"/>
                    <a:pt x="357" y="631"/>
                    <a:pt x="428" y="631"/>
                  </a:cubicBezTo>
                  <a:cubicBezTo>
                    <a:pt x="662" y="631"/>
                    <a:pt x="864" y="327"/>
                    <a:pt x="645" y="108"/>
                  </a:cubicBezTo>
                  <a:cubicBezTo>
                    <a:pt x="575" y="32"/>
                    <a:pt x="496" y="1"/>
                    <a:pt x="4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1"/>
            <p:cNvSpPr/>
            <p:nvPr/>
          </p:nvSpPr>
          <p:spPr>
            <a:xfrm>
              <a:off x="2957337" y="2920187"/>
              <a:ext cx="137297" cy="96719"/>
            </a:xfrm>
            <a:custGeom>
              <a:avLst/>
              <a:gdLst/>
              <a:ahLst/>
              <a:cxnLst/>
              <a:rect l="l" t="t" r="r" b="b"/>
              <a:pathLst>
                <a:path w="768" h="541" extrusionOk="0">
                  <a:moveTo>
                    <a:pt x="367" y="0"/>
                  </a:moveTo>
                  <a:cubicBezTo>
                    <a:pt x="332" y="0"/>
                    <a:pt x="294" y="6"/>
                    <a:pt x="254" y="21"/>
                  </a:cubicBezTo>
                  <a:cubicBezTo>
                    <a:pt x="1" y="168"/>
                    <a:pt x="140" y="540"/>
                    <a:pt x="407" y="540"/>
                  </a:cubicBezTo>
                  <a:cubicBezTo>
                    <a:pt x="442" y="540"/>
                    <a:pt x="478" y="534"/>
                    <a:pt x="516" y="521"/>
                  </a:cubicBezTo>
                  <a:cubicBezTo>
                    <a:pt x="768" y="353"/>
                    <a:pt x="631" y="0"/>
                    <a:pt x="3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1"/>
            <p:cNvSpPr/>
            <p:nvPr/>
          </p:nvSpPr>
          <p:spPr>
            <a:xfrm>
              <a:off x="2791794" y="2804340"/>
              <a:ext cx="152672" cy="110127"/>
            </a:xfrm>
            <a:custGeom>
              <a:avLst/>
              <a:gdLst/>
              <a:ahLst/>
              <a:cxnLst/>
              <a:rect l="l" t="t" r="r" b="b"/>
              <a:pathLst>
                <a:path w="854" h="616" extrusionOk="0">
                  <a:moveTo>
                    <a:pt x="423" y="0"/>
                  </a:moveTo>
                  <a:cubicBezTo>
                    <a:pt x="384" y="0"/>
                    <a:pt x="343" y="8"/>
                    <a:pt x="299" y="26"/>
                  </a:cubicBezTo>
                  <a:cubicBezTo>
                    <a:pt x="0" y="196"/>
                    <a:pt x="160" y="615"/>
                    <a:pt x="454" y="615"/>
                  </a:cubicBezTo>
                  <a:cubicBezTo>
                    <a:pt x="488" y="615"/>
                    <a:pt x="524" y="610"/>
                    <a:pt x="561" y="597"/>
                  </a:cubicBezTo>
                  <a:cubicBezTo>
                    <a:pt x="854" y="409"/>
                    <a:pt x="706" y="0"/>
                    <a:pt x="4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1"/>
            <p:cNvSpPr/>
            <p:nvPr/>
          </p:nvSpPr>
          <p:spPr>
            <a:xfrm>
              <a:off x="2420307" y="2874599"/>
              <a:ext cx="176806" cy="123893"/>
            </a:xfrm>
            <a:custGeom>
              <a:avLst/>
              <a:gdLst/>
              <a:ahLst/>
              <a:cxnLst/>
              <a:rect l="l" t="t" r="r" b="b"/>
              <a:pathLst>
                <a:path w="989" h="693" extrusionOk="0">
                  <a:moveTo>
                    <a:pt x="508" y="0"/>
                  </a:moveTo>
                  <a:cubicBezTo>
                    <a:pt x="460" y="0"/>
                    <a:pt x="407" y="12"/>
                    <a:pt x="353" y="37"/>
                  </a:cubicBezTo>
                  <a:cubicBezTo>
                    <a:pt x="1" y="203"/>
                    <a:pt x="171" y="693"/>
                    <a:pt x="487" y="693"/>
                  </a:cubicBezTo>
                  <a:cubicBezTo>
                    <a:pt x="535" y="693"/>
                    <a:pt x="586" y="682"/>
                    <a:pt x="639" y="657"/>
                  </a:cubicBezTo>
                  <a:cubicBezTo>
                    <a:pt x="989" y="471"/>
                    <a:pt x="822" y="0"/>
                    <a:pt x="5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1"/>
            <p:cNvSpPr/>
            <p:nvPr/>
          </p:nvSpPr>
          <p:spPr>
            <a:xfrm>
              <a:off x="2433536" y="3058739"/>
              <a:ext cx="164649" cy="110663"/>
            </a:xfrm>
            <a:custGeom>
              <a:avLst/>
              <a:gdLst/>
              <a:ahLst/>
              <a:cxnLst/>
              <a:rect l="l" t="t" r="r" b="b"/>
              <a:pathLst>
                <a:path w="921" h="619" extrusionOk="0">
                  <a:moveTo>
                    <a:pt x="460" y="0"/>
                  </a:moveTo>
                  <a:cubicBezTo>
                    <a:pt x="418" y="0"/>
                    <a:pt x="373" y="10"/>
                    <a:pt x="326" y="32"/>
                  </a:cubicBezTo>
                  <a:cubicBezTo>
                    <a:pt x="0" y="194"/>
                    <a:pt x="162" y="619"/>
                    <a:pt x="440" y="619"/>
                  </a:cubicBezTo>
                  <a:cubicBezTo>
                    <a:pt x="487" y="619"/>
                    <a:pt x="537" y="607"/>
                    <a:pt x="588" y="579"/>
                  </a:cubicBezTo>
                  <a:cubicBezTo>
                    <a:pt x="920" y="434"/>
                    <a:pt x="746" y="0"/>
                    <a:pt x="4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1"/>
            <p:cNvSpPr/>
            <p:nvPr/>
          </p:nvSpPr>
          <p:spPr>
            <a:xfrm>
              <a:off x="3232110" y="1864333"/>
              <a:ext cx="107442" cy="96897"/>
            </a:xfrm>
            <a:custGeom>
              <a:avLst/>
              <a:gdLst/>
              <a:ahLst/>
              <a:cxnLst/>
              <a:rect l="l" t="t" r="r" b="b"/>
              <a:pathLst>
                <a:path w="601" h="542" extrusionOk="0">
                  <a:moveTo>
                    <a:pt x="296" y="0"/>
                  </a:moveTo>
                  <a:cubicBezTo>
                    <a:pt x="147" y="0"/>
                    <a:pt x="1" y="110"/>
                    <a:pt x="27" y="306"/>
                  </a:cubicBezTo>
                  <a:cubicBezTo>
                    <a:pt x="59" y="467"/>
                    <a:pt x="183" y="541"/>
                    <a:pt x="305" y="541"/>
                  </a:cubicBezTo>
                  <a:cubicBezTo>
                    <a:pt x="454" y="541"/>
                    <a:pt x="601" y="431"/>
                    <a:pt x="575" y="235"/>
                  </a:cubicBezTo>
                  <a:cubicBezTo>
                    <a:pt x="542" y="74"/>
                    <a:pt x="418" y="0"/>
                    <a:pt x="2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1"/>
            <p:cNvSpPr/>
            <p:nvPr/>
          </p:nvSpPr>
          <p:spPr>
            <a:xfrm>
              <a:off x="3070321" y="1973208"/>
              <a:ext cx="124604" cy="111736"/>
            </a:xfrm>
            <a:custGeom>
              <a:avLst/>
              <a:gdLst/>
              <a:ahLst/>
              <a:cxnLst/>
              <a:rect l="l" t="t" r="r" b="b"/>
              <a:pathLst>
                <a:path w="697" h="625" extrusionOk="0">
                  <a:moveTo>
                    <a:pt x="351" y="1"/>
                  </a:moveTo>
                  <a:cubicBezTo>
                    <a:pt x="176" y="1"/>
                    <a:pt x="1" y="129"/>
                    <a:pt x="27" y="364"/>
                  </a:cubicBezTo>
                  <a:cubicBezTo>
                    <a:pt x="59" y="543"/>
                    <a:pt x="197" y="624"/>
                    <a:pt x="338" y="624"/>
                  </a:cubicBezTo>
                  <a:cubicBezTo>
                    <a:pt x="515" y="624"/>
                    <a:pt x="697" y="495"/>
                    <a:pt x="670" y="269"/>
                  </a:cubicBezTo>
                  <a:cubicBezTo>
                    <a:pt x="638" y="87"/>
                    <a:pt x="495" y="1"/>
                    <a:pt x="3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1"/>
            <p:cNvSpPr/>
            <p:nvPr/>
          </p:nvSpPr>
          <p:spPr>
            <a:xfrm>
              <a:off x="3034388" y="2337733"/>
              <a:ext cx="124068" cy="113345"/>
            </a:xfrm>
            <a:custGeom>
              <a:avLst/>
              <a:gdLst/>
              <a:ahLst/>
              <a:cxnLst/>
              <a:rect l="l" t="t" r="r" b="b"/>
              <a:pathLst>
                <a:path w="694" h="634" extrusionOk="0">
                  <a:moveTo>
                    <a:pt x="355" y="0"/>
                  </a:moveTo>
                  <a:cubicBezTo>
                    <a:pt x="178" y="0"/>
                    <a:pt x="0" y="135"/>
                    <a:pt x="14" y="373"/>
                  </a:cubicBezTo>
                  <a:cubicBezTo>
                    <a:pt x="45" y="552"/>
                    <a:pt x="184" y="633"/>
                    <a:pt x="327" y="633"/>
                  </a:cubicBezTo>
                  <a:cubicBezTo>
                    <a:pt x="507" y="633"/>
                    <a:pt x="694" y="504"/>
                    <a:pt x="680" y="278"/>
                  </a:cubicBezTo>
                  <a:cubicBezTo>
                    <a:pt x="638" y="87"/>
                    <a:pt x="497" y="0"/>
                    <a:pt x="3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1"/>
            <p:cNvSpPr/>
            <p:nvPr/>
          </p:nvSpPr>
          <p:spPr>
            <a:xfrm>
              <a:off x="3206545" y="2389400"/>
              <a:ext cx="118526" cy="108518"/>
            </a:xfrm>
            <a:custGeom>
              <a:avLst/>
              <a:gdLst/>
              <a:ahLst/>
              <a:cxnLst/>
              <a:rect l="l" t="t" r="r" b="b"/>
              <a:pathLst>
                <a:path w="663" h="607" extrusionOk="0">
                  <a:moveTo>
                    <a:pt x="336" y="1"/>
                  </a:moveTo>
                  <a:cubicBezTo>
                    <a:pt x="171" y="1"/>
                    <a:pt x="1" y="123"/>
                    <a:pt x="27" y="346"/>
                  </a:cubicBezTo>
                  <a:cubicBezTo>
                    <a:pt x="59" y="525"/>
                    <a:pt x="193" y="606"/>
                    <a:pt x="326" y="606"/>
                  </a:cubicBezTo>
                  <a:cubicBezTo>
                    <a:pt x="495" y="606"/>
                    <a:pt x="662" y="477"/>
                    <a:pt x="622" y="251"/>
                  </a:cubicBezTo>
                  <a:cubicBezTo>
                    <a:pt x="601" y="81"/>
                    <a:pt x="470" y="1"/>
                    <a:pt x="3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4" name="Google Shape;1294;p31"/>
          <p:cNvSpPr/>
          <p:nvPr/>
        </p:nvSpPr>
        <p:spPr>
          <a:xfrm>
            <a:off x="653424" y="1257759"/>
            <a:ext cx="627757" cy="695135"/>
          </a:xfrm>
          <a:custGeom>
            <a:avLst/>
            <a:gdLst/>
            <a:ahLst/>
            <a:cxnLst/>
            <a:rect l="l" t="t" r="r" b="b"/>
            <a:pathLst>
              <a:path w="15705" h="17250" extrusionOk="0">
                <a:moveTo>
                  <a:pt x="7101" y="1613"/>
                </a:moveTo>
                <a:cubicBezTo>
                  <a:pt x="7222" y="1613"/>
                  <a:pt x="7343" y="1656"/>
                  <a:pt x="7439" y="1752"/>
                </a:cubicBezTo>
                <a:cubicBezTo>
                  <a:pt x="7767" y="2081"/>
                  <a:pt x="7548" y="2628"/>
                  <a:pt x="7083" y="2628"/>
                </a:cubicBezTo>
                <a:cubicBezTo>
                  <a:pt x="6809" y="2628"/>
                  <a:pt x="6590" y="2382"/>
                  <a:pt x="6590" y="2108"/>
                </a:cubicBezTo>
                <a:cubicBezTo>
                  <a:pt x="6590" y="1810"/>
                  <a:pt x="6844" y="1613"/>
                  <a:pt x="7101" y="1613"/>
                </a:cubicBezTo>
                <a:close/>
                <a:moveTo>
                  <a:pt x="9090" y="1613"/>
                </a:moveTo>
                <a:cubicBezTo>
                  <a:pt x="9347" y="1613"/>
                  <a:pt x="9601" y="1810"/>
                  <a:pt x="9601" y="2108"/>
                </a:cubicBezTo>
                <a:cubicBezTo>
                  <a:pt x="9601" y="2382"/>
                  <a:pt x="9382" y="2628"/>
                  <a:pt x="9108" y="2628"/>
                </a:cubicBezTo>
                <a:cubicBezTo>
                  <a:pt x="8643" y="2628"/>
                  <a:pt x="8424" y="2081"/>
                  <a:pt x="8752" y="1752"/>
                </a:cubicBezTo>
                <a:cubicBezTo>
                  <a:pt x="8848" y="1656"/>
                  <a:pt x="8969" y="1613"/>
                  <a:pt x="9090" y="1613"/>
                </a:cubicBezTo>
                <a:close/>
                <a:moveTo>
                  <a:pt x="7398" y="3325"/>
                </a:moveTo>
                <a:cubicBezTo>
                  <a:pt x="7513" y="3325"/>
                  <a:pt x="7633" y="3370"/>
                  <a:pt x="7740" y="3476"/>
                </a:cubicBezTo>
                <a:cubicBezTo>
                  <a:pt x="7835" y="3572"/>
                  <a:pt x="7965" y="3620"/>
                  <a:pt x="8095" y="3620"/>
                </a:cubicBezTo>
                <a:cubicBezTo>
                  <a:pt x="8226" y="3620"/>
                  <a:pt x="8356" y="3572"/>
                  <a:pt x="8451" y="3476"/>
                </a:cubicBezTo>
                <a:cubicBezTo>
                  <a:pt x="8557" y="3383"/>
                  <a:pt x="8672" y="3344"/>
                  <a:pt x="8782" y="3344"/>
                </a:cubicBezTo>
                <a:cubicBezTo>
                  <a:pt x="9159" y="3344"/>
                  <a:pt x="9481" y="3807"/>
                  <a:pt x="9163" y="4188"/>
                </a:cubicBezTo>
                <a:cubicBezTo>
                  <a:pt x="8876" y="4475"/>
                  <a:pt x="8492" y="4619"/>
                  <a:pt x="8106" y="4619"/>
                </a:cubicBezTo>
                <a:cubicBezTo>
                  <a:pt x="7719" y="4619"/>
                  <a:pt x="7329" y="4475"/>
                  <a:pt x="7028" y="4188"/>
                </a:cubicBezTo>
                <a:cubicBezTo>
                  <a:pt x="6670" y="3830"/>
                  <a:pt x="7010" y="3325"/>
                  <a:pt x="7398" y="3325"/>
                </a:cubicBezTo>
                <a:close/>
                <a:moveTo>
                  <a:pt x="1970" y="5116"/>
                </a:moveTo>
                <a:cubicBezTo>
                  <a:pt x="1" y="5116"/>
                  <a:pt x="1" y="8132"/>
                  <a:pt x="1970" y="8132"/>
                </a:cubicBezTo>
                <a:cubicBezTo>
                  <a:pt x="2004" y="8132"/>
                  <a:pt x="2039" y="8131"/>
                  <a:pt x="2074" y="8129"/>
                </a:cubicBezTo>
                <a:lnTo>
                  <a:pt x="3579" y="8129"/>
                </a:lnTo>
                <a:lnTo>
                  <a:pt x="3579" y="5119"/>
                </a:lnTo>
                <a:lnTo>
                  <a:pt x="2074" y="5119"/>
                </a:lnTo>
                <a:cubicBezTo>
                  <a:pt x="2039" y="5117"/>
                  <a:pt x="2004" y="5116"/>
                  <a:pt x="1970" y="5116"/>
                </a:cubicBezTo>
                <a:close/>
                <a:moveTo>
                  <a:pt x="14168" y="5118"/>
                </a:moveTo>
                <a:cubicBezTo>
                  <a:pt x="14151" y="5118"/>
                  <a:pt x="14134" y="5118"/>
                  <a:pt x="14117" y="5119"/>
                </a:cubicBezTo>
                <a:lnTo>
                  <a:pt x="12612" y="5119"/>
                </a:lnTo>
                <a:lnTo>
                  <a:pt x="12612" y="8157"/>
                </a:lnTo>
                <a:lnTo>
                  <a:pt x="14117" y="8157"/>
                </a:lnTo>
                <a:cubicBezTo>
                  <a:pt x="14134" y="8157"/>
                  <a:pt x="14151" y="8158"/>
                  <a:pt x="14168" y="8158"/>
                </a:cubicBezTo>
                <a:cubicBezTo>
                  <a:pt x="15020" y="8158"/>
                  <a:pt x="15705" y="7483"/>
                  <a:pt x="15705" y="6624"/>
                </a:cubicBezTo>
                <a:cubicBezTo>
                  <a:pt x="15705" y="5792"/>
                  <a:pt x="15020" y="5118"/>
                  <a:pt x="14168" y="5118"/>
                </a:cubicBezTo>
                <a:close/>
                <a:moveTo>
                  <a:pt x="8097" y="8142"/>
                </a:moveTo>
                <a:cubicBezTo>
                  <a:pt x="8362" y="8142"/>
                  <a:pt x="8616" y="8352"/>
                  <a:pt x="8616" y="8649"/>
                </a:cubicBezTo>
                <a:cubicBezTo>
                  <a:pt x="8588" y="8923"/>
                  <a:pt x="8369" y="9142"/>
                  <a:pt x="8095" y="9142"/>
                </a:cubicBezTo>
                <a:cubicBezTo>
                  <a:pt x="7658" y="9142"/>
                  <a:pt x="7439" y="8595"/>
                  <a:pt x="7740" y="8294"/>
                </a:cubicBezTo>
                <a:cubicBezTo>
                  <a:pt x="7845" y="8189"/>
                  <a:pt x="7972" y="8142"/>
                  <a:pt x="8097" y="8142"/>
                </a:cubicBezTo>
                <a:close/>
                <a:moveTo>
                  <a:pt x="8089" y="10153"/>
                </a:moveTo>
                <a:cubicBezTo>
                  <a:pt x="8347" y="10153"/>
                  <a:pt x="8588" y="10349"/>
                  <a:pt x="8588" y="10648"/>
                </a:cubicBezTo>
                <a:cubicBezTo>
                  <a:pt x="8588" y="10949"/>
                  <a:pt x="8369" y="11168"/>
                  <a:pt x="8095" y="11168"/>
                </a:cubicBezTo>
                <a:cubicBezTo>
                  <a:pt x="7658" y="11168"/>
                  <a:pt x="7411" y="10620"/>
                  <a:pt x="7740" y="10292"/>
                </a:cubicBezTo>
                <a:cubicBezTo>
                  <a:pt x="7844" y="10196"/>
                  <a:pt x="7969" y="10153"/>
                  <a:pt x="8089" y="10153"/>
                </a:cubicBezTo>
                <a:close/>
                <a:moveTo>
                  <a:pt x="8123" y="0"/>
                </a:moveTo>
                <a:cubicBezTo>
                  <a:pt x="6399" y="0"/>
                  <a:pt x="5030" y="1396"/>
                  <a:pt x="5085" y="3121"/>
                </a:cubicBezTo>
                <a:cubicBezTo>
                  <a:pt x="5085" y="3914"/>
                  <a:pt x="5386" y="4380"/>
                  <a:pt x="5742" y="5119"/>
                </a:cubicBezTo>
                <a:lnTo>
                  <a:pt x="4592" y="5119"/>
                </a:lnTo>
                <a:lnTo>
                  <a:pt x="4592" y="8129"/>
                </a:lnTo>
                <a:lnTo>
                  <a:pt x="5687" y="8129"/>
                </a:lnTo>
                <a:lnTo>
                  <a:pt x="4154" y="12509"/>
                </a:lnTo>
                <a:lnTo>
                  <a:pt x="7165" y="13795"/>
                </a:lnTo>
                <a:cubicBezTo>
                  <a:pt x="7329" y="13357"/>
                  <a:pt x="7719" y="13138"/>
                  <a:pt x="8109" y="13138"/>
                </a:cubicBezTo>
                <a:cubicBezTo>
                  <a:pt x="8499" y="13138"/>
                  <a:pt x="8889" y="13357"/>
                  <a:pt x="9053" y="13795"/>
                </a:cubicBezTo>
                <a:lnTo>
                  <a:pt x="12064" y="12509"/>
                </a:lnTo>
                <a:lnTo>
                  <a:pt x="10531" y="8129"/>
                </a:lnTo>
                <a:lnTo>
                  <a:pt x="11626" y="8129"/>
                </a:lnTo>
                <a:lnTo>
                  <a:pt x="11626" y="5119"/>
                </a:lnTo>
                <a:lnTo>
                  <a:pt x="10477" y="5119"/>
                </a:lnTo>
                <a:cubicBezTo>
                  <a:pt x="10833" y="4380"/>
                  <a:pt x="11134" y="3914"/>
                  <a:pt x="11134" y="3121"/>
                </a:cubicBezTo>
                <a:cubicBezTo>
                  <a:pt x="11188" y="1396"/>
                  <a:pt x="9820" y="0"/>
                  <a:pt x="8123" y="0"/>
                </a:cubicBezTo>
                <a:close/>
                <a:moveTo>
                  <a:pt x="3826" y="13439"/>
                </a:moveTo>
                <a:lnTo>
                  <a:pt x="3169" y="15273"/>
                </a:lnTo>
                <a:cubicBezTo>
                  <a:pt x="2895" y="16067"/>
                  <a:pt x="3333" y="16915"/>
                  <a:pt x="4127" y="17162"/>
                </a:cubicBezTo>
                <a:cubicBezTo>
                  <a:pt x="4277" y="17210"/>
                  <a:pt x="4431" y="17233"/>
                  <a:pt x="4583" y="17233"/>
                </a:cubicBezTo>
                <a:cubicBezTo>
                  <a:pt x="5204" y="17233"/>
                  <a:pt x="5795" y="16847"/>
                  <a:pt x="6015" y="16231"/>
                </a:cubicBezTo>
                <a:lnTo>
                  <a:pt x="6754" y="14698"/>
                </a:lnTo>
                <a:lnTo>
                  <a:pt x="3826" y="13439"/>
                </a:lnTo>
                <a:close/>
                <a:moveTo>
                  <a:pt x="12393" y="13439"/>
                </a:moveTo>
                <a:lnTo>
                  <a:pt x="9464" y="14698"/>
                </a:lnTo>
                <a:lnTo>
                  <a:pt x="10176" y="16204"/>
                </a:lnTo>
                <a:cubicBezTo>
                  <a:pt x="10417" y="16937"/>
                  <a:pt x="10987" y="17250"/>
                  <a:pt x="11563" y="17250"/>
                </a:cubicBezTo>
                <a:cubicBezTo>
                  <a:pt x="12492" y="17250"/>
                  <a:pt x="13438" y="16439"/>
                  <a:pt x="13050" y="15273"/>
                </a:cubicBezTo>
                <a:lnTo>
                  <a:pt x="12393" y="1343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62F042F7-381B-4CA5-B5D6-792FB382A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8217" y="1833528"/>
            <a:ext cx="3870654" cy="3104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FD0D3A3-1F0A-4111-B9D6-F6E31AC21F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5907" y="1131441"/>
            <a:ext cx="3004037" cy="3595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p32"/>
          <p:cNvSpPr txBox="1">
            <a:spLocks noGrp="1"/>
          </p:cNvSpPr>
          <p:nvPr>
            <p:ph type="title"/>
          </p:nvPr>
        </p:nvSpPr>
        <p:spPr>
          <a:xfrm>
            <a:off x="808918" y="41195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</a:t>
            </a:r>
            <a:r>
              <a:rPr lang="en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ieter Brueghel</a:t>
            </a:r>
            <a:endParaRPr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9" name="CuadroTexto 68">
            <a:extLst>
              <a:ext uri="{FF2B5EF4-FFF2-40B4-BE49-F238E27FC236}">
                <a16:creationId xmlns:a16="http://schemas.microsoft.com/office/drawing/2014/main" id="{EFEB7EEC-C8BA-40B4-95A9-C955BD48638E}"/>
              </a:ext>
            </a:extLst>
          </p:cNvPr>
          <p:cNvSpPr txBox="1"/>
          <p:nvPr/>
        </p:nvSpPr>
        <p:spPr>
          <a:xfrm>
            <a:off x="6719777" y="654095"/>
            <a:ext cx="2424223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i="1" dirty="0">
                <a:solidFill>
                  <a:schemeClr val="accent3">
                    <a:lumMod val="75000"/>
                  </a:schemeClr>
                </a:solidFill>
              </a:rPr>
              <a:t>Fue un pintor flamenco que vivió hace muchos años,  y pintaba escenas con muchas personas. Observa la  pintura llamada “Juegos de niños” e identifica los juegos…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593F1AAB-80C6-43B5-91BD-54B470874D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498" y="654095"/>
            <a:ext cx="6134322" cy="434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B7A9E570-673B-4E43-BC64-D6E7056950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1643" y="2497321"/>
            <a:ext cx="1743859" cy="224479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Gingerbread house workshop by Slidesgo">
  <a:themeElements>
    <a:clrScheme name="Simple Light">
      <a:dk1>
        <a:srgbClr val="1D2937"/>
      </a:dk1>
      <a:lt1>
        <a:srgbClr val="FFFFFF"/>
      </a:lt1>
      <a:dk2>
        <a:srgbClr val="1D2937"/>
      </a:dk2>
      <a:lt2>
        <a:srgbClr val="EBD2A7"/>
      </a:lt2>
      <a:accent1>
        <a:srgbClr val="B78651"/>
      </a:accent1>
      <a:accent2>
        <a:srgbClr val="AC6139"/>
      </a:accent2>
      <a:accent3>
        <a:srgbClr val="BF5686"/>
      </a:accent3>
      <a:accent4>
        <a:srgbClr val="C9B128"/>
      </a:accent4>
      <a:accent5>
        <a:srgbClr val="E0B100"/>
      </a:accent5>
      <a:accent6>
        <a:srgbClr val="66300C"/>
      </a:accent6>
      <a:hlink>
        <a:srgbClr val="1D293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875</Words>
  <Application>Microsoft Office PowerPoint</Application>
  <PresentationFormat>Presentación en pantalla (16:9)</PresentationFormat>
  <Paragraphs>82</Paragraphs>
  <Slides>18</Slides>
  <Notes>10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8" baseType="lpstr">
      <vt:lpstr>Arial</vt:lpstr>
      <vt:lpstr>Source Sans Pro</vt:lpstr>
      <vt:lpstr>Nunito Sans</vt:lpstr>
      <vt:lpstr>Livvic</vt:lpstr>
      <vt:lpstr>Fira Sans</vt:lpstr>
      <vt:lpstr>Verdana</vt:lpstr>
      <vt:lpstr>Roboto Condensed Light</vt:lpstr>
      <vt:lpstr>Miltonian Tattoo</vt:lpstr>
      <vt:lpstr>Times New Roman</vt:lpstr>
      <vt:lpstr>Gingerbread house workshop by Slidesgo</vt:lpstr>
      <vt:lpstr>Los juegos vistos por tres pintores  1° Básico </vt:lpstr>
      <vt:lpstr>Objetivo</vt:lpstr>
      <vt:lpstr>Actividad</vt:lpstr>
      <vt:lpstr>Presentación de PowerPoint</vt:lpstr>
      <vt:lpstr>Pierre Auguste Renoir</vt:lpstr>
      <vt:lpstr>Presentación de PowerPoint</vt:lpstr>
      <vt:lpstr>Presentación de PowerPoint</vt:lpstr>
      <vt:lpstr>Presentación de PowerPoint</vt:lpstr>
      <vt:lpstr>Pieter Brueghel</vt:lpstr>
      <vt:lpstr>Presentación de PowerPoint</vt:lpstr>
      <vt:lpstr>Presentación de PowerPoint</vt:lpstr>
      <vt:lpstr>Presentación de PowerPoint</vt:lpstr>
      <vt:lpstr>Presentación de PowerPoint</vt:lpstr>
      <vt:lpstr>Francisco de Goya</vt:lpstr>
      <vt:lpstr>Presentación de PowerPoint</vt:lpstr>
      <vt:lpstr>Presentación de PowerPoint</vt:lpstr>
      <vt:lpstr>Actividad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Los juegos y entretenciones vistos por los pintores 1° Básico</dc:title>
  <dc:creator>Carmen Julia  Undurraga Ossa</dc:creator>
  <cp:lastModifiedBy>Carmen Julia Undurraga Ossa</cp:lastModifiedBy>
  <cp:revision>5</cp:revision>
  <dcterms:modified xsi:type="dcterms:W3CDTF">2021-07-30T19:33:45Z</dcterms:modified>
</cp:coreProperties>
</file>