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4" r:id="rId1"/>
  </p:sldMasterIdLst>
  <p:notesMasterIdLst>
    <p:notesMasterId r:id="rId18"/>
  </p:notesMasterIdLst>
  <p:sldIdLst>
    <p:sldId id="256" r:id="rId2"/>
    <p:sldId id="271" r:id="rId3"/>
    <p:sldId id="272" r:id="rId4"/>
    <p:sldId id="263" r:id="rId5"/>
    <p:sldId id="260" r:id="rId6"/>
    <p:sldId id="259" r:id="rId7"/>
    <p:sldId id="273" r:id="rId8"/>
    <p:sldId id="265" r:id="rId9"/>
    <p:sldId id="266" r:id="rId10"/>
    <p:sldId id="264" r:id="rId11"/>
    <p:sldId id="262" r:id="rId12"/>
    <p:sldId id="267" r:id="rId13"/>
    <p:sldId id="270" r:id="rId14"/>
    <p:sldId id="261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BFF26-838D-41B9-A81F-3721B0D7987F}" type="datetimeFigureOut">
              <a:rPr lang="es-CL" smtClean="0"/>
              <a:t>24-11-2020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39B88-85E3-405D-8830-4AF956A73B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609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39B88-85E3-405D-8830-4AF956A73BF2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960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39B88-85E3-405D-8830-4AF956A73BF2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9319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39B88-85E3-405D-8830-4AF956A73BF2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419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6861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1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9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3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26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2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9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8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0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53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3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61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27" r:id="rId6"/>
    <p:sldLayoutId id="2147483723" r:id="rId7"/>
    <p:sldLayoutId id="2147483724" r:id="rId8"/>
    <p:sldLayoutId id="2147483725" r:id="rId9"/>
    <p:sldLayoutId id="2147483726" r:id="rId10"/>
    <p:sldLayoutId id="214748372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252D23-E32E-41F6-8AE6-DEBA9D7FE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10" y="4602162"/>
            <a:ext cx="4457690" cy="1720850"/>
          </a:xfrm>
        </p:spPr>
        <p:txBody>
          <a:bodyPr anchor="ctr">
            <a:normAutofit/>
          </a:bodyPr>
          <a:lstStyle/>
          <a:p>
            <a:r>
              <a:rPr lang="es-CL"/>
              <a:t>Diseñando y creando flores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C02714-BCF6-477D-AD3D-3219CBD04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4801" y="4602163"/>
            <a:ext cx="4451347" cy="1720850"/>
          </a:xfrm>
        </p:spPr>
        <p:txBody>
          <a:bodyPr anchor="ctr">
            <a:normAutofit/>
          </a:bodyPr>
          <a:lstStyle/>
          <a:p>
            <a:r>
              <a:rPr lang="es-CL"/>
              <a:t>3° básico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1E4C35-3359-45DC-9FD3-69573FF1A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51" b="22417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28" name="Straight Connector 10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6258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38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BA6D01-04EE-4A83-9B17-BDAD1F10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 dirty="0"/>
              <a:t>Vincent van Gogh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1506E906-2310-4CA9-B84A-0D84490AB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5804583-45C0-448C-A27A-7AC7A75C4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6238"/>
          <a:stretch/>
        </p:blipFill>
        <p:spPr>
          <a:xfrm>
            <a:off x="20" y="3428999"/>
            <a:ext cx="3049180" cy="34282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6E1901-145E-477F-B8F5-486DAAF2D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24" r="9292" b="4"/>
          <a:stretch/>
        </p:blipFill>
        <p:spPr>
          <a:xfrm>
            <a:off x="3047600" y="3428998"/>
            <a:ext cx="3049200" cy="3428213"/>
          </a:xfrm>
          <a:prstGeom prst="rect">
            <a:avLst/>
          </a:prstGeom>
        </p:spPr>
      </p:pic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5C9F9361-26EA-448C-941E-78BD57E0A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0" r="24735"/>
          <a:stretch/>
        </p:blipFill>
        <p:spPr>
          <a:xfrm>
            <a:off x="6095200" y="3428998"/>
            <a:ext cx="3049200" cy="34282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E6F81B3-D903-4D27-A9CE-B029EBF2C0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14831"/>
          <a:stretch/>
        </p:blipFill>
        <p:spPr>
          <a:xfrm>
            <a:off x="9142800" y="3428998"/>
            <a:ext cx="3049200" cy="3428213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C1A5842-8654-4B13-B792-FEC0ED0BEE30}"/>
              </a:ext>
            </a:extLst>
          </p:cNvPr>
          <p:cNvCxnSpPr/>
          <p:nvPr/>
        </p:nvCxnSpPr>
        <p:spPr>
          <a:xfrm>
            <a:off x="859316" y="2930487"/>
            <a:ext cx="10477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95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43A0A8-F2BE-4096-892D-06B41F16E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es-CL" dirty="0"/>
              <a:t>Jessie </a:t>
            </a:r>
            <a:r>
              <a:rPr lang="es-CL" dirty="0" err="1"/>
              <a:t>Arms</a:t>
            </a:r>
            <a:r>
              <a:rPr lang="es-CL" dirty="0"/>
              <a:t> </a:t>
            </a:r>
            <a:r>
              <a:rPr lang="es-CL" dirty="0" err="1"/>
              <a:t>bolke</a:t>
            </a:r>
            <a:endParaRPr lang="es-CL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22BCAB6A-D919-4E85-A005-C3B5ECD14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anchor="ctr">
            <a:normAutofit/>
          </a:bodyPr>
          <a:lstStyle/>
          <a:p>
            <a:endParaRPr lang="es-CL" dirty="0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AD52C5F-F278-4082-B0E5-5FDE4B8E2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D0565AF-A617-44FC-BB8D-7764B8C83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2" r="-3" b="26685"/>
          <a:stretch/>
        </p:blipFill>
        <p:spPr>
          <a:xfrm>
            <a:off x="940216" y="4028399"/>
            <a:ext cx="2726645" cy="2300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7593F01-9B05-4D86-B688-64B3D0463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4" r="-3" b="21358"/>
          <a:stretch/>
        </p:blipFill>
        <p:spPr>
          <a:xfrm>
            <a:off x="4732853" y="4028399"/>
            <a:ext cx="2726644" cy="2300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25DEFCE-9B67-4904-BD76-67E8C6E88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9" r="-3" b="-3"/>
          <a:stretch/>
        </p:blipFill>
        <p:spPr>
          <a:xfrm>
            <a:off x="8525472" y="4028399"/>
            <a:ext cx="2726679" cy="2300400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1394FC4-4471-4557-ADA0-024DA36C67B9}"/>
              </a:ext>
            </a:extLst>
          </p:cNvPr>
          <p:cNvCxnSpPr/>
          <p:nvPr/>
        </p:nvCxnSpPr>
        <p:spPr>
          <a:xfrm>
            <a:off x="473529" y="3053443"/>
            <a:ext cx="1141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02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E0F30AA-D9B8-498E-A2D0-6AE055FED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6772"/>
            <a:ext cx="5025007" cy="68947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DA83F3-BD02-492F-8338-C58D0C014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205" y="3013152"/>
            <a:ext cx="2194745" cy="3816948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AACF021-E25C-43A6-804B-1A81E785C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70206" y="-36772"/>
            <a:ext cx="2194745" cy="3303639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57EAF8D-261E-4CD8-ADEA-D2E65A426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186" y="1438941"/>
            <a:ext cx="4542504" cy="655637"/>
          </a:xfrm>
        </p:spPr>
        <p:txBody>
          <a:bodyPr>
            <a:normAutofit/>
          </a:bodyPr>
          <a:lstStyle/>
          <a:p>
            <a:r>
              <a:rPr lang="es-CL"/>
              <a:t>Henry rousseau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9138B85-F681-496D-A20A-58885E29479D}"/>
              </a:ext>
            </a:extLst>
          </p:cNvPr>
          <p:cNvCxnSpPr/>
          <p:nvPr/>
        </p:nvCxnSpPr>
        <p:spPr>
          <a:xfrm>
            <a:off x="7551174" y="2256503"/>
            <a:ext cx="3746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3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CC5FF7-7E10-4712-BD5D-81990F4A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es-CL" dirty="0"/>
              <a:t>Concepción Balmes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6F603653-7022-4F87-9DE1-4EC9BB0B8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3" r="-1" b="13929"/>
          <a:stretch/>
        </p:blipFill>
        <p:spPr>
          <a:xfrm>
            <a:off x="20" y="3429000"/>
            <a:ext cx="4064380" cy="3429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6EEF48D0-D913-451E-B776-579086D650E6}"/>
              </a:ext>
            </a:extLst>
          </p:cNvPr>
          <p:cNvSpPr/>
          <p:nvPr/>
        </p:nvSpPr>
        <p:spPr>
          <a:xfrm>
            <a:off x="8042313" y="3429000"/>
            <a:ext cx="4149687" cy="3429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1F8E79D-49B9-4A9F-B219-3E76D685E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97" t="17083" r="32825" b="38361"/>
          <a:stretch/>
        </p:blipFill>
        <p:spPr>
          <a:xfrm>
            <a:off x="10159501" y="3724658"/>
            <a:ext cx="2047749" cy="2887260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6A4CF49F-8871-4841-8018-08651A8D7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54443"/>
          <a:stretch/>
        </p:blipFill>
        <p:spPr>
          <a:xfrm>
            <a:off x="8143450" y="3724658"/>
            <a:ext cx="2016650" cy="28872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951980F-8445-4E2A-A1FB-B600DC925A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38" r="2" b="5829"/>
          <a:stretch/>
        </p:blipFill>
        <p:spPr>
          <a:xfrm>
            <a:off x="4063800" y="3429000"/>
            <a:ext cx="4064400" cy="3429000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3D40C70-DA64-45AD-BB4B-CAB5029CF22A}"/>
              </a:ext>
            </a:extLst>
          </p:cNvPr>
          <p:cNvCxnSpPr/>
          <p:nvPr/>
        </p:nvCxnSpPr>
        <p:spPr>
          <a:xfrm>
            <a:off x="385590" y="2974554"/>
            <a:ext cx="114905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04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845B65-3EF2-4944-8716-4E6CABA0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Georgia </a:t>
            </a:r>
            <a:r>
              <a:rPr lang="es-CL" dirty="0" err="1"/>
              <a:t>o´KeeFe</a:t>
            </a:r>
            <a:br>
              <a:rPr lang="es-CL" dirty="0"/>
            </a:br>
            <a:br>
              <a:rPr lang="es-CL" dirty="0"/>
            </a:br>
            <a:r>
              <a:rPr lang="es-CL" sz="1300" dirty="0"/>
              <a:t>creo sus propias flores a partir de la observación de flores naturales</a:t>
            </a:r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200293F-08EF-4490-B2ED-34F621651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1672" y="3149459"/>
            <a:ext cx="4431735" cy="3267667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7BF4FB-9D2A-419C-8A43-6553BDC53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614" y="3149459"/>
            <a:ext cx="2723055" cy="3267667"/>
          </a:xfrm>
          <a:prstGeom prst="rect">
            <a:avLst/>
          </a:prstGeom>
        </p:spPr>
      </p:pic>
      <p:pic>
        <p:nvPicPr>
          <p:cNvPr id="1026" name="Picture 2" descr="Light of Iris, 1924 - Georgia O'Keeffe">
            <a:extLst>
              <a:ext uri="{FF2B5EF4-FFF2-40B4-BE49-F238E27FC236}">
                <a16:creationId xmlns:a16="http://schemas.microsoft.com/office/drawing/2014/main" id="{DCE0A912-2523-4B22-A0EB-BF2733A62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669" y="3149458"/>
            <a:ext cx="2358682" cy="32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30B51C9-4AA1-4BE0-B9EA-D7C147C77897}"/>
              </a:ext>
            </a:extLst>
          </p:cNvPr>
          <p:cNvSpPr txBox="1"/>
          <p:nvPr/>
        </p:nvSpPr>
        <p:spPr>
          <a:xfrm>
            <a:off x="7123615" y="6395353"/>
            <a:ext cx="249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Buenos días glorias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9E7161-3F17-4D1C-9F14-A7D8FA7C19E6}"/>
              </a:ext>
            </a:extLst>
          </p:cNvPr>
          <p:cNvSpPr txBox="1"/>
          <p:nvPr/>
        </p:nvSpPr>
        <p:spPr>
          <a:xfrm>
            <a:off x="3823332" y="6368138"/>
            <a:ext cx="249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Amapolas orientales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487ED7-1445-4E83-A6F4-26803CA93A5B}"/>
              </a:ext>
            </a:extLst>
          </p:cNvPr>
          <p:cNvSpPr txBox="1"/>
          <p:nvPr/>
        </p:nvSpPr>
        <p:spPr>
          <a:xfrm>
            <a:off x="9880039" y="6460273"/>
            <a:ext cx="249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Luz de iris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922CBF-4B25-4217-9023-B37DCF29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57" y="3149459"/>
            <a:ext cx="2696029" cy="327452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F3E7692-4C44-424F-9931-7E3DD822436B}"/>
              </a:ext>
            </a:extLst>
          </p:cNvPr>
          <p:cNvSpPr txBox="1"/>
          <p:nvPr/>
        </p:nvSpPr>
        <p:spPr>
          <a:xfrm>
            <a:off x="201565" y="6460273"/>
            <a:ext cx="249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Abstracción con rosas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8755BF4-32CB-4B79-B3E7-F61BDE48B502}"/>
              </a:ext>
            </a:extLst>
          </p:cNvPr>
          <p:cNvCxnSpPr>
            <a:cxnSpLocks/>
          </p:cNvCxnSpPr>
          <p:nvPr/>
        </p:nvCxnSpPr>
        <p:spPr>
          <a:xfrm>
            <a:off x="201565" y="3009537"/>
            <a:ext cx="11834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07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4246B-3BC9-466F-B81A-706BDC4C6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781356-2E46-42FD-97FA-62C0F322A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¿Cuáles de las flores o pinturas les gustaron más y por qué?</a:t>
            </a:r>
          </a:p>
          <a:p>
            <a:r>
              <a:rPr lang="es-ES" dirty="0"/>
              <a:t>¿Con qué le gusta pintar? </a:t>
            </a:r>
          </a:p>
          <a:p>
            <a:r>
              <a:rPr lang="es-ES" dirty="0"/>
              <a:t>lápices </a:t>
            </a:r>
            <a:r>
              <a:rPr lang="es-ES" dirty="0" err="1"/>
              <a:t>acuarelables</a:t>
            </a:r>
            <a:r>
              <a:rPr lang="es-ES" dirty="0"/>
              <a:t> o plumones</a:t>
            </a:r>
          </a:p>
          <a:p>
            <a:r>
              <a:rPr lang="es-ES" dirty="0"/>
              <a:t>acuarela o témperas </a:t>
            </a:r>
          </a:p>
          <a:p>
            <a:r>
              <a:rPr lang="es-ES" dirty="0"/>
              <a:t>pasteles grasos o lápices de cera</a:t>
            </a:r>
          </a:p>
          <a:p>
            <a:r>
              <a:rPr lang="es-ES" dirty="0"/>
              <a:t>Elija uno o dos de los materiales y dibuje y pinte sus propias flores inventadas.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75752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AD692-A32B-465B-B461-9A9F44F6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Imágenes en: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030A14-9593-4387-9B58-DD2148A1F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wikipedia.org</a:t>
            </a:r>
          </a:p>
          <a:p>
            <a:r>
              <a:rPr lang="es-CL" dirty="0"/>
              <a:t>wikicommons.org</a:t>
            </a:r>
          </a:p>
          <a:p>
            <a:r>
              <a:rPr lang="es-CL" dirty="0"/>
              <a:t>wikiart.org</a:t>
            </a:r>
          </a:p>
          <a:p>
            <a:r>
              <a:rPr lang="es-CL"/>
              <a:t>artistasvisualeschilenos.cl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2377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2E80DE-A26B-417C-914B-FDC75B4A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3428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9BABFF-D1DA-472C-800E-EE80CE204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59" y="271475"/>
            <a:ext cx="4572396" cy="305436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052D426-5FA8-4875-BAB5-47DFD4178CDF}"/>
              </a:ext>
            </a:extLst>
          </p:cNvPr>
          <p:cNvSpPr txBox="1">
            <a:spLocks/>
          </p:cNvSpPr>
          <p:nvPr/>
        </p:nvSpPr>
        <p:spPr>
          <a:xfrm>
            <a:off x="-836348" y="271475"/>
            <a:ext cx="4426782" cy="8604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/>
              <a:t>Objetivo</a:t>
            </a:r>
            <a:br>
              <a:rPr lang="es-ES" dirty="0"/>
            </a:b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81809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2E80DE-A26B-417C-914B-FDC75B4A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5858"/>
            <a:ext cx="12192000" cy="408214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052D426-5FA8-4875-BAB5-47DFD4178CDF}"/>
              </a:ext>
            </a:extLst>
          </p:cNvPr>
          <p:cNvSpPr txBox="1">
            <a:spLocks/>
          </p:cNvSpPr>
          <p:nvPr/>
        </p:nvSpPr>
        <p:spPr>
          <a:xfrm>
            <a:off x="-836348" y="271475"/>
            <a:ext cx="4426782" cy="8604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/>
              <a:t>actividad</a:t>
            </a:r>
            <a:br>
              <a:rPr lang="es-ES" dirty="0"/>
            </a:br>
            <a:endParaRPr lang="es-CL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2BFB075-0AE9-4FB7-9EFD-EE8110B2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694" y="271475"/>
            <a:ext cx="7354620" cy="3009899"/>
          </a:xfrm>
        </p:spPr>
        <p:txBody>
          <a:bodyPr>
            <a:normAutofit/>
          </a:bodyPr>
          <a:lstStyle/>
          <a:p>
            <a:pPr marL="0" indent="0" eaLnBrk="1" fontAlgn="auto">
              <a:lnSpc>
                <a:spcPct val="115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es-ES" sz="1700" dirty="0"/>
              <a:t>Los estudiantes observan y describen las formas y los colores de flores de diferentes tipos, de manera directa o en imágenes y obras de arte. A partir de la observación, seleccionan materiales para crear sus propias flores por medio del dibujo y la pintura. (por ejemplo: lápices </a:t>
            </a:r>
            <a:r>
              <a:rPr lang="es-ES" sz="1700" dirty="0" err="1"/>
              <a:t>acuarelables</a:t>
            </a:r>
            <a:r>
              <a:rPr lang="es-ES" sz="1700" dirty="0"/>
              <a:t>, acuarela, lápices de cera, pasteles grasos, témperas y plumones, entre otros) y dibujan y pintan sus creaciones.</a:t>
            </a:r>
          </a:p>
          <a:p>
            <a:pPr>
              <a:lnSpc>
                <a:spcPct val="115000"/>
              </a:lnSpc>
            </a:pPr>
            <a:endParaRPr lang="es-CL" sz="1700" dirty="0"/>
          </a:p>
        </p:txBody>
      </p:sp>
    </p:spTree>
    <p:extLst>
      <p:ext uri="{BB962C8B-B14F-4D97-AF65-F5344CB8AC3E}">
        <p14:creationId xmlns:p14="http://schemas.microsoft.com/office/powerpoint/2010/main" val="319192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599017-E674-4B8C-9651-1B9BDA88E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anchor="ctr">
            <a:normAutofit fontScale="77500" lnSpcReduction="20000"/>
          </a:bodyPr>
          <a:lstStyle/>
          <a:p>
            <a:r>
              <a:rPr lang="es-ES" altLang="es-CL" sz="3100" dirty="0">
                <a:solidFill>
                  <a:schemeClr val="tx1"/>
                </a:solidFill>
                <a:latin typeface="Calibri" panose="020F0502020204030204" pitchFamily="34" charset="0"/>
              </a:rPr>
              <a:t>¿Son todas las flores iguales?</a:t>
            </a:r>
            <a:br>
              <a:rPr lang="es-ES" altLang="es-CL" sz="31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s-ES" altLang="es-CL" sz="31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s-ES" altLang="es-CL" sz="3100" dirty="0">
                <a:solidFill>
                  <a:schemeClr val="tx1"/>
                </a:solidFill>
                <a:latin typeface="Calibri" panose="020F0502020204030204" pitchFamily="34" charset="0"/>
              </a:rPr>
              <a:t>¿Tienen los mismos colores?</a:t>
            </a:r>
            <a:br>
              <a:rPr lang="es-ES" altLang="es-CL" sz="31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s-ES" altLang="es-CL" sz="31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s-ES" altLang="es-CL" sz="3100" dirty="0">
                <a:solidFill>
                  <a:schemeClr val="tx1"/>
                </a:solidFill>
                <a:latin typeface="Calibri" panose="020F0502020204030204" pitchFamily="34" charset="0"/>
              </a:rPr>
              <a:t>¿Tienen las mismas formas?</a:t>
            </a:r>
            <a:br>
              <a:rPr lang="es-ES" altLang="es-CL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295B84-44C2-4474-8AB4-C8A073E60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30000"/>
                </a:schemeClr>
              </a:solidFill>
            </a:endParaRPr>
          </a:p>
        </p:txBody>
      </p:sp>
      <p:pic>
        <p:nvPicPr>
          <p:cNvPr id="4" name="Marcador de contenido 3" descr="Flor de color morado&#10;&#10;Descripción generada automáticamente">
            <a:extLst>
              <a:ext uri="{FF2B5EF4-FFF2-40B4-BE49-F238E27FC236}">
                <a16:creationId xmlns:a16="http://schemas.microsoft.com/office/drawing/2014/main" id="{C37BE98B-2177-49A9-81A6-48D0AC2C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03" y="4011331"/>
            <a:ext cx="2327272" cy="2304000"/>
          </a:xfrm>
          <a:prstGeom prst="rect">
            <a:avLst/>
          </a:prstGeom>
        </p:spPr>
      </p:pic>
      <p:pic>
        <p:nvPicPr>
          <p:cNvPr id="5" name="Imagen 4" descr="Una flor amarilla&#10;&#10;Descripción generada automáticamente">
            <a:extLst>
              <a:ext uri="{FF2B5EF4-FFF2-40B4-BE49-F238E27FC236}">
                <a16:creationId xmlns:a16="http://schemas.microsoft.com/office/drawing/2014/main" id="{A7953529-472C-4D34-99EE-1C79B374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80" y="4011331"/>
            <a:ext cx="2393766" cy="2304000"/>
          </a:xfrm>
          <a:prstGeom prst="rect">
            <a:avLst/>
          </a:prstGeom>
        </p:spPr>
      </p:pic>
      <p:pic>
        <p:nvPicPr>
          <p:cNvPr id="7" name="Imagen 6" descr="Una flor rosa&#10;&#10;Descripción generada automáticamente">
            <a:extLst>
              <a:ext uri="{FF2B5EF4-FFF2-40B4-BE49-F238E27FC236}">
                <a16:creationId xmlns:a16="http://schemas.microsoft.com/office/drawing/2014/main" id="{A7A71039-DDE3-4F53-9092-E9C62EA7B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87" y="4093627"/>
            <a:ext cx="2577600" cy="2139407"/>
          </a:xfrm>
          <a:prstGeom prst="rect">
            <a:avLst/>
          </a:prstGeom>
        </p:spPr>
      </p:pic>
      <p:pic>
        <p:nvPicPr>
          <p:cNvPr id="6" name="Imagen 5" descr="Una flor blanca&#10;&#10;Descripción generada automáticamente">
            <a:extLst>
              <a:ext uri="{FF2B5EF4-FFF2-40B4-BE49-F238E27FC236}">
                <a16:creationId xmlns:a16="http://schemas.microsoft.com/office/drawing/2014/main" id="{4AAFE261-4A66-4121-8CB0-F5D53AF1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412" y="4183843"/>
            <a:ext cx="2577600" cy="1958976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C6B6B9B-3630-4D96-BBCA-421827203115}"/>
              </a:ext>
            </a:extLst>
          </p:cNvPr>
          <p:cNvCxnSpPr/>
          <p:nvPr/>
        </p:nvCxnSpPr>
        <p:spPr>
          <a:xfrm>
            <a:off x="408214" y="3086100"/>
            <a:ext cx="11478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33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5B1D24-FEF4-46B5-9BE0-63B8BD9C9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326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E1DBA3-068C-47CE-A5C9-D9FC9F2A2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66" b="17851"/>
          <a:stretch/>
        </p:blipFill>
        <p:spPr>
          <a:xfrm>
            <a:off x="0" y="10"/>
            <a:ext cx="3701087" cy="38380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ED4843-CB7D-4DD7-9D03-4719F29AF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29" r="-1" b="-1"/>
          <a:stretch/>
        </p:blipFill>
        <p:spPr>
          <a:xfrm>
            <a:off x="0" y="3838014"/>
            <a:ext cx="3761631" cy="30199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4987925" y="2840038"/>
            <a:chExt cx="2216150" cy="117792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21B13894-AD5F-48A9-B8DC-1800A70CA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9" r="26935" b="2"/>
          <a:stretch/>
        </p:blipFill>
        <p:spPr>
          <a:xfrm>
            <a:off x="8883600" y="10"/>
            <a:ext cx="3308400" cy="3430790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F1621A3-463A-4FAD-B055-98C1F6507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2594"/>
          <a:stretch/>
        </p:blipFill>
        <p:spPr>
          <a:xfrm>
            <a:off x="8883600" y="3427200"/>
            <a:ext cx="3308400" cy="3430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15AC50-9CD3-448E-8438-2158AB7D9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1087" y="0"/>
            <a:ext cx="5182513" cy="705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D2025-7CDA-4B64-869E-7E116A1D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cap="none" dirty="0"/>
              <a:t>De las flores observadas: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DDA89C-E12F-43E3-A89B-2FBF4BD9F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s-ES" dirty="0">
                <a:solidFill>
                  <a:srgbClr val="FFFFFF"/>
                </a:solidFill>
              </a:rPr>
              <a:t>¿Cuál te gusta más y por qué?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s-ES" dirty="0">
                <a:solidFill>
                  <a:srgbClr val="FFFFFF"/>
                </a:solidFill>
              </a:rPr>
              <a:t>¿Qué te recuerdan las flores?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s-ES" dirty="0">
                <a:solidFill>
                  <a:srgbClr val="FFFFFF"/>
                </a:solidFill>
              </a:rPr>
              <a:t>¿Qué sentimientos me producen las flores?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s-ES" dirty="0">
                <a:solidFill>
                  <a:srgbClr val="FFFFFF"/>
                </a:solidFill>
              </a:rPr>
              <a:t>¿Dónde observas flores en tu vida diaria?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s-ES" dirty="0">
                <a:solidFill>
                  <a:srgbClr val="FFFFFF"/>
                </a:solidFill>
              </a:rPr>
              <a:t>¿Qué colores y formas tienen esas flores?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8574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3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9FE0B3-F9DF-49C3-8F92-CAB10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es-CL"/>
              <a:t>Las flores en el arte</a:t>
            </a:r>
            <a:endParaRPr lang="es-CL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C41E5023-2C80-4394-BADD-56502FB54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8" r="1988" b="-1"/>
          <a:stretch/>
        </p:blipFill>
        <p:spPr>
          <a:xfrm>
            <a:off x="20" y="3428999"/>
            <a:ext cx="3049180" cy="34282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5E1922-68E5-422B-A091-0AF2D756D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980"/>
          <a:stretch/>
        </p:blipFill>
        <p:spPr>
          <a:xfrm>
            <a:off x="6093600" y="3429787"/>
            <a:ext cx="3049200" cy="3428213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A7ACAFE-7EAE-4888-A173-C6EC8DAD18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24" r="9292" b="4"/>
          <a:stretch/>
        </p:blipFill>
        <p:spPr>
          <a:xfrm>
            <a:off x="3049200" y="3428998"/>
            <a:ext cx="3049200" cy="34282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A8E2DC-C6EA-4E00-8C46-2764FF8F33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85" r="15830" b="4"/>
          <a:stretch/>
        </p:blipFill>
        <p:spPr>
          <a:xfrm>
            <a:off x="9142800" y="3428998"/>
            <a:ext cx="3049200" cy="342821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A0ECCB1-0F46-4D6E-9B46-C0D7CA79AC79}"/>
              </a:ext>
            </a:extLst>
          </p:cNvPr>
          <p:cNvCxnSpPr/>
          <p:nvPr/>
        </p:nvCxnSpPr>
        <p:spPr>
          <a:xfrm>
            <a:off x="244929" y="3118757"/>
            <a:ext cx="115606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81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3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FDA64D-095D-4DCB-9DA6-67BE2601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050" y="1079500"/>
            <a:ext cx="3884962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0hara koson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317257-06DD-4A22-BEC0-414E9E556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0402"/>
          <a:stretch/>
        </p:blipFill>
        <p:spPr>
          <a:xfrm>
            <a:off x="540988" y="540000"/>
            <a:ext cx="3337200" cy="577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9496A2-9F82-4063-9AFF-64493939F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12" r="-3" b="3826"/>
          <a:stretch/>
        </p:blipFill>
        <p:spPr>
          <a:xfrm>
            <a:off x="3874814" y="540000"/>
            <a:ext cx="3337200" cy="2890800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42A871C-8B0A-486B-A319-EB1445171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50623" b="4766"/>
          <a:stretch/>
        </p:blipFill>
        <p:spPr>
          <a:xfrm>
            <a:off x="3874814" y="3427200"/>
            <a:ext cx="3337200" cy="28908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8531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08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75D15D-F1AA-4C3F-89B6-FE11F17B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050" y="540000"/>
            <a:ext cx="3884962" cy="1331637"/>
          </a:xfrm>
        </p:spPr>
        <p:txBody>
          <a:bodyPr anchor="b">
            <a:normAutofit/>
          </a:bodyPr>
          <a:lstStyle/>
          <a:p>
            <a:pPr algn="ctr"/>
            <a:r>
              <a:rPr lang="es-CL" dirty="0" err="1"/>
              <a:t>Crales</a:t>
            </a:r>
            <a:r>
              <a:rPr lang="es-CL" dirty="0"/>
              <a:t> </a:t>
            </a:r>
            <a:r>
              <a:rPr lang="es-CL" dirty="0" err="1"/>
              <a:t>tunnicliffe</a:t>
            </a:r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09CC87E-CD09-4FBD-B3E1-441A5C409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66"/>
          <a:stretch/>
        </p:blipFill>
        <p:spPr>
          <a:xfrm>
            <a:off x="540988" y="540000"/>
            <a:ext cx="3337200" cy="577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286F712-7122-433E-BE09-E1ECE53CE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7" r="10546" b="4"/>
          <a:stretch/>
        </p:blipFill>
        <p:spPr>
          <a:xfrm>
            <a:off x="3874814" y="540000"/>
            <a:ext cx="3337200" cy="2890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853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F25AA3-5D27-47A2-ADFD-8C7F05B75C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11"/>
          <a:stretch/>
        </p:blipFill>
        <p:spPr>
          <a:xfrm>
            <a:off x="3874814" y="3427200"/>
            <a:ext cx="3337200" cy="28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14545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Leaf">
      <a:dk1>
        <a:sysClr val="windowText" lastClr="000000"/>
      </a:dk1>
      <a:lt1>
        <a:sysClr val="window" lastClr="FFFFFF"/>
      </a:lt1>
      <a:dk2>
        <a:srgbClr val="732124"/>
      </a:dk2>
      <a:lt2>
        <a:srgbClr val="F0EDE5"/>
      </a:lt2>
      <a:accent1>
        <a:srgbClr val="D34817"/>
      </a:accent1>
      <a:accent2>
        <a:srgbClr val="A68D65"/>
      </a:accent2>
      <a:accent3>
        <a:srgbClr val="728377"/>
      </a:accent3>
      <a:accent4>
        <a:srgbClr val="B4797B"/>
      </a:accent4>
      <a:accent5>
        <a:srgbClr val="CE8439"/>
      </a:accent5>
      <a:accent6>
        <a:srgbClr val="CF3A2A"/>
      </a:accent6>
      <a:hlink>
        <a:srgbClr val="D06853"/>
      </a:hlink>
      <a:folHlink>
        <a:srgbClr val="B67779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277</Words>
  <Application>Microsoft Office PowerPoint</Application>
  <PresentationFormat>Panorámica</PresentationFormat>
  <Paragraphs>39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Avenir Next LT Pro Light</vt:lpstr>
      <vt:lpstr>Calibri</vt:lpstr>
      <vt:lpstr>Rockwell Nova Light</vt:lpstr>
      <vt:lpstr>Wingdings</vt:lpstr>
      <vt:lpstr>LeafVTI</vt:lpstr>
      <vt:lpstr>Diseñando y creando flores</vt:lpstr>
      <vt:lpstr>Presentación de PowerPoint</vt:lpstr>
      <vt:lpstr>Presentación de PowerPoint</vt:lpstr>
      <vt:lpstr>Presentación de PowerPoint</vt:lpstr>
      <vt:lpstr>Presentación de PowerPoint</vt:lpstr>
      <vt:lpstr>De las flores observadas:</vt:lpstr>
      <vt:lpstr>Las flores en el arte</vt:lpstr>
      <vt:lpstr>0hara koson</vt:lpstr>
      <vt:lpstr>Crales tunnicliffe</vt:lpstr>
      <vt:lpstr>Vincent van Gogh</vt:lpstr>
      <vt:lpstr>Jessie Arms bolke</vt:lpstr>
      <vt:lpstr>Henry rousseau</vt:lpstr>
      <vt:lpstr>Concepción Balmes</vt:lpstr>
      <vt:lpstr>Georgia o´KeeFe  creo sus propias flores a partir de la observación de flores naturales</vt:lpstr>
      <vt:lpstr>Actividad</vt:lpstr>
      <vt:lpstr>Imágenes en: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Diseñando y creando flores</dc:title>
  <dc:creator>Carmen Julia Undurraga Ossa</dc:creator>
  <cp:lastModifiedBy>Carmen Julia Undurraga Ossa</cp:lastModifiedBy>
  <cp:revision>1</cp:revision>
  <dcterms:created xsi:type="dcterms:W3CDTF">2020-11-19T20:31:36Z</dcterms:created>
  <dcterms:modified xsi:type="dcterms:W3CDTF">2020-11-24T14:52:51Z</dcterms:modified>
</cp:coreProperties>
</file>