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comment1.xml" ContentType="application/vnd.openxmlformats-officedocument.presentationml.comment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85" r:id="rId5"/>
    <p:sldId id="261" r:id="rId6"/>
    <p:sldId id="259" r:id="rId7"/>
    <p:sldId id="262" r:id="rId8"/>
    <p:sldId id="286" r:id="rId9"/>
    <p:sldId id="264" r:id="rId10"/>
    <p:sldId id="267" r:id="rId11"/>
    <p:sldId id="273" r:id="rId12"/>
    <p:sldId id="266" r:id="rId13"/>
    <p:sldId id="276" r:id="rId14"/>
    <p:sldId id="277" r:id="rId15"/>
    <p:sldId id="278" r:id="rId16"/>
    <p:sldId id="268" r:id="rId17"/>
    <p:sldId id="269" r:id="rId18"/>
    <p:sldId id="271" r:id="rId19"/>
    <p:sldId id="280" r:id="rId20"/>
    <p:sldId id="287" r:id="rId21"/>
    <p:sldId id="288" r:id="rId2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ia del Rosario  Alvarez Piraces" initials="MdRAP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48A2"/>
    <a:srgbClr val="F47914"/>
    <a:srgbClr val="8C3C47"/>
    <a:srgbClr val="663300"/>
    <a:srgbClr val="C25F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1" d="100"/>
          <a:sy n="91" d="100"/>
        </p:scale>
        <p:origin x="6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3-04-05T16:03:30.030" idx="2">
    <p:pos x="5472" y="1008"/>
    <p:text>el naranjo se ve medio sucio, ¿se le puede dar + amarillo?</p:tex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91F43D-5048-44AF-A3EF-B310FC962C1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3F0BE99-E303-4915-9098-A3E55A9523AB}">
      <dgm:prSet phldrT="[Texto]"/>
      <dgm:spPr>
        <a:solidFill>
          <a:srgbClr val="FFFF00"/>
        </a:solidFill>
        <a:ln>
          <a:solidFill>
            <a:srgbClr val="8648A2"/>
          </a:solidFill>
        </a:ln>
      </dgm:spPr>
      <dgm:t>
        <a:bodyPr/>
        <a:lstStyle/>
        <a:p>
          <a:endParaRPr lang="es-ES" dirty="0"/>
        </a:p>
      </dgm:t>
    </dgm:pt>
    <dgm:pt modelId="{5B30BD97-6EF1-42BF-BAD2-C3310F24AACC}" type="parTrans" cxnId="{90350F9E-724D-4B81-882D-D633B7B55DE5}">
      <dgm:prSet/>
      <dgm:spPr/>
      <dgm:t>
        <a:bodyPr/>
        <a:lstStyle/>
        <a:p>
          <a:endParaRPr lang="es-ES"/>
        </a:p>
      </dgm:t>
    </dgm:pt>
    <dgm:pt modelId="{448726A8-09BF-413E-8143-D8367D4C11B4}" type="sibTrans" cxnId="{90350F9E-724D-4B81-882D-D633B7B55DE5}">
      <dgm:prSet/>
      <dgm:spPr/>
      <dgm:t>
        <a:bodyPr/>
        <a:lstStyle/>
        <a:p>
          <a:endParaRPr lang="es-ES"/>
        </a:p>
      </dgm:t>
    </dgm:pt>
    <dgm:pt modelId="{2E340F5D-F7D4-4E30-A2C9-DB3771294643}">
      <dgm:prSet phldrT="[Texto]"/>
      <dgm:spPr>
        <a:solidFill>
          <a:srgbClr val="8648A2"/>
        </a:solidFill>
        <a:ln>
          <a:solidFill>
            <a:srgbClr val="FFFF00"/>
          </a:solidFill>
        </a:ln>
      </dgm:spPr>
      <dgm:t>
        <a:bodyPr/>
        <a:lstStyle/>
        <a:p>
          <a:endParaRPr lang="es-ES" dirty="0"/>
        </a:p>
      </dgm:t>
    </dgm:pt>
    <dgm:pt modelId="{E7BC1E09-4C42-4CDD-B1B7-6D9D59015094}" type="parTrans" cxnId="{937C9950-C2E2-4EAC-BE84-C15A71A09753}">
      <dgm:prSet/>
      <dgm:spPr/>
      <dgm:t>
        <a:bodyPr/>
        <a:lstStyle/>
        <a:p>
          <a:endParaRPr lang="es-ES"/>
        </a:p>
      </dgm:t>
    </dgm:pt>
    <dgm:pt modelId="{620286CC-D807-4FD1-8AD3-004EE87AFBB3}" type="sibTrans" cxnId="{937C9950-C2E2-4EAC-BE84-C15A71A09753}">
      <dgm:prSet/>
      <dgm:spPr/>
      <dgm:t>
        <a:bodyPr/>
        <a:lstStyle/>
        <a:p>
          <a:endParaRPr lang="es-ES"/>
        </a:p>
      </dgm:t>
    </dgm:pt>
    <dgm:pt modelId="{769047DC-CBA7-4CF8-BDEC-133CBBDA54EB}">
      <dgm:prSet phldrT="[Texto]"/>
      <dgm:spPr>
        <a:ln>
          <a:solidFill>
            <a:srgbClr val="F47914"/>
          </a:solidFill>
        </a:ln>
      </dgm:spPr>
      <dgm:t>
        <a:bodyPr/>
        <a:lstStyle/>
        <a:p>
          <a:endParaRPr lang="es-ES" dirty="0"/>
        </a:p>
      </dgm:t>
    </dgm:pt>
    <dgm:pt modelId="{AF8AFCD1-AEC2-4FB4-B5B3-0806B84D7F22}" type="parTrans" cxnId="{51F7A81A-150A-41AF-B3E7-C0DCAC4CE4ED}">
      <dgm:prSet/>
      <dgm:spPr/>
      <dgm:t>
        <a:bodyPr/>
        <a:lstStyle/>
        <a:p>
          <a:endParaRPr lang="es-ES"/>
        </a:p>
      </dgm:t>
    </dgm:pt>
    <dgm:pt modelId="{F524BA77-FDA9-4B73-9E07-18CE853D44BF}" type="sibTrans" cxnId="{51F7A81A-150A-41AF-B3E7-C0DCAC4CE4ED}">
      <dgm:prSet/>
      <dgm:spPr/>
      <dgm:t>
        <a:bodyPr/>
        <a:lstStyle/>
        <a:p>
          <a:endParaRPr lang="es-ES"/>
        </a:p>
      </dgm:t>
    </dgm:pt>
    <dgm:pt modelId="{AF068709-54F2-4A82-B9DA-652251295144}">
      <dgm:prSet phldrT="[Texto]"/>
      <dgm:spPr>
        <a:solidFill>
          <a:srgbClr val="F47914"/>
        </a:solidFill>
        <a:ln>
          <a:solidFill>
            <a:srgbClr val="0070C0"/>
          </a:solidFill>
        </a:ln>
      </dgm:spPr>
      <dgm:t>
        <a:bodyPr/>
        <a:lstStyle/>
        <a:p>
          <a:endParaRPr lang="es-ES" dirty="0"/>
        </a:p>
      </dgm:t>
    </dgm:pt>
    <dgm:pt modelId="{DD9D1E4A-4F4D-418F-85F0-D9AB69B4A6FE}" type="parTrans" cxnId="{EDAE36EA-9251-45AE-B580-62CC457C04C6}">
      <dgm:prSet/>
      <dgm:spPr/>
      <dgm:t>
        <a:bodyPr/>
        <a:lstStyle/>
        <a:p>
          <a:endParaRPr lang="es-ES"/>
        </a:p>
      </dgm:t>
    </dgm:pt>
    <dgm:pt modelId="{5B6B4681-5852-450B-AF61-793BF1BCB888}" type="sibTrans" cxnId="{EDAE36EA-9251-45AE-B580-62CC457C04C6}">
      <dgm:prSet/>
      <dgm:spPr/>
      <dgm:t>
        <a:bodyPr/>
        <a:lstStyle/>
        <a:p>
          <a:endParaRPr lang="es-ES"/>
        </a:p>
      </dgm:t>
    </dgm:pt>
    <dgm:pt modelId="{3826E01B-D1F2-4B6B-828B-4BBED6DB3FAF}">
      <dgm:prSet phldrT="[Texto]"/>
      <dgm:spPr>
        <a:solidFill>
          <a:srgbClr val="FF0000"/>
        </a:solidFill>
        <a:ln>
          <a:solidFill>
            <a:srgbClr val="00B050"/>
          </a:solidFill>
        </a:ln>
      </dgm:spPr>
      <dgm:t>
        <a:bodyPr/>
        <a:lstStyle/>
        <a:p>
          <a:endParaRPr lang="es-ES" dirty="0"/>
        </a:p>
      </dgm:t>
    </dgm:pt>
    <dgm:pt modelId="{52E27E9A-8FB8-491E-8302-266340A301A0}" type="parTrans" cxnId="{F6D01438-7C04-4ED6-B456-5B18895A4FB0}">
      <dgm:prSet/>
      <dgm:spPr/>
      <dgm:t>
        <a:bodyPr/>
        <a:lstStyle/>
        <a:p>
          <a:endParaRPr lang="es-ES"/>
        </a:p>
      </dgm:t>
    </dgm:pt>
    <dgm:pt modelId="{DD1637D3-059F-4036-89D0-AA151B3DA4F2}" type="sibTrans" cxnId="{F6D01438-7C04-4ED6-B456-5B18895A4FB0}">
      <dgm:prSet/>
      <dgm:spPr/>
      <dgm:t>
        <a:bodyPr/>
        <a:lstStyle/>
        <a:p>
          <a:endParaRPr lang="es-ES"/>
        </a:p>
      </dgm:t>
    </dgm:pt>
    <dgm:pt modelId="{5076F793-1D35-4E2F-9234-937FF77CF607}">
      <dgm:prSet phldrT="[Texto]"/>
      <dgm:spPr>
        <a:solidFill>
          <a:srgbClr val="00B050"/>
        </a:solidFill>
        <a:ln>
          <a:solidFill>
            <a:srgbClr val="FF0000"/>
          </a:solidFill>
        </a:ln>
      </dgm:spPr>
      <dgm:t>
        <a:bodyPr/>
        <a:lstStyle/>
        <a:p>
          <a:endParaRPr lang="es-ES" dirty="0">
            <a:solidFill>
              <a:srgbClr val="8648A2"/>
            </a:solidFill>
          </a:endParaRPr>
        </a:p>
      </dgm:t>
    </dgm:pt>
    <dgm:pt modelId="{7276D583-F3DE-46B6-B859-F609CB68FB88}" type="parTrans" cxnId="{74F35BB4-6BFC-4240-AB4E-2B33768453AD}">
      <dgm:prSet/>
      <dgm:spPr/>
      <dgm:t>
        <a:bodyPr/>
        <a:lstStyle/>
        <a:p>
          <a:endParaRPr lang="es-ES"/>
        </a:p>
      </dgm:t>
    </dgm:pt>
    <dgm:pt modelId="{0FBE5EE6-DB82-41DD-9A65-033B9782DC6B}" type="sibTrans" cxnId="{74F35BB4-6BFC-4240-AB4E-2B33768453AD}">
      <dgm:prSet/>
      <dgm:spPr/>
      <dgm:t>
        <a:bodyPr/>
        <a:lstStyle/>
        <a:p>
          <a:endParaRPr lang="es-ES"/>
        </a:p>
      </dgm:t>
    </dgm:pt>
    <dgm:pt modelId="{508903F4-2A29-4AF5-8AF8-F7A4A34C8D54}" type="pres">
      <dgm:prSet presAssocID="{5E91F43D-5048-44AF-A3EF-B310FC962C17}" presName="diagram" presStyleCnt="0">
        <dgm:presLayoutVars>
          <dgm:dir/>
          <dgm:resizeHandles val="exact"/>
        </dgm:presLayoutVars>
      </dgm:prSet>
      <dgm:spPr/>
    </dgm:pt>
    <dgm:pt modelId="{530BBFE3-3A4B-418F-9E64-89DBB58E9921}" type="pres">
      <dgm:prSet presAssocID="{D3F0BE99-E303-4915-9098-A3E55A9523AB}" presName="node" presStyleLbl="node1" presStyleIdx="0" presStyleCnt="6">
        <dgm:presLayoutVars>
          <dgm:bulletEnabled val="1"/>
        </dgm:presLayoutVars>
      </dgm:prSet>
      <dgm:spPr/>
    </dgm:pt>
    <dgm:pt modelId="{FF1C29D0-5F28-47E9-8BB0-5F75691D79CD}" type="pres">
      <dgm:prSet presAssocID="{448726A8-09BF-413E-8143-D8367D4C11B4}" presName="sibTrans" presStyleCnt="0"/>
      <dgm:spPr/>
    </dgm:pt>
    <dgm:pt modelId="{B8127D29-6658-4FDE-91F8-EF06B5700215}" type="pres">
      <dgm:prSet presAssocID="{2E340F5D-F7D4-4E30-A2C9-DB3771294643}" presName="node" presStyleLbl="node1" presStyleIdx="1" presStyleCnt="6">
        <dgm:presLayoutVars>
          <dgm:bulletEnabled val="1"/>
        </dgm:presLayoutVars>
      </dgm:prSet>
      <dgm:spPr/>
    </dgm:pt>
    <dgm:pt modelId="{D4BBD26A-F902-4E9A-9428-E56C0D3B3738}" type="pres">
      <dgm:prSet presAssocID="{620286CC-D807-4FD1-8AD3-004EE87AFBB3}" presName="sibTrans" presStyleCnt="0"/>
      <dgm:spPr/>
    </dgm:pt>
    <dgm:pt modelId="{2F45208E-CBB8-425C-AFA6-0E08A2B9410E}" type="pres">
      <dgm:prSet presAssocID="{769047DC-CBA7-4CF8-BDEC-133CBBDA54EB}" presName="node" presStyleLbl="node1" presStyleIdx="2" presStyleCnt="6">
        <dgm:presLayoutVars>
          <dgm:bulletEnabled val="1"/>
        </dgm:presLayoutVars>
      </dgm:prSet>
      <dgm:spPr/>
    </dgm:pt>
    <dgm:pt modelId="{F4E6E824-4959-472F-8D69-AB0D8CB3B24C}" type="pres">
      <dgm:prSet presAssocID="{F524BA77-FDA9-4B73-9E07-18CE853D44BF}" presName="sibTrans" presStyleCnt="0"/>
      <dgm:spPr/>
    </dgm:pt>
    <dgm:pt modelId="{E9CE722A-6DE0-4D2A-9EB9-4C831E50592B}" type="pres">
      <dgm:prSet presAssocID="{AF068709-54F2-4A82-B9DA-652251295144}" presName="node" presStyleLbl="node1" presStyleIdx="3" presStyleCnt="6">
        <dgm:presLayoutVars>
          <dgm:bulletEnabled val="1"/>
        </dgm:presLayoutVars>
      </dgm:prSet>
      <dgm:spPr/>
    </dgm:pt>
    <dgm:pt modelId="{601852D1-F9CE-436A-ACD2-62AFADAE95CE}" type="pres">
      <dgm:prSet presAssocID="{5B6B4681-5852-450B-AF61-793BF1BCB888}" presName="sibTrans" presStyleCnt="0"/>
      <dgm:spPr/>
    </dgm:pt>
    <dgm:pt modelId="{6BA85BD0-ABB6-4006-9B34-DED5097988A4}" type="pres">
      <dgm:prSet presAssocID="{3826E01B-D1F2-4B6B-828B-4BBED6DB3FAF}" presName="node" presStyleLbl="node1" presStyleIdx="4" presStyleCnt="6">
        <dgm:presLayoutVars>
          <dgm:bulletEnabled val="1"/>
        </dgm:presLayoutVars>
      </dgm:prSet>
      <dgm:spPr/>
    </dgm:pt>
    <dgm:pt modelId="{9BA8DC12-83E2-4EE2-8D39-8CE191151F5F}" type="pres">
      <dgm:prSet presAssocID="{DD1637D3-059F-4036-89D0-AA151B3DA4F2}" presName="sibTrans" presStyleCnt="0"/>
      <dgm:spPr/>
    </dgm:pt>
    <dgm:pt modelId="{C2477DE2-26C2-4CCD-A89A-8757E0C1C413}" type="pres">
      <dgm:prSet presAssocID="{5076F793-1D35-4E2F-9234-937FF77CF607}" presName="node" presStyleLbl="node1" presStyleIdx="5" presStyleCnt="6">
        <dgm:presLayoutVars>
          <dgm:bulletEnabled val="1"/>
        </dgm:presLayoutVars>
      </dgm:prSet>
      <dgm:spPr/>
    </dgm:pt>
  </dgm:ptLst>
  <dgm:cxnLst>
    <dgm:cxn modelId="{0A43E802-6712-4AB9-9EF9-5BF27BF30020}" type="presOf" srcId="{2E340F5D-F7D4-4E30-A2C9-DB3771294643}" destId="{B8127D29-6658-4FDE-91F8-EF06B5700215}" srcOrd="0" destOrd="0" presId="urn:microsoft.com/office/officeart/2005/8/layout/default"/>
    <dgm:cxn modelId="{BB08D816-D2B6-4619-83E7-36A849FF7962}" type="presOf" srcId="{AF068709-54F2-4A82-B9DA-652251295144}" destId="{E9CE722A-6DE0-4D2A-9EB9-4C831E50592B}" srcOrd="0" destOrd="0" presId="urn:microsoft.com/office/officeart/2005/8/layout/default"/>
    <dgm:cxn modelId="{E1F7DB17-0E30-47D7-B5D2-EFB3E1D667C5}" type="presOf" srcId="{5076F793-1D35-4E2F-9234-937FF77CF607}" destId="{C2477DE2-26C2-4CCD-A89A-8757E0C1C413}" srcOrd="0" destOrd="0" presId="urn:microsoft.com/office/officeart/2005/8/layout/default"/>
    <dgm:cxn modelId="{51F7A81A-150A-41AF-B3E7-C0DCAC4CE4ED}" srcId="{5E91F43D-5048-44AF-A3EF-B310FC962C17}" destId="{769047DC-CBA7-4CF8-BDEC-133CBBDA54EB}" srcOrd="2" destOrd="0" parTransId="{AF8AFCD1-AEC2-4FB4-B5B3-0806B84D7F22}" sibTransId="{F524BA77-FDA9-4B73-9E07-18CE853D44BF}"/>
    <dgm:cxn modelId="{F6D01438-7C04-4ED6-B456-5B18895A4FB0}" srcId="{5E91F43D-5048-44AF-A3EF-B310FC962C17}" destId="{3826E01B-D1F2-4B6B-828B-4BBED6DB3FAF}" srcOrd="4" destOrd="0" parTransId="{52E27E9A-8FB8-491E-8302-266340A301A0}" sibTransId="{DD1637D3-059F-4036-89D0-AA151B3DA4F2}"/>
    <dgm:cxn modelId="{4452353E-F33D-4FF2-AFA3-CD2EF2B0649E}" type="presOf" srcId="{3826E01B-D1F2-4B6B-828B-4BBED6DB3FAF}" destId="{6BA85BD0-ABB6-4006-9B34-DED5097988A4}" srcOrd="0" destOrd="0" presId="urn:microsoft.com/office/officeart/2005/8/layout/default"/>
    <dgm:cxn modelId="{937C9950-C2E2-4EAC-BE84-C15A71A09753}" srcId="{5E91F43D-5048-44AF-A3EF-B310FC962C17}" destId="{2E340F5D-F7D4-4E30-A2C9-DB3771294643}" srcOrd="1" destOrd="0" parTransId="{E7BC1E09-4C42-4CDD-B1B7-6D9D59015094}" sibTransId="{620286CC-D807-4FD1-8AD3-004EE87AFBB3}"/>
    <dgm:cxn modelId="{CA0DD780-8C8D-472D-99A4-834BEAF59487}" type="presOf" srcId="{D3F0BE99-E303-4915-9098-A3E55A9523AB}" destId="{530BBFE3-3A4B-418F-9E64-89DBB58E9921}" srcOrd="0" destOrd="0" presId="urn:microsoft.com/office/officeart/2005/8/layout/default"/>
    <dgm:cxn modelId="{90350F9E-724D-4B81-882D-D633B7B55DE5}" srcId="{5E91F43D-5048-44AF-A3EF-B310FC962C17}" destId="{D3F0BE99-E303-4915-9098-A3E55A9523AB}" srcOrd="0" destOrd="0" parTransId="{5B30BD97-6EF1-42BF-BAD2-C3310F24AACC}" sibTransId="{448726A8-09BF-413E-8143-D8367D4C11B4}"/>
    <dgm:cxn modelId="{74F35BB4-6BFC-4240-AB4E-2B33768453AD}" srcId="{5E91F43D-5048-44AF-A3EF-B310FC962C17}" destId="{5076F793-1D35-4E2F-9234-937FF77CF607}" srcOrd="5" destOrd="0" parTransId="{7276D583-F3DE-46B6-B859-F609CB68FB88}" sibTransId="{0FBE5EE6-DB82-41DD-9A65-033B9782DC6B}"/>
    <dgm:cxn modelId="{C0ED78C6-FC7A-4F2E-96E4-5FA375F0F54F}" type="presOf" srcId="{769047DC-CBA7-4CF8-BDEC-133CBBDA54EB}" destId="{2F45208E-CBB8-425C-AFA6-0E08A2B9410E}" srcOrd="0" destOrd="0" presId="urn:microsoft.com/office/officeart/2005/8/layout/default"/>
    <dgm:cxn modelId="{EDAE36EA-9251-45AE-B580-62CC457C04C6}" srcId="{5E91F43D-5048-44AF-A3EF-B310FC962C17}" destId="{AF068709-54F2-4A82-B9DA-652251295144}" srcOrd="3" destOrd="0" parTransId="{DD9D1E4A-4F4D-418F-85F0-D9AB69B4A6FE}" sibTransId="{5B6B4681-5852-450B-AF61-793BF1BCB888}"/>
    <dgm:cxn modelId="{11A73BFB-2027-41BF-AC43-402430367ED3}" type="presOf" srcId="{5E91F43D-5048-44AF-A3EF-B310FC962C17}" destId="{508903F4-2A29-4AF5-8AF8-F7A4A34C8D54}" srcOrd="0" destOrd="0" presId="urn:microsoft.com/office/officeart/2005/8/layout/default"/>
    <dgm:cxn modelId="{7C3251A2-C515-4C10-A0E3-4BB4B0C16B1A}" type="presParOf" srcId="{508903F4-2A29-4AF5-8AF8-F7A4A34C8D54}" destId="{530BBFE3-3A4B-418F-9E64-89DBB58E9921}" srcOrd="0" destOrd="0" presId="urn:microsoft.com/office/officeart/2005/8/layout/default"/>
    <dgm:cxn modelId="{F8D63611-A47A-4CF4-B383-9A026DE5DE94}" type="presParOf" srcId="{508903F4-2A29-4AF5-8AF8-F7A4A34C8D54}" destId="{FF1C29D0-5F28-47E9-8BB0-5F75691D79CD}" srcOrd="1" destOrd="0" presId="urn:microsoft.com/office/officeart/2005/8/layout/default"/>
    <dgm:cxn modelId="{A0116AA8-A490-4822-B3E7-689FB1AFD6D4}" type="presParOf" srcId="{508903F4-2A29-4AF5-8AF8-F7A4A34C8D54}" destId="{B8127D29-6658-4FDE-91F8-EF06B5700215}" srcOrd="2" destOrd="0" presId="urn:microsoft.com/office/officeart/2005/8/layout/default"/>
    <dgm:cxn modelId="{B4BBDAD3-0C3F-41C1-9680-29E2603F9952}" type="presParOf" srcId="{508903F4-2A29-4AF5-8AF8-F7A4A34C8D54}" destId="{D4BBD26A-F902-4E9A-9428-E56C0D3B3738}" srcOrd="3" destOrd="0" presId="urn:microsoft.com/office/officeart/2005/8/layout/default"/>
    <dgm:cxn modelId="{FF5F48D5-9AC1-49B5-8393-131DCE0B2BA2}" type="presParOf" srcId="{508903F4-2A29-4AF5-8AF8-F7A4A34C8D54}" destId="{2F45208E-CBB8-425C-AFA6-0E08A2B9410E}" srcOrd="4" destOrd="0" presId="urn:microsoft.com/office/officeart/2005/8/layout/default"/>
    <dgm:cxn modelId="{15F8E820-99B4-4F01-B820-C4A0AB023BE2}" type="presParOf" srcId="{508903F4-2A29-4AF5-8AF8-F7A4A34C8D54}" destId="{F4E6E824-4959-472F-8D69-AB0D8CB3B24C}" srcOrd="5" destOrd="0" presId="urn:microsoft.com/office/officeart/2005/8/layout/default"/>
    <dgm:cxn modelId="{807B06CE-0777-4FDB-A514-37DC2BA10549}" type="presParOf" srcId="{508903F4-2A29-4AF5-8AF8-F7A4A34C8D54}" destId="{E9CE722A-6DE0-4D2A-9EB9-4C831E50592B}" srcOrd="6" destOrd="0" presId="urn:microsoft.com/office/officeart/2005/8/layout/default"/>
    <dgm:cxn modelId="{27985AA7-F4A5-497C-8108-AE99B840A42F}" type="presParOf" srcId="{508903F4-2A29-4AF5-8AF8-F7A4A34C8D54}" destId="{601852D1-F9CE-436A-ACD2-62AFADAE95CE}" srcOrd="7" destOrd="0" presId="urn:microsoft.com/office/officeart/2005/8/layout/default"/>
    <dgm:cxn modelId="{2EF3D835-0DFB-4BCB-8250-E62F741B18E1}" type="presParOf" srcId="{508903F4-2A29-4AF5-8AF8-F7A4A34C8D54}" destId="{6BA85BD0-ABB6-4006-9B34-DED5097988A4}" srcOrd="8" destOrd="0" presId="urn:microsoft.com/office/officeart/2005/8/layout/default"/>
    <dgm:cxn modelId="{E34DFABA-CDCD-48B2-A655-B8F9311B2014}" type="presParOf" srcId="{508903F4-2A29-4AF5-8AF8-F7A4A34C8D54}" destId="{9BA8DC12-83E2-4EE2-8D39-8CE191151F5F}" srcOrd="9" destOrd="0" presId="urn:microsoft.com/office/officeart/2005/8/layout/default"/>
    <dgm:cxn modelId="{FA5008B9-E55E-44FA-A051-981BABB3E6D3}" type="presParOf" srcId="{508903F4-2A29-4AF5-8AF8-F7A4A34C8D54}" destId="{C2477DE2-26C2-4CCD-A89A-8757E0C1C413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B24F33-7E7A-48E3-9E3E-9433ADFB791A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AA47409-477E-474F-A57A-26E82769A054}">
      <dgm:prSet phldrT="[Texto]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s-ES" dirty="0"/>
        </a:p>
      </dgm:t>
    </dgm:pt>
    <dgm:pt modelId="{DB613FB7-EF6D-4575-9976-EE0B1F3419A7}" type="parTrans" cxnId="{97B2E1FC-87FB-4967-848D-3239DED73FAC}">
      <dgm:prSet/>
      <dgm:spPr/>
      <dgm:t>
        <a:bodyPr/>
        <a:lstStyle/>
        <a:p>
          <a:endParaRPr lang="es-ES"/>
        </a:p>
      </dgm:t>
    </dgm:pt>
    <dgm:pt modelId="{16C686B5-B82B-450C-8F19-5F1B556331FD}" type="sibTrans" cxnId="{97B2E1FC-87FB-4967-848D-3239DED73FAC}">
      <dgm:prSet/>
      <dgm:spPr>
        <a:solidFill>
          <a:schemeClr val="bg1"/>
        </a:solidFill>
      </dgm:spPr>
      <dgm:t>
        <a:bodyPr/>
        <a:lstStyle/>
        <a:p>
          <a:endParaRPr lang="es-ES"/>
        </a:p>
      </dgm:t>
    </dgm:pt>
    <dgm:pt modelId="{2F8BADB4-2C93-4527-B091-91601309054E}">
      <dgm:prSet phldrT="[Texto]"/>
      <dgm:spPr>
        <a:solidFill>
          <a:srgbClr val="00B050"/>
        </a:solidFill>
      </dgm:spPr>
      <dgm:t>
        <a:bodyPr/>
        <a:lstStyle/>
        <a:p>
          <a:endParaRPr lang="es-ES" dirty="0"/>
        </a:p>
      </dgm:t>
    </dgm:pt>
    <dgm:pt modelId="{0BB48D30-448F-40B2-922B-62311539E576}" type="parTrans" cxnId="{5F30E78D-4E18-4C0B-B5DE-E621CE29C3B0}">
      <dgm:prSet/>
      <dgm:spPr/>
      <dgm:t>
        <a:bodyPr/>
        <a:lstStyle/>
        <a:p>
          <a:endParaRPr lang="es-ES"/>
        </a:p>
      </dgm:t>
    </dgm:pt>
    <dgm:pt modelId="{4EBA1E17-7285-4431-AB8D-B7CB0CEAE7C2}" type="sibTrans" cxnId="{5F30E78D-4E18-4C0B-B5DE-E621CE29C3B0}">
      <dgm:prSet/>
      <dgm:spPr>
        <a:solidFill>
          <a:schemeClr val="bg1"/>
        </a:solidFill>
      </dgm:spPr>
      <dgm:t>
        <a:bodyPr/>
        <a:lstStyle/>
        <a:p>
          <a:endParaRPr lang="es-ES"/>
        </a:p>
      </dgm:t>
    </dgm:pt>
    <dgm:pt modelId="{F662408A-F2F1-4AC9-9ADF-3F604B895B5B}">
      <dgm:prSet phldrT="[Texto]"/>
      <dgm:spPr>
        <a:solidFill>
          <a:srgbClr val="FFFF00"/>
        </a:solidFill>
      </dgm:spPr>
      <dgm:t>
        <a:bodyPr/>
        <a:lstStyle/>
        <a:p>
          <a:endParaRPr lang="es-ES" dirty="0"/>
        </a:p>
      </dgm:t>
    </dgm:pt>
    <dgm:pt modelId="{2A83AE3B-FF0A-450B-9EBC-8502225A850A}" type="parTrans" cxnId="{38F0C59E-FD75-49A2-B378-E953A7DC4162}">
      <dgm:prSet/>
      <dgm:spPr/>
      <dgm:t>
        <a:bodyPr/>
        <a:lstStyle/>
        <a:p>
          <a:endParaRPr lang="es-ES"/>
        </a:p>
      </dgm:t>
    </dgm:pt>
    <dgm:pt modelId="{E9E60C41-DADD-4653-B397-066807378887}" type="sibTrans" cxnId="{38F0C59E-FD75-49A2-B378-E953A7DC4162}">
      <dgm:prSet/>
      <dgm:spPr>
        <a:solidFill>
          <a:schemeClr val="bg1"/>
        </a:solidFill>
      </dgm:spPr>
      <dgm:t>
        <a:bodyPr/>
        <a:lstStyle/>
        <a:p>
          <a:endParaRPr lang="es-ES"/>
        </a:p>
      </dgm:t>
    </dgm:pt>
    <dgm:pt modelId="{17D5410D-BD7B-4A56-9556-7CE99780B1FB}">
      <dgm:prSet phldrT="[Texto]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s-ES" dirty="0"/>
        </a:p>
      </dgm:t>
    </dgm:pt>
    <dgm:pt modelId="{EC05189C-C3F9-49C4-9F7C-CC8A5DE49934}" type="parTrans" cxnId="{F841431E-D73A-419F-950F-01D04880DC82}">
      <dgm:prSet/>
      <dgm:spPr/>
      <dgm:t>
        <a:bodyPr/>
        <a:lstStyle/>
        <a:p>
          <a:endParaRPr lang="es-ES"/>
        </a:p>
      </dgm:t>
    </dgm:pt>
    <dgm:pt modelId="{D8D77A9C-286D-43D6-A660-9B1D67067E74}" type="sibTrans" cxnId="{F841431E-D73A-419F-950F-01D04880DC82}">
      <dgm:prSet/>
      <dgm:spPr>
        <a:solidFill>
          <a:schemeClr val="bg1"/>
        </a:solidFill>
      </dgm:spPr>
      <dgm:t>
        <a:bodyPr/>
        <a:lstStyle/>
        <a:p>
          <a:endParaRPr lang="es-ES"/>
        </a:p>
      </dgm:t>
    </dgm:pt>
    <dgm:pt modelId="{210AAB98-5AEB-4CEC-85C1-A532A0A3FBDC}">
      <dgm:prSet phldrT="[Texto]"/>
      <dgm:spPr>
        <a:solidFill>
          <a:srgbClr val="FF0000"/>
        </a:solidFill>
      </dgm:spPr>
      <dgm:t>
        <a:bodyPr/>
        <a:lstStyle/>
        <a:p>
          <a:endParaRPr lang="es-ES" dirty="0"/>
        </a:p>
      </dgm:t>
    </dgm:pt>
    <dgm:pt modelId="{4A63F293-3142-4C64-A517-16A4E88FFDE3}" type="parTrans" cxnId="{1F558DAA-3D2C-4328-8189-B5559E354085}">
      <dgm:prSet/>
      <dgm:spPr/>
      <dgm:t>
        <a:bodyPr/>
        <a:lstStyle/>
        <a:p>
          <a:endParaRPr lang="es-ES"/>
        </a:p>
      </dgm:t>
    </dgm:pt>
    <dgm:pt modelId="{1741E34A-246F-4C6C-BF66-C76FA4C9B0A9}" type="sibTrans" cxnId="{1F558DAA-3D2C-4328-8189-B5559E354085}">
      <dgm:prSet/>
      <dgm:spPr>
        <a:solidFill>
          <a:schemeClr val="bg1"/>
        </a:solidFill>
      </dgm:spPr>
      <dgm:t>
        <a:bodyPr/>
        <a:lstStyle/>
        <a:p>
          <a:endParaRPr lang="es-ES"/>
        </a:p>
      </dgm:t>
    </dgm:pt>
    <dgm:pt modelId="{38DD9227-8BD5-4237-9B80-B2880ECE7435}">
      <dgm:prSet phldrT="[Texto]"/>
      <dgm:spPr>
        <a:solidFill>
          <a:srgbClr val="8648A2"/>
        </a:solidFill>
      </dgm:spPr>
      <dgm:t>
        <a:bodyPr/>
        <a:lstStyle/>
        <a:p>
          <a:endParaRPr lang="es-ES" dirty="0"/>
        </a:p>
      </dgm:t>
    </dgm:pt>
    <dgm:pt modelId="{93F5AC4D-8C03-4AE1-9191-3A775E5D2FFA}" type="parTrans" cxnId="{35CB391D-3090-4397-89B3-C37BBC9B3FDD}">
      <dgm:prSet/>
      <dgm:spPr/>
      <dgm:t>
        <a:bodyPr/>
        <a:lstStyle/>
        <a:p>
          <a:endParaRPr lang="es-ES"/>
        </a:p>
      </dgm:t>
    </dgm:pt>
    <dgm:pt modelId="{1DFCF9D5-763F-4609-A13C-1698AB8BB6E2}" type="sibTrans" cxnId="{35CB391D-3090-4397-89B3-C37BBC9B3FDD}">
      <dgm:prSet/>
      <dgm:spPr>
        <a:solidFill>
          <a:schemeClr val="bg1"/>
        </a:solidFill>
      </dgm:spPr>
      <dgm:t>
        <a:bodyPr/>
        <a:lstStyle/>
        <a:p>
          <a:endParaRPr lang="es-ES"/>
        </a:p>
      </dgm:t>
    </dgm:pt>
    <dgm:pt modelId="{ADBBA784-ED67-4F3C-842E-C9C5BEB8FD2E}" type="pres">
      <dgm:prSet presAssocID="{65B24F33-7E7A-48E3-9E3E-9433ADFB791A}" presName="cycle" presStyleCnt="0">
        <dgm:presLayoutVars>
          <dgm:dir/>
          <dgm:resizeHandles val="exact"/>
        </dgm:presLayoutVars>
      </dgm:prSet>
      <dgm:spPr/>
    </dgm:pt>
    <dgm:pt modelId="{71F8C0B8-0B49-4993-B662-EB8C6C7D8BFD}" type="pres">
      <dgm:prSet presAssocID="{4AA47409-477E-474F-A57A-26E82769A054}" presName="node" presStyleLbl="node1" presStyleIdx="0" presStyleCnt="6" custScaleX="127543" custScaleY="134433">
        <dgm:presLayoutVars>
          <dgm:bulletEnabled val="1"/>
        </dgm:presLayoutVars>
      </dgm:prSet>
      <dgm:spPr/>
    </dgm:pt>
    <dgm:pt modelId="{36E9E703-3A0F-4BB8-A4E7-B130188BC71B}" type="pres">
      <dgm:prSet presAssocID="{16C686B5-B82B-450C-8F19-5F1B556331FD}" presName="sibTrans" presStyleLbl="sibTrans2D1" presStyleIdx="0" presStyleCnt="6"/>
      <dgm:spPr/>
    </dgm:pt>
    <dgm:pt modelId="{D7EC4ABD-325B-4515-BB08-0E1DFDAEB116}" type="pres">
      <dgm:prSet presAssocID="{16C686B5-B82B-450C-8F19-5F1B556331FD}" presName="connectorText" presStyleLbl="sibTrans2D1" presStyleIdx="0" presStyleCnt="6"/>
      <dgm:spPr/>
    </dgm:pt>
    <dgm:pt modelId="{B0A48C3E-47B6-4C57-9CDE-12F85462AB81}" type="pres">
      <dgm:prSet presAssocID="{2F8BADB4-2C93-4527-B091-91601309054E}" presName="node" presStyleLbl="node1" presStyleIdx="1" presStyleCnt="6">
        <dgm:presLayoutVars>
          <dgm:bulletEnabled val="1"/>
        </dgm:presLayoutVars>
      </dgm:prSet>
      <dgm:spPr/>
    </dgm:pt>
    <dgm:pt modelId="{0FF27CEF-B417-4F5C-B175-8E42602912F2}" type="pres">
      <dgm:prSet presAssocID="{4EBA1E17-7285-4431-AB8D-B7CB0CEAE7C2}" presName="sibTrans" presStyleLbl="sibTrans2D1" presStyleIdx="1" presStyleCnt="6"/>
      <dgm:spPr/>
    </dgm:pt>
    <dgm:pt modelId="{DA529F0C-4999-479A-99DA-26FDEB9C25C3}" type="pres">
      <dgm:prSet presAssocID="{4EBA1E17-7285-4431-AB8D-B7CB0CEAE7C2}" presName="connectorText" presStyleLbl="sibTrans2D1" presStyleIdx="1" presStyleCnt="6"/>
      <dgm:spPr/>
    </dgm:pt>
    <dgm:pt modelId="{873CF0F8-45D3-4C69-B109-E016E9DB323F}" type="pres">
      <dgm:prSet presAssocID="{F662408A-F2F1-4AC9-9ADF-3F604B895B5B}" presName="node" presStyleLbl="node1" presStyleIdx="2" presStyleCnt="6" custScaleX="127549" custScaleY="138200">
        <dgm:presLayoutVars>
          <dgm:bulletEnabled val="1"/>
        </dgm:presLayoutVars>
      </dgm:prSet>
      <dgm:spPr/>
    </dgm:pt>
    <dgm:pt modelId="{81107EA5-4664-42D1-A278-2CA769A7C895}" type="pres">
      <dgm:prSet presAssocID="{E9E60C41-DADD-4653-B397-066807378887}" presName="sibTrans" presStyleLbl="sibTrans2D1" presStyleIdx="2" presStyleCnt="6"/>
      <dgm:spPr/>
    </dgm:pt>
    <dgm:pt modelId="{DD1B1EF3-6D2E-46C0-8116-E904FCFF2436}" type="pres">
      <dgm:prSet presAssocID="{E9E60C41-DADD-4653-B397-066807378887}" presName="connectorText" presStyleLbl="sibTrans2D1" presStyleIdx="2" presStyleCnt="6"/>
      <dgm:spPr/>
    </dgm:pt>
    <dgm:pt modelId="{54A2413D-BE96-4FD6-94B5-66F6549FC91E}" type="pres">
      <dgm:prSet presAssocID="{17D5410D-BD7B-4A56-9556-7CE99780B1FB}" presName="node" presStyleLbl="node1" presStyleIdx="3" presStyleCnt="6">
        <dgm:presLayoutVars>
          <dgm:bulletEnabled val="1"/>
        </dgm:presLayoutVars>
      </dgm:prSet>
      <dgm:spPr/>
    </dgm:pt>
    <dgm:pt modelId="{C77D4757-3ABA-453E-AFDD-E4030E9433ED}" type="pres">
      <dgm:prSet presAssocID="{D8D77A9C-286D-43D6-A660-9B1D67067E74}" presName="sibTrans" presStyleLbl="sibTrans2D1" presStyleIdx="3" presStyleCnt="6"/>
      <dgm:spPr/>
    </dgm:pt>
    <dgm:pt modelId="{C1539359-B9A7-4F70-82A3-B7BF61199B82}" type="pres">
      <dgm:prSet presAssocID="{D8D77A9C-286D-43D6-A660-9B1D67067E74}" presName="connectorText" presStyleLbl="sibTrans2D1" presStyleIdx="3" presStyleCnt="6"/>
      <dgm:spPr/>
    </dgm:pt>
    <dgm:pt modelId="{DE3F7711-E778-4A78-B04F-F380B89FAEBD}" type="pres">
      <dgm:prSet presAssocID="{210AAB98-5AEB-4CEC-85C1-A532A0A3FBDC}" presName="node" presStyleLbl="node1" presStyleIdx="4" presStyleCnt="6" custScaleX="127488" custScaleY="125446">
        <dgm:presLayoutVars>
          <dgm:bulletEnabled val="1"/>
        </dgm:presLayoutVars>
      </dgm:prSet>
      <dgm:spPr/>
    </dgm:pt>
    <dgm:pt modelId="{5668416E-F8E9-43E8-B06E-F3B5D4403AC0}" type="pres">
      <dgm:prSet presAssocID="{1741E34A-246F-4C6C-BF66-C76FA4C9B0A9}" presName="sibTrans" presStyleLbl="sibTrans2D1" presStyleIdx="4" presStyleCnt="6"/>
      <dgm:spPr/>
    </dgm:pt>
    <dgm:pt modelId="{256C665A-BE62-4D46-A60B-5697808580D5}" type="pres">
      <dgm:prSet presAssocID="{1741E34A-246F-4C6C-BF66-C76FA4C9B0A9}" presName="connectorText" presStyleLbl="sibTrans2D1" presStyleIdx="4" presStyleCnt="6"/>
      <dgm:spPr/>
    </dgm:pt>
    <dgm:pt modelId="{8917A8EA-9024-4495-9F44-678E5100FC24}" type="pres">
      <dgm:prSet presAssocID="{38DD9227-8BD5-4237-9B80-B2880ECE7435}" presName="node" presStyleLbl="node1" presStyleIdx="5" presStyleCnt="6">
        <dgm:presLayoutVars>
          <dgm:bulletEnabled val="1"/>
        </dgm:presLayoutVars>
      </dgm:prSet>
      <dgm:spPr/>
    </dgm:pt>
    <dgm:pt modelId="{E7E82A45-5954-4CDC-A1F6-03A9F79A38C1}" type="pres">
      <dgm:prSet presAssocID="{1DFCF9D5-763F-4609-A13C-1698AB8BB6E2}" presName="sibTrans" presStyleLbl="sibTrans2D1" presStyleIdx="5" presStyleCnt="6"/>
      <dgm:spPr/>
    </dgm:pt>
    <dgm:pt modelId="{BF826830-24A1-437A-8DE7-374BE3E283C6}" type="pres">
      <dgm:prSet presAssocID="{1DFCF9D5-763F-4609-A13C-1698AB8BB6E2}" presName="connectorText" presStyleLbl="sibTrans2D1" presStyleIdx="5" presStyleCnt="6"/>
      <dgm:spPr/>
    </dgm:pt>
  </dgm:ptLst>
  <dgm:cxnLst>
    <dgm:cxn modelId="{CE3A5101-2F1F-413B-8724-A7301AA0C717}" type="presOf" srcId="{F662408A-F2F1-4AC9-9ADF-3F604B895B5B}" destId="{873CF0F8-45D3-4C69-B109-E016E9DB323F}" srcOrd="0" destOrd="0" presId="urn:microsoft.com/office/officeart/2005/8/layout/cycle2"/>
    <dgm:cxn modelId="{61F96C05-0AFC-4EC1-B052-3C367A84F3F8}" type="presOf" srcId="{E9E60C41-DADD-4653-B397-066807378887}" destId="{81107EA5-4664-42D1-A278-2CA769A7C895}" srcOrd="0" destOrd="0" presId="urn:microsoft.com/office/officeart/2005/8/layout/cycle2"/>
    <dgm:cxn modelId="{35CB391D-3090-4397-89B3-C37BBC9B3FDD}" srcId="{65B24F33-7E7A-48E3-9E3E-9433ADFB791A}" destId="{38DD9227-8BD5-4237-9B80-B2880ECE7435}" srcOrd="5" destOrd="0" parTransId="{93F5AC4D-8C03-4AE1-9191-3A775E5D2FFA}" sibTransId="{1DFCF9D5-763F-4609-A13C-1698AB8BB6E2}"/>
    <dgm:cxn modelId="{F841431E-D73A-419F-950F-01D04880DC82}" srcId="{65B24F33-7E7A-48E3-9E3E-9433ADFB791A}" destId="{17D5410D-BD7B-4A56-9556-7CE99780B1FB}" srcOrd="3" destOrd="0" parTransId="{EC05189C-C3F9-49C4-9F7C-CC8A5DE49934}" sibTransId="{D8D77A9C-286D-43D6-A660-9B1D67067E74}"/>
    <dgm:cxn modelId="{1171D922-22A5-4577-B266-F4F7D94887BD}" type="presOf" srcId="{E9E60C41-DADD-4653-B397-066807378887}" destId="{DD1B1EF3-6D2E-46C0-8116-E904FCFF2436}" srcOrd="1" destOrd="0" presId="urn:microsoft.com/office/officeart/2005/8/layout/cycle2"/>
    <dgm:cxn modelId="{D262B924-A02A-48B6-B119-534F22D93F65}" type="presOf" srcId="{4EBA1E17-7285-4431-AB8D-B7CB0CEAE7C2}" destId="{DA529F0C-4999-479A-99DA-26FDEB9C25C3}" srcOrd="1" destOrd="0" presId="urn:microsoft.com/office/officeart/2005/8/layout/cycle2"/>
    <dgm:cxn modelId="{BB11AC25-5EDB-4097-9D4F-CD3EF8B19346}" type="presOf" srcId="{17D5410D-BD7B-4A56-9556-7CE99780B1FB}" destId="{54A2413D-BE96-4FD6-94B5-66F6549FC91E}" srcOrd="0" destOrd="0" presId="urn:microsoft.com/office/officeart/2005/8/layout/cycle2"/>
    <dgm:cxn modelId="{39436140-9099-4409-93CD-867221958E22}" type="presOf" srcId="{4AA47409-477E-474F-A57A-26E82769A054}" destId="{71F8C0B8-0B49-4993-B662-EB8C6C7D8BFD}" srcOrd="0" destOrd="0" presId="urn:microsoft.com/office/officeart/2005/8/layout/cycle2"/>
    <dgm:cxn modelId="{EB3BDD40-1052-4F2C-9E74-26DD53484747}" type="presOf" srcId="{D8D77A9C-286D-43D6-A660-9B1D67067E74}" destId="{C1539359-B9A7-4F70-82A3-B7BF61199B82}" srcOrd="1" destOrd="0" presId="urn:microsoft.com/office/officeart/2005/8/layout/cycle2"/>
    <dgm:cxn modelId="{49E4CE48-84FC-460B-8A70-672538B6A3F2}" type="presOf" srcId="{2F8BADB4-2C93-4527-B091-91601309054E}" destId="{B0A48C3E-47B6-4C57-9CDE-12F85462AB81}" srcOrd="0" destOrd="0" presId="urn:microsoft.com/office/officeart/2005/8/layout/cycle2"/>
    <dgm:cxn modelId="{626F5154-3BC3-419F-B0B5-BD17CB92CCF4}" type="presOf" srcId="{1DFCF9D5-763F-4609-A13C-1698AB8BB6E2}" destId="{BF826830-24A1-437A-8DE7-374BE3E283C6}" srcOrd="1" destOrd="0" presId="urn:microsoft.com/office/officeart/2005/8/layout/cycle2"/>
    <dgm:cxn modelId="{6F8CDF78-D974-48A5-BFD8-7B45FDF569FD}" type="presOf" srcId="{1741E34A-246F-4C6C-BF66-C76FA4C9B0A9}" destId="{256C665A-BE62-4D46-A60B-5697808580D5}" srcOrd="1" destOrd="0" presId="urn:microsoft.com/office/officeart/2005/8/layout/cycle2"/>
    <dgm:cxn modelId="{D15F2659-43EB-4A2A-8F13-345012B5996E}" type="presOf" srcId="{16C686B5-B82B-450C-8F19-5F1B556331FD}" destId="{D7EC4ABD-325B-4515-BB08-0E1DFDAEB116}" srcOrd="1" destOrd="0" presId="urn:microsoft.com/office/officeart/2005/8/layout/cycle2"/>
    <dgm:cxn modelId="{98F46681-6D6C-4914-B70E-A6FD51400F02}" type="presOf" srcId="{38DD9227-8BD5-4237-9B80-B2880ECE7435}" destId="{8917A8EA-9024-4495-9F44-678E5100FC24}" srcOrd="0" destOrd="0" presId="urn:microsoft.com/office/officeart/2005/8/layout/cycle2"/>
    <dgm:cxn modelId="{7D22838D-AD38-4AFA-AB18-7A77E356A7CD}" type="presOf" srcId="{4EBA1E17-7285-4431-AB8D-B7CB0CEAE7C2}" destId="{0FF27CEF-B417-4F5C-B175-8E42602912F2}" srcOrd="0" destOrd="0" presId="urn:microsoft.com/office/officeart/2005/8/layout/cycle2"/>
    <dgm:cxn modelId="{5F30E78D-4E18-4C0B-B5DE-E621CE29C3B0}" srcId="{65B24F33-7E7A-48E3-9E3E-9433ADFB791A}" destId="{2F8BADB4-2C93-4527-B091-91601309054E}" srcOrd="1" destOrd="0" parTransId="{0BB48D30-448F-40B2-922B-62311539E576}" sibTransId="{4EBA1E17-7285-4431-AB8D-B7CB0CEAE7C2}"/>
    <dgm:cxn modelId="{C1E2E98E-C987-47BB-8125-BE0E687E2063}" type="presOf" srcId="{210AAB98-5AEB-4CEC-85C1-A532A0A3FBDC}" destId="{DE3F7711-E778-4A78-B04F-F380B89FAEBD}" srcOrd="0" destOrd="0" presId="urn:microsoft.com/office/officeart/2005/8/layout/cycle2"/>
    <dgm:cxn modelId="{31BBAF9B-B93C-4218-8754-843E9765A7F9}" type="presOf" srcId="{D8D77A9C-286D-43D6-A660-9B1D67067E74}" destId="{C77D4757-3ABA-453E-AFDD-E4030E9433ED}" srcOrd="0" destOrd="0" presId="urn:microsoft.com/office/officeart/2005/8/layout/cycle2"/>
    <dgm:cxn modelId="{62248C9E-FC9B-4A6C-A580-F118FF874948}" type="presOf" srcId="{1741E34A-246F-4C6C-BF66-C76FA4C9B0A9}" destId="{5668416E-F8E9-43E8-B06E-F3B5D4403AC0}" srcOrd="0" destOrd="0" presId="urn:microsoft.com/office/officeart/2005/8/layout/cycle2"/>
    <dgm:cxn modelId="{38F0C59E-FD75-49A2-B378-E953A7DC4162}" srcId="{65B24F33-7E7A-48E3-9E3E-9433ADFB791A}" destId="{F662408A-F2F1-4AC9-9ADF-3F604B895B5B}" srcOrd="2" destOrd="0" parTransId="{2A83AE3B-FF0A-450B-9EBC-8502225A850A}" sibTransId="{E9E60C41-DADD-4653-B397-066807378887}"/>
    <dgm:cxn modelId="{1F558DAA-3D2C-4328-8189-B5559E354085}" srcId="{65B24F33-7E7A-48E3-9E3E-9433ADFB791A}" destId="{210AAB98-5AEB-4CEC-85C1-A532A0A3FBDC}" srcOrd="4" destOrd="0" parTransId="{4A63F293-3142-4C64-A517-16A4E88FFDE3}" sibTransId="{1741E34A-246F-4C6C-BF66-C76FA4C9B0A9}"/>
    <dgm:cxn modelId="{8B975DBF-66FD-4B7A-9516-5618107D993E}" type="presOf" srcId="{16C686B5-B82B-450C-8F19-5F1B556331FD}" destId="{36E9E703-3A0F-4BB8-A4E7-B130188BC71B}" srcOrd="0" destOrd="0" presId="urn:microsoft.com/office/officeart/2005/8/layout/cycle2"/>
    <dgm:cxn modelId="{D98B30C1-A6B0-40F8-AD34-E0B9946FE5B5}" type="presOf" srcId="{65B24F33-7E7A-48E3-9E3E-9433ADFB791A}" destId="{ADBBA784-ED67-4F3C-842E-C9C5BEB8FD2E}" srcOrd="0" destOrd="0" presId="urn:microsoft.com/office/officeart/2005/8/layout/cycle2"/>
    <dgm:cxn modelId="{61A123F8-F14A-48A4-A2EA-7F1E235EFFAB}" type="presOf" srcId="{1DFCF9D5-763F-4609-A13C-1698AB8BB6E2}" destId="{E7E82A45-5954-4CDC-A1F6-03A9F79A38C1}" srcOrd="0" destOrd="0" presId="urn:microsoft.com/office/officeart/2005/8/layout/cycle2"/>
    <dgm:cxn modelId="{97B2E1FC-87FB-4967-848D-3239DED73FAC}" srcId="{65B24F33-7E7A-48E3-9E3E-9433ADFB791A}" destId="{4AA47409-477E-474F-A57A-26E82769A054}" srcOrd="0" destOrd="0" parTransId="{DB613FB7-EF6D-4575-9976-EE0B1F3419A7}" sibTransId="{16C686B5-B82B-450C-8F19-5F1B556331FD}"/>
    <dgm:cxn modelId="{771E86C5-1921-4615-BB1E-C9742DDD30B4}" type="presParOf" srcId="{ADBBA784-ED67-4F3C-842E-C9C5BEB8FD2E}" destId="{71F8C0B8-0B49-4993-B662-EB8C6C7D8BFD}" srcOrd="0" destOrd="0" presId="urn:microsoft.com/office/officeart/2005/8/layout/cycle2"/>
    <dgm:cxn modelId="{86816D80-7202-4CFC-90C0-2B73FEF54485}" type="presParOf" srcId="{ADBBA784-ED67-4F3C-842E-C9C5BEB8FD2E}" destId="{36E9E703-3A0F-4BB8-A4E7-B130188BC71B}" srcOrd="1" destOrd="0" presId="urn:microsoft.com/office/officeart/2005/8/layout/cycle2"/>
    <dgm:cxn modelId="{C5EFC59B-B47D-4259-BC65-962B3B7132F8}" type="presParOf" srcId="{36E9E703-3A0F-4BB8-A4E7-B130188BC71B}" destId="{D7EC4ABD-325B-4515-BB08-0E1DFDAEB116}" srcOrd="0" destOrd="0" presId="urn:microsoft.com/office/officeart/2005/8/layout/cycle2"/>
    <dgm:cxn modelId="{AD89EB97-3B1A-4945-9BBD-CA9903FF61DB}" type="presParOf" srcId="{ADBBA784-ED67-4F3C-842E-C9C5BEB8FD2E}" destId="{B0A48C3E-47B6-4C57-9CDE-12F85462AB81}" srcOrd="2" destOrd="0" presId="urn:microsoft.com/office/officeart/2005/8/layout/cycle2"/>
    <dgm:cxn modelId="{652C85BA-3E8D-411C-B00F-E3D2446B2E29}" type="presParOf" srcId="{ADBBA784-ED67-4F3C-842E-C9C5BEB8FD2E}" destId="{0FF27CEF-B417-4F5C-B175-8E42602912F2}" srcOrd="3" destOrd="0" presId="urn:microsoft.com/office/officeart/2005/8/layout/cycle2"/>
    <dgm:cxn modelId="{1BEEE9D9-882B-4BC3-80DE-28D2DA9D763F}" type="presParOf" srcId="{0FF27CEF-B417-4F5C-B175-8E42602912F2}" destId="{DA529F0C-4999-479A-99DA-26FDEB9C25C3}" srcOrd="0" destOrd="0" presId="urn:microsoft.com/office/officeart/2005/8/layout/cycle2"/>
    <dgm:cxn modelId="{804283BC-AB6E-4C35-85BA-F6DFED503F30}" type="presParOf" srcId="{ADBBA784-ED67-4F3C-842E-C9C5BEB8FD2E}" destId="{873CF0F8-45D3-4C69-B109-E016E9DB323F}" srcOrd="4" destOrd="0" presId="urn:microsoft.com/office/officeart/2005/8/layout/cycle2"/>
    <dgm:cxn modelId="{B5C98104-F824-42A6-B934-0D2B1E8AFA24}" type="presParOf" srcId="{ADBBA784-ED67-4F3C-842E-C9C5BEB8FD2E}" destId="{81107EA5-4664-42D1-A278-2CA769A7C895}" srcOrd="5" destOrd="0" presId="urn:microsoft.com/office/officeart/2005/8/layout/cycle2"/>
    <dgm:cxn modelId="{E8914059-A9A3-4629-A462-4565D91B6E85}" type="presParOf" srcId="{81107EA5-4664-42D1-A278-2CA769A7C895}" destId="{DD1B1EF3-6D2E-46C0-8116-E904FCFF2436}" srcOrd="0" destOrd="0" presId="urn:microsoft.com/office/officeart/2005/8/layout/cycle2"/>
    <dgm:cxn modelId="{0F205B37-F932-4D3D-9663-5E7FFB5DC5C3}" type="presParOf" srcId="{ADBBA784-ED67-4F3C-842E-C9C5BEB8FD2E}" destId="{54A2413D-BE96-4FD6-94B5-66F6549FC91E}" srcOrd="6" destOrd="0" presId="urn:microsoft.com/office/officeart/2005/8/layout/cycle2"/>
    <dgm:cxn modelId="{102BE100-938A-482B-816E-DEE07DF436C3}" type="presParOf" srcId="{ADBBA784-ED67-4F3C-842E-C9C5BEB8FD2E}" destId="{C77D4757-3ABA-453E-AFDD-E4030E9433ED}" srcOrd="7" destOrd="0" presId="urn:microsoft.com/office/officeart/2005/8/layout/cycle2"/>
    <dgm:cxn modelId="{3F46CDB0-54E1-46CC-8970-8DA23C3B7AF0}" type="presParOf" srcId="{C77D4757-3ABA-453E-AFDD-E4030E9433ED}" destId="{C1539359-B9A7-4F70-82A3-B7BF61199B82}" srcOrd="0" destOrd="0" presId="urn:microsoft.com/office/officeart/2005/8/layout/cycle2"/>
    <dgm:cxn modelId="{59D9E35F-C1A1-4148-ABA9-2C6B66EBF43B}" type="presParOf" srcId="{ADBBA784-ED67-4F3C-842E-C9C5BEB8FD2E}" destId="{DE3F7711-E778-4A78-B04F-F380B89FAEBD}" srcOrd="8" destOrd="0" presId="urn:microsoft.com/office/officeart/2005/8/layout/cycle2"/>
    <dgm:cxn modelId="{F333557D-4A87-4108-B75A-D9D312163DA2}" type="presParOf" srcId="{ADBBA784-ED67-4F3C-842E-C9C5BEB8FD2E}" destId="{5668416E-F8E9-43E8-B06E-F3B5D4403AC0}" srcOrd="9" destOrd="0" presId="urn:microsoft.com/office/officeart/2005/8/layout/cycle2"/>
    <dgm:cxn modelId="{B5B0CC2C-65C4-4BE6-9688-4F6550709DD5}" type="presParOf" srcId="{5668416E-F8E9-43E8-B06E-F3B5D4403AC0}" destId="{256C665A-BE62-4D46-A60B-5697808580D5}" srcOrd="0" destOrd="0" presId="urn:microsoft.com/office/officeart/2005/8/layout/cycle2"/>
    <dgm:cxn modelId="{F61412BC-56E5-4182-895A-9F8F36657E6A}" type="presParOf" srcId="{ADBBA784-ED67-4F3C-842E-C9C5BEB8FD2E}" destId="{8917A8EA-9024-4495-9F44-678E5100FC24}" srcOrd="10" destOrd="0" presId="urn:microsoft.com/office/officeart/2005/8/layout/cycle2"/>
    <dgm:cxn modelId="{9AB1F3C0-6DD8-41A0-BEBB-CF8D9D8C57E2}" type="presParOf" srcId="{ADBBA784-ED67-4F3C-842E-C9C5BEB8FD2E}" destId="{E7E82A45-5954-4CDC-A1F6-03A9F79A38C1}" srcOrd="11" destOrd="0" presId="urn:microsoft.com/office/officeart/2005/8/layout/cycle2"/>
    <dgm:cxn modelId="{D6A4A523-EC2B-4B03-8E70-7999C3C0F332}" type="presParOf" srcId="{E7E82A45-5954-4CDC-A1F6-03A9F79A38C1}" destId="{BF826830-24A1-437A-8DE7-374BE3E283C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5B24F33-7E7A-48E3-9E3E-9433ADFB791A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AA47409-477E-474F-A57A-26E82769A054}">
      <dgm:prSet phldrT="[Texto]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s-ES" dirty="0"/>
        </a:p>
      </dgm:t>
    </dgm:pt>
    <dgm:pt modelId="{DB613FB7-EF6D-4575-9976-EE0B1F3419A7}" type="parTrans" cxnId="{97B2E1FC-87FB-4967-848D-3239DED73FAC}">
      <dgm:prSet/>
      <dgm:spPr/>
      <dgm:t>
        <a:bodyPr/>
        <a:lstStyle/>
        <a:p>
          <a:endParaRPr lang="es-ES"/>
        </a:p>
      </dgm:t>
    </dgm:pt>
    <dgm:pt modelId="{16C686B5-B82B-450C-8F19-5F1B556331FD}" type="sibTrans" cxnId="{97B2E1FC-87FB-4967-848D-3239DED73FAC}">
      <dgm:prSet/>
      <dgm:spPr>
        <a:solidFill>
          <a:schemeClr val="bg1"/>
        </a:solidFill>
      </dgm:spPr>
      <dgm:t>
        <a:bodyPr/>
        <a:lstStyle/>
        <a:p>
          <a:endParaRPr lang="es-ES"/>
        </a:p>
      </dgm:t>
    </dgm:pt>
    <dgm:pt modelId="{2F8BADB4-2C93-4527-B091-91601309054E}">
      <dgm:prSet phldrT="[Texto]"/>
      <dgm:spPr>
        <a:solidFill>
          <a:srgbClr val="00B050"/>
        </a:solidFill>
      </dgm:spPr>
      <dgm:t>
        <a:bodyPr/>
        <a:lstStyle/>
        <a:p>
          <a:endParaRPr lang="es-ES" dirty="0"/>
        </a:p>
      </dgm:t>
    </dgm:pt>
    <dgm:pt modelId="{0BB48D30-448F-40B2-922B-62311539E576}" type="parTrans" cxnId="{5F30E78D-4E18-4C0B-B5DE-E621CE29C3B0}">
      <dgm:prSet/>
      <dgm:spPr/>
      <dgm:t>
        <a:bodyPr/>
        <a:lstStyle/>
        <a:p>
          <a:endParaRPr lang="es-ES"/>
        </a:p>
      </dgm:t>
    </dgm:pt>
    <dgm:pt modelId="{4EBA1E17-7285-4431-AB8D-B7CB0CEAE7C2}" type="sibTrans" cxnId="{5F30E78D-4E18-4C0B-B5DE-E621CE29C3B0}">
      <dgm:prSet/>
      <dgm:spPr>
        <a:solidFill>
          <a:schemeClr val="bg1"/>
        </a:solidFill>
      </dgm:spPr>
      <dgm:t>
        <a:bodyPr/>
        <a:lstStyle/>
        <a:p>
          <a:endParaRPr lang="es-ES"/>
        </a:p>
      </dgm:t>
    </dgm:pt>
    <dgm:pt modelId="{F662408A-F2F1-4AC9-9ADF-3F604B895B5B}">
      <dgm:prSet phldrT="[Texto]"/>
      <dgm:spPr>
        <a:solidFill>
          <a:srgbClr val="FFFF00"/>
        </a:solidFill>
      </dgm:spPr>
      <dgm:t>
        <a:bodyPr/>
        <a:lstStyle/>
        <a:p>
          <a:endParaRPr lang="es-ES" dirty="0"/>
        </a:p>
      </dgm:t>
    </dgm:pt>
    <dgm:pt modelId="{2A83AE3B-FF0A-450B-9EBC-8502225A850A}" type="parTrans" cxnId="{38F0C59E-FD75-49A2-B378-E953A7DC4162}">
      <dgm:prSet/>
      <dgm:spPr/>
      <dgm:t>
        <a:bodyPr/>
        <a:lstStyle/>
        <a:p>
          <a:endParaRPr lang="es-ES"/>
        </a:p>
      </dgm:t>
    </dgm:pt>
    <dgm:pt modelId="{E9E60C41-DADD-4653-B397-066807378887}" type="sibTrans" cxnId="{38F0C59E-FD75-49A2-B378-E953A7DC4162}">
      <dgm:prSet/>
      <dgm:spPr>
        <a:solidFill>
          <a:schemeClr val="bg1"/>
        </a:solidFill>
      </dgm:spPr>
      <dgm:t>
        <a:bodyPr/>
        <a:lstStyle/>
        <a:p>
          <a:endParaRPr lang="es-ES"/>
        </a:p>
      </dgm:t>
    </dgm:pt>
    <dgm:pt modelId="{17D5410D-BD7B-4A56-9556-7CE99780B1FB}">
      <dgm:prSet phldrT="[Texto]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s-ES" dirty="0"/>
        </a:p>
      </dgm:t>
    </dgm:pt>
    <dgm:pt modelId="{EC05189C-C3F9-49C4-9F7C-CC8A5DE49934}" type="parTrans" cxnId="{F841431E-D73A-419F-950F-01D04880DC82}">
      <dgm:prSet/>
      <dgm:spPr/>
      <dgm:t>
        <a:bodyPr/>
        <a:lstStyle/>
        <a:p>
          <a:endParaRPr lang="es-ES"/>
        </a:p>
      </dgm:t>
    </dgm:pt>
    <dgm:pt modelId="{D8D77A9C-286D-43D6-A660-9B1D67067E74}" type="sibTrans" cxnId="{F841431E-D73A-419F-950F-01D04880DC82}">
      <dgm:prSet/>
      <dgm:spPr>
        <a:solidFill>
          <a:schemeClr val="bg1"/>
        </a:solidFill>
      </dgm:spPr>
      <dgm:t>
        <a:bodyPr/>
        <a:lstStyle/>
        <a:p>
          <a:endParaRPr lang="es-ES"/>
        </a:p>
      </dgm:t>
    </dgm:pt>
    <dgm:pt modelId="{210AAB98-5AEB-4CEC-85C1-A532A0A3FBDC}">
      <dgm:prSet phldrT="[Texto]"/>
      <dgm:spPr>
        <a:solidFill>
          <a:srgbClr val="FF0000"/>
        </a:solidFill>
      </dgm:spPr>
      <dgm:t>
        <a:bodyPr/>
        <a:lstStyle/>
        <a:p>
          <a:endParaRPr lang="es-ES" dirty="0"/>
        </a:p>
      </dgm:t>
    </dgm:pt>
    <dgm:pt modelId="{4A63F293-3142-4C64-A517-16A4E88FFDE3}" type="parTrans" cxnId="{1F558DAA-3D2C-4328-8189-B5559E354085}">
      <dgm:prSet/>
      <dgm:spPr/>
      <dgm:t>
        <a:bodyPr/>
        <a:lstStyle/>
        <a:p>
          <a:endParaRPr lang="es-ES"/>
        </a:p>
      </dgm:t>
    </dgm:pt>
    <dgm:pt modelId="{1741E34A-246F-4C6C-BF66-C76FA4C9B0A9}" type="sibTrans" cxnId="{1F558DAA-3D2C-4328-8189-B5559E354085}">
      <dgm:prSet/>
      <dgm:spPr>
        <a:solidFill>
          <a:schemeClr val="bg1"/>
        </a:solidFill>
      </dgm:spPr>
      <dgm:t>
        <a:bodyPr/>
        <a:lstStyle/>
        <a:p>
          <a:endParaRPr lang="es-ES"/>
        </a:p>
      </dgm:t>
    </dgm:pt>
    <dgm:pt modelId="{38DD9227-8BD5-4237-9B80-B2880ECE7435}">
      <dgm:prSet phldrT="[Texto]"/>
      <dgm:spPr>
        <a:solidFill>
          <a:srgbClr val="8648A2"/>
        </a:solidFill>
      </dgm:spPr>
      <dgm:t>
        <a:bodyPr/>
        <a:lstStyle/>
        <a:p>
          <a:endParaRPr lang="es-ES" dirty="0"/>
        </a:p>
      </dgm:t>
    </dgm:pt>
    <dgm:pt modelId="{93F5AC4D-8C03-4AE1-9191-3A775E5D2FFA}" type="parTrans" cxnId="{35CB391D-3090-4397-89B3-C37BBC9B3FDD}">
      <dgm:prSet/>
      <dgm:spPr/>
      <dgm:t>
        <a:bodyPr/>
        <a:lstStyle/>
        <a:p>
          <a:endParaRPr lang="es-ES"/>
        </a:p>
      </dgm:t>
    </dgm:pt>
    <dgm:pt modelId="{1DFCF9D5-763F-4609-A13C-1698AB8BB6E2}" type="sibTrans" cxnId="{35CB391D-3090-4397-89B3-C37BBC9B3FDD}">
      <dgm:prSet/>
      <dgm:spPr>
        <a:solidFill>
          <a:schemeClr val="bg1"/>
        </a:solidFill>
      </dgm:spPr>
      <dgm:t>
        <a:bodyPr/>
        <a:lstStyle/>
        <a:p>
          <a:endParaRPr lang="es-ES"/>
        </a:p>
      </dgm:t>
    </dgm:pt>
    <dgm:pt modelId="{ADBBA784-ED67-4F3C-842E-C9C5BEB8FD2E}" type="pres">
      <dgm:prSet presAssocID="{65B24F33-7E7A-48E3-9E3E-9433ADFB791A}" presName="cycle" presStyleCnt="0">
        <dgm:presLayoutVars>
          <dgm:dir/>
          <dgm:resizeHandles val="exact"/>
        </dgm:presLayoutVars>
      </dgm:prSet>
      <dgm:spPr/>
    </dgm:pt>
    <dgm:pt modelId="{71F8C0B8-0B49-4993-B662-EB8C6C7D8BFD}" type="pres">
      <dgm:prSet presAssocID="{4AA47409-477E-474F-A57A-26E82769A054}" presName="node" presStyleLbl="node1" presStyleIdx="0" presStyleCnt="6" custScaleX="127543" custScaleY="134433">
        <dgm:presLayoutVars>
          <dgm:bulletEnabled val="1"/>
        </dgm:presLayoutVars>
      </dgm:prSet>
      <dgm:spPr/>
    </dgm:pt>
    <dgm:pt modelId="{36E9E703-3A0F-4BB8-A4E7-B130188BC71B}" type="pres">
      <dgm:prSet presAssocID="{16C686B5-B82B-450C-8F19-5F1B556331FD}" presName="sibTrans" presStyleLbl="sibTrans2D1" presStyleIdx="0" presStyleCnt="6"/>
      <dgm:spPr/>
    </dgm:pt>
    <dgm:pt modelId="{D7EC4ABD-325B-4515-BB08-0E1DFDAEB116}" type="pres">
      <dgm:prSet presAssocID="{16C686B5-B82B-450C-8F19-5F1B556331FD}" presName="connectorText" presStyleLbl="sibTrans2D1" presStyleIdx="0" presStyleCnt="6"/>
      <dgm:spPr/>
    </dgm:pt>
    <dgm:pt modelId="{B0A48C3E-47B6-4C57-9CDE-12F85462AB81}" type="pres">
      <dgm:prSet presAssocID="{2F8BADB4-2C93-4527-B091-91601309054E}" presName="node" presStyleLbl="node1" presStyleIdx="1" presStyleCnt="6">
        <dgm:presLayoutVars>
          <dgm:bulletEnabled val="1"/>
        </dgm:presLayoutVars>
      </dgm:prSet>
      <dgm:spPr/>
    </dgm:pt>
    <dgm:pt modelId="{0FF27CEF-B417-4F5C-B175-8E42602912F2}" type="pres">
      <dgm:prSet presAssocID="{4EBA1E17-7285-4431-AB8D-B7CB0CEAE7C2}" presName="sibTrans" presStyleLbl="sibTrans2D1" presStyleIdx="1" presStyleCnt="6"/>
      <dgm:spPr/>
    </dgm:pt>
    <dgm:pt modelId="{DA529F0C-4999-479A-99DA-26FDEB9C25C3}" type="pres">
      <dgm:prSet presAssocID="{4EBA1E17-7285-4431-AB8D-B7CB0CEAE7C2}" presName="connectorText" presStyleLbl="sibTrans2D1" presStyleIdx="1" presStyleCnt="6"/>
      <dgm:spPr/>
    </dgm:pt>
    <dgm:pt modelId="{873CF0F8-45D3-4C69-B109-E016E9DB323F}" type="pres">
      <dgm:prSet presAssocID="{F662408A-F2F1-4AC9-9ADF-3F604B895B5B}" presName="node" presStyleLbl="node1" presStyleIdx="2" presStyleCnt="6" custScaleX="133431" custScaleY="142394">
        <dgm:presLayoutVars>
          <dgm:bulletEnabled val="1"/>
        </dgm:presLayoutVars>
      </dgm:prSet>
      <dgm:spPr/>
    </dgm:pt>
    <dgm:pt modelId="{81107EA5-4664-42D1-A278-2CA769A7C895}" type="pres">
      <dgm:prSet presAssocID="{E9E60C41-DADD-4653-B397-066807378887}" presName="sibTrans" presStyleLbl="sibTrans2D1" presStyleIdx="2" presStyleCnt="6"/>
      <dgm:spPr/>
    </dgm:pt>
    <dgm:pt modelId="{DD1B1EF3-6D2E-46C0-8116-E904FCFF2436}" type="pres">
      <dgm:prSet presAssocID="{E9E60C41-DADD-4653-B397-066807378887}" presName="connectorText" presStyleLbl="sibTrans2D1" presStyleIdx="2" presStyleCnt="6"/>
      <dgm:spPr/>
    </dgm:pt>
    <dgm:pt modelId="{54A2413D-BE96-4FD6-94B5-66F6549FC91E}" type="pres">
      <dgm:prSet presAssocID="{17D5410D-BD7B-4A56-9556-7CE99780B1FB}" presName="node" presStyleLbl="node1" presStyleIdx="3" presStyleCnt="6">
        <dgm:presLayoutVars>
          <dgm:bulletEnabled val="1"/>
        </dgm:presLayoutVars>
      </dgm:prSet>
      <dgm:spPr/>
    </dgm:pt>
    <dgm:pt modelId="{C77D4757-3ABA-453E-AFDD-E4030E9433ED}" type="pres">
      <dgm:prSet presAssocID="{D8D77A9C-286D-43D6-A660-9B1D67067E74}" presName="sibTrans" presStyleLbl="sibTrans2D1" presStyleIdx="3" presStyleCnt="6"/>
      <dgm:spPr/>
    </dgm:pt>
    <dgm:pt modelId="{C1539359-B9A7-4F70-82A3-B7BF61199B82}" type="pres">
      <dgm:prSet presAssocID="{D8D77A9C-286D-43D6-A660-9B1D67067E74}" presName="connectorText" presStyleLbl="sibTrans2D1" presStyleIdx="3" presStyleCnt="6"/>
      <dgm:spPr/>
    </dgm:pt>
    <dgm:pt modelId="{DE3F7711-E778-4A78-B04F-F380B89FAEBD}" type="pres">
      <dgm:prSet presAssocID="{210AAB98-5AEB-4CEC-85C1-A532A0A3FBDC}" presName="node" presStyleLbl="node1" presStyleIdx="4" presStyleCnt="6" custScaleX="127488" custScaleY="125446">
        <dgm:presLayoutVars>
          <dgm:bulletEnabled val="1"/>
        </dgm:presLayoutVars>
      </dgm:prSet>
      <dgm:spPr/>
    </dgm:pt>
    <dgm:pt modelId="{5668416E-F8E9-43E8-B06E-F3B5D4403AC0}" type="pres">
      <dgm:prSet presAssocID="{1741E34A-246F-4C6C-BF66-C76FA4C9B0A9}" presName="sibTrans" presStyleLbl="sibTrans2D1" presStyleIdx="4" presStyleCnt="6"/>
      <dgm:spPr/>
    </dgm:pt>
    <dgm:pt modelId="{256C665A-BE62-4D46-A60B-5697808580D5}" type="pres">
      <dgm:prSet presAssocID="{1741E34A-246F-4C6C-BF66-C76FA4C9B0A9}" presName="connectorText" presStyleLbl="sibTrans2D1" presStyleIdx="4" presStyleCnt="6"/>
      <dgm:spPr/>
    </dgm:pt>
    <dgm:pt modelId="{8917A8EA-9024-4495-9F44-678E5100FC24}" type="pres">
      <dgm:prSet presAssocID="{38DD9227-8BD5-4237-9B80-B2880ECE7435}" presName="node" presStyleLbl="node1" presStyleIdx="5" presStyleCnt="6">
        <dgm:presLayoutVars>
          <dgm:bulletEnabled val="1"/>
        </dgm:presLayoutVars>
      </dgm:prSet>
      <dgm:spPr/>
    </dgm:pt>
    <dgm:pt modelId="{E7E82A45-5954-4CDC-A1F6-03A9F79A38C1}" type="pres">
      <dgm:prSet presAssocID="{1DFCF9D5-763F-4609-A13C-1698AB8BB6E2}" presName="sibTrans" presStyleLbl="sibTrans2D1" presStyleIdx="5" presStyleCnt="6"/>
      <dgm:spPr/>
    </dgm:pt>
    <dgm:pt modelId="{BF826830-24A1-437A-8DE7-374BE3E283C6}" type="pres">
      <dgm:prSet presAssocID="{1DFCF9D5-763F-4609-A13C-1698AB8BB6E2}" presName="connectorText" presStyleLbl="sibTrans2D1" presStyleIdx="5" presStyleCnt="6"/>
      <dgm:spPr/>
    </dgm:pt>
  </dgm:ptLst>
  <dgm:cxnLst>
    <dgm:cxn modelId="{AD8DA703-416A-42C7-8018-B2691E4D63EA}" type="presOf" srcId="{E9E60C41-DADD-4653-B397-066807378887}" destId="{81107EA5-4664-42D1-A278-2CA769A7C895}" srcOrd="0" destOrd="0" presId="urn:microsoft.com/office/officeart/2005/8/layout/cycle2"/>
    <dgm:cxn modelId="{6DF2B903-9232-4D6A-A23E-A16724685443}" type="presOf" srcId="{4EBA1E17-7285-4431-AB8D-B7CB0CEAE7C2}" destId="{DA529F0C-4999-479A-99DA-26FDEB9C25C3}" srcOrd="1" destOrd="0" presId="urn:microsoft.com/office/officeart/2005/8/layout/cycle2"/>
    <dgm:cxn modelId="{0069E803-E9D5-473E-9B95-C3E3506152DF}" type="presOf" srcId="{16C686B5-B82B-450C-8F19-5F1B556331FD}" destId="{D7EC4ABD-325B-4515-BB08-0E1DFDAEB116}" srcOrd="1" destOrd="0" presId="urn:microsoft.com/office/officeart/2005/8/layout/cycle2"/>
    <dgm:cxn modelId="{E6764417-28E5-458D-A6A5-A893119A8705}" type="presOf" srcId="{2F8BADB4-2C93-4527-B091-91601309054E}" destId="{B0A48C3E-47B6-4C57-9CDE-12F85462AB81}" srcOrd="0" destOrd="0" presId="urn:microsoft.com/office/officeart/2005/8/layout/cycle2"/>
    <dgm:cxn modelId="{1881C619-1D47-40EC-BDCB-A569CF7E1643}" type="presOf" srcId="{D8D77A9C-286D-43D6-A660-9B1D67067E74}" destId="{C1539359-B9A7-4F70-82A3-B7BF61199B82}" srcOrd="1" destOrd="0" presId="urn:microsoft.com/office/officeart/2005/8/layout/cycle2"/>
    <dgm:cxn modelId="{35CB391D-3090-4397-89B3-C37BBC9B3FDD}" srcId="{65B24F33-7E7A-48E3-9E3E-9433ADFB791A}" destId="{38DD9227-8BD5-4237-9B80-B2880ECE7435}" srcOrd="5" destOrd="0" parTransId="{93F5AC4D-8C03-4AE1-9191-3A775E5D2FFA}" sibTransId="{1DFCF9D5-763F-4609-A13C-1698AB8BB6E2}"/>
    <dgm:cxn modelId="{F841431E-D73A-419F-950F-01D04880DC82}" srcId="{65B24F33-7E7A-48E3-9E3E-9433ADFB791A}" destId="{17D5410D-BD7B-4A56-9556-7CE99780B1FB}" srcOrd="3" destOrd="0" parTransId="{EC05189C-C3F9-49C4-9F7C-CC8A5DE49934}" sibTransId="{D8D77A9C-286D-43D6-A660-9B1D67067E74}"/>
    <dgm:cxn modelId="{7AA6A521-D27B-4452-B56D-A74FA5687E22}" type="presOf" srcId="{1DFCF9D5-763F-4609-A13C-1698AB8BB6E2}" destId="{BF826830-24A1-437A-8DE7-374BE3E283C6}" srcOrd="1" destOrd="0" presId="urn:microsoft.com/office/officeart/2005/8/layout/cycle2"/>
    <dgm:cxn modelId="{AD88CF29-2EEA-4098-9F4F-C1E46A9D0E39}" type="presOf" srcId="{E9E60C41-DADD-4653-B397-066807378887}" destId="{DD1B1EF3-6D2E-46C0-8116-E904FCFF2436}" srcOrd="1" destOrd="0" presId="urn:microsoft.com/office/officeart/2005/8/layout/cycle2"/>
    <dgm:cxn modelId="{72E10F39-875B-4A5F-A074-80D854A24F48}" type="presOf" srcId="{F662408A-F2F1-4AC9-9ADF-3F604B895B5B}" destId="{873CF0F8-45D3-4C69-B109-E016E9DB323F}" srcOrd="0" destOrd="0" presId="urn:microsoft.com/office/officeart/2005/8/layout/cycle2"/>
    <dgm:cxn modelId="{77DE8E61-66B3-42A5-B8B6-D1B824D275D9}" type="presOf" srcId="{D8D77A9C-286D-43D6-A660-9B1D67067E74}" destId="{C77D4757-3ABA-453E-AFDD-E4030E9433ED}" srcOrd="0" destOrd="0" presId="urn:microsoft.com/office/officeart/2005/8/layout/cycle2"/>
    <dgm:cxn modelId="{5619F242-BC7D-4F33-9BA1-81B6CB9E0820}" type="presOf" srcId="{16C686B5-B82B-450C-8F19-5F1B556331FD}" destId="{36E9E703-3A0F-4BB8-A4E7-B130188BC71B}" srcOrd="0" destOrd="0" presId="urn:microsoft.com/office/officeart/2005/8/layout/cycle2"/>
    <dgm:cxn modelId="{9D388669-D836-4594-B3A3-5DCDE2811AE8}" type="presOf" srcId="{1DFCF9D5-763F-4609-A13C-1698AB8BB6E2}" destId="{E7E82A45-5954-4CDC-A1F6-03A9F79A38C1}" srcOrd="0" destOrd="0" presId="urn:microsoft.com/office/officeart/2005/8/layout/cycle2"/>
    <dgm:cxn modelId="{902EF150-52CE-468E-A89B-CA10BC3D244B}" type="presOf" srcId="{4AA47409-477E-474F-A57A-26E82769A054}" destId="{71F8C0B8-0B49-4993-B662-EB8C6C7D8BFD}" srcOrd="0" destOrd="0" presId="urn:microsoft.com/office/officeart/2005/8/layout/cycle2"/>
    <dgm:cxn modelId="{33D83580-B5DD-4FE4-B9E5-E9A0017A1443}" type="presOf" srcId="{1741E34A-246F-4C6C-BF66-C76FA4C9B0A9}" destId="{256C665A-BE62-4D46-A60B-5697808580D5}" srcOrd="1" destOrd="0" presId="urn:microsoft.com/office/officeart/2005/8/layout/cycle2"/>
    <dgm:cxn modelId="{42A3E383-2B7C-4175-9087-FA2173AA9239}" type="presOf" srcId="{1741E34A-246F-4C6C-BF66-C76FA4C9B0A9}" destId="{5668416E-F8E9-43E8-B06E-F3B5D4403AC0}" srcOrd="0" destOrd="0" presId="urn:microsoft.com/office/officeart/2005/8/layout/cycle2"/>
    <dgm:cxn modelId="{6CB2D58A-7CF4-45CC-B183-874BE9C85A58}" type="presOf" srcId="{4EBA1E17-7285-4431-AB8D-B7CB0CEAE7C2}" destId="{0FF27CEF-B417-4F5C-B175-8E42602912F2}" srcOrd="0" destOrd="0" presId="urn:microsoft.com/office/officeart/2005/8/layout/cycle2"/>
    <dgm:cxn modelId="{5F30E78D-4E18-4C0B-B5DE-E621CE29C3B0}" srcId="{65B24F33-7E7A-48E3-9E3E-9433ADFB791A}" destId="{2F8BADB4-2C93-4527-B091-91601309054E}" srcOrd="1" destOrd="0" parTransId="{0BB48D30-448F-40B2-922B-62311539E576}" sibTransId="{4EBA1E17-7285-4431-AB8D-B7CB0CEAE7C2}"/>
    <dgm:cxn modelId="{38F0C59E-FD75-49A2-B378-E953A7DC4162}" srcId="{65B24F33-7E7A-48E3-9E3E-9433ADFB791A}" destId="{F662408A-F2F1-4AC9-9ADF-3F604B895B5B}" srcOrd="2" destOrd="0" parTransId="{2A83AE3B-FF0A-450B-9EBC-8502225A850A}" sibTransId="{E9E60C41-DADD-4653-B397-066807378887}"/>
    <dgm:cxn modelId="{3A3E84A3-6A3A-4EF9-9728-B65924796426}" type="presOf" srcId="{210AAB98-5AEB-4CEC-85C1-A532A0A3FBDC}" destId="{DE3F7711-E778-4A78-B04F-F380B89FAEBD}" srcOrd="0" destOrd="0" presId="urn:microsoft.com/office/officeart/2005/8/layout/cycle2"/>
    <dgm:cxn modelId="{1F558DAA-3D2C-4328-8189-B5559E354085}" srcId="{65B24F33-7E7A-48E3-9E3E-9433ADFB791A}" destId="{210AAB98-5AEB-4CEC-85C1-A532A0A3FBDC}" srcOrd="4" destOrd="0" parTransId="{4A63F293-3142-4C64-A517-16A4E88FFDE3}" sibTransId="{1741E34A-246F-4C6C-BF66-C76FA4C9B0A9}"/>
    <dgm:cxn modelId="{7E6053AC-788C-4A26-9FCD-9C7F973DD8FC}" type="presOf" srcId="{17D5410D-BD7B-4A56-9556-7CE99780B1FB}" destId="{54A2413D-BE96-4FD6-94B5-66F6549FC91E}" srcOrd="0" destOrd="0" presId="urn:microsoft.com/office/officeart/2005/8/layout/cycle2"/>
    <dgm:cxn modelId="{7C0A72B2-0268-4F00-B67A-71087AB9AD22}" type="presOf" srcId="{65B24F33-7E7A-48E3-9E3E-9433ADFB791A}" destId="{ADBBA784-ED67-4F3C-842E-C9C5BEB8FD2E}" srcOrd="0" destOrd="0" presId="urn:microsoft.com/office/officeart/2005/8/layout/cycle2"/>
    <dgm:cxn modelId="{C9AAC9D5-5920-4031-891A-49491A973E34}" type="presOf" srcId="{38DD9227-8BD5-4237-9B80-B2880ECE7435}" destId="{8917A8EA-9024-4495-9F44-678E5100FC24}" srcOrd="0" destOrd="0" presId="urn:microsoft.com/office/officeart/2005/8/layout/cycle2"/>
    <dgm:cxn modelId="{97B2E1FC-87FB-4967-848D-3239DED73FAC}" srcId="{65B24F33-7E7A-48E3-9E3E-9433ADFB791A}" destId="{4AA47409-477E-474F-A57A-26E82769A054}" srcOrd="0" destOrd="0" parTransId="{DB613FB7-EF6D-4575-9976-EE0B1F3419A7}" sibTransId="{16C686B5-B82B-450C-8F19-5F1B556331FD}"/>
    <dgm:cxn modelId="{DC2E97D9-5209-4F25-B368-AF2628F4F85B}" type="presParOf" srcId="{ADBBA784-ED67-4F3C-842E-C9C5BEB8FD2E}" destId="{71F8C0B8-0B49-4993-B662-EB8C6C7D8BFD}" srcOrd="0" destOrd="0" presId="urn:microsoft.com/office/officeart/2005/8/layout/cycle2"/>
    <dgm:cxn modelId="{0917B3B1-35C3-4030-B1A3-DA0D78E36BDF}" type="presParOf" srcId="{ADBBA784-ED67-4F3C-842E-C9C5BEB8FD2E}" destId="{36E9E703-3A0F-4BB8-A4E7-B130188BC71B}" srcOrd="1" destOrd="0" presId="urn:microsoft.com/office/officeart/2005/8/layout/cycle2"/>
    <dgm:cxn modelId="{B1D98C42-EC4A-4054-B165-DC3DB6FF21E8}" type="presParOf" srcId="{36E9E703-3A0F-4BB8-A4E7-B130188BC71B}" destId="{D7EC4ABD-325B-4515-BB08-0E1DFDAEB116}" srcOrd="0" destOrd="0" presId="urn:microsoft.com/office/officeart/2005/8/layout/cycle2"/>
    <dgm:cxn modelId="{C5F126FB-FA89-4A67-95DE-90FAF7C57846}" type="presParOf" srcId="{ADBBA784-ED67-4F3C-842E-C9C5BEB8FD2E}" destId="{B0A48C3E-47B6-4C57-9CDE-12F85462AB81}" srcOrd="2" destOrd="0" presId="urn:microsoft.com/office/officeart/2005/8/layout/cycle2"/>
    <dgm:cxn modelId="{FC87A0FA-D51C-43A0-ADC7-255F596EE6A6}" type="presParOf" srcId="{ADBBA784-ED67-4F3C-842E-C9C5BEB8FD2E}" destId="{0FF27CEF-B417-4F5C-B175-8E42602912F2}" srcOrd="3" destOrd="0" presId="urn:microsoft.com/office/officeart/2005/8/layout/cycle2"/>
    <dgm:cxn modelId="{65425070-58CB-4698-98D7-8460E967BD77}" type="presParOf" srcId="{0FF27CEF-B417-4F5C-B175-8E42602912F2}" destId="{DA529F0C-4999-479A-99DA-26FDEB9C25C3}" srcOrd="0" destOrd="0" presId="urn:microsoft.com/office/officeart/2005/8/layout/cycle2"/>
    <dgm:cxn modelId="{9425D439-A883-4E85-A577-615F5913A30F}" type="presParOf" srcId="{ADBBA784-ED67-4F3C-842E-C9C5BEB8FD2E}" destId="{873CF0F8-45D3-4C69-B109-E016E9DB323F}" srcOrd="4" destOrd="0" presId="urn:microsoft.com/office/officeart/2005/8/layout/cycle2"/>
    <dgm:cxn modelId="{2535ABF8-9FBE-4C69-9890-126C18946CFA}" type="presParOf" srcId="{ADBBA784-ED67-4F3C-842E-C9C5BEB8FD2E}" destId="{81107EA5-4664-42D1-A278-2CA769A7C895}" srcOrd="5" destOrd="0" presId="urn:microsoft.com/office/officeart/2005/8/layout/cycle2"/>
    <dgm:cxn modelId="{8DF7341C-6509-4D64-B83D-AE5F3FD5E7A6}" type="presParOf" srcId="{81107EA5-4664-42D1-A278-2CA769A7C895}" destId="{DD1B1EF3-6D2E-46C0-8116-E904FCFF2436}" srcOrd="0" destOrd="0" presId="urn:microsoft.com/office/officeart/2005/8/layout/cycle2"/>
    <dgm:cxn modelId="{2E5CF6FD-E908-44BD-AF9F-3301914DB34D}" type="presParOf" srcId="{ADBBA784-ED67-4F3C-842E-C9C5BEB8FD2E}" destId="{54A2413D-BE96-4FD6-94B5-66F6549FC91E}" srcOrd="6" destOrd="0" presId="urn:microsoft.com/office/officeart/2005/8/layout/cycle2"/>
    <dgm:cxn modelId="{C6C96A4A-5D88-4447-85F6-94887107F732}" type="presParOf" srcId="{ADBBA784-ED67-4F3C-842E-C9C5BEB8FD2E}" destId="{C77D4757-3ABA-453E-AFDD-E4030E9433ED}" srcOrd="7" destOrd="0" presId="urn:microsoft.com/office/officeart/2005/8/layout/cycle2"/>
    <dgm:cxn modelId="{0FF2562F-D476-408B-812A-C3E1036A169E}" type="presParOf" srcId="{C77D4757-3ABA-453E-AFDD-E4030E9433ED}" destId="{C1539359-B9A7-4F70-82A3-B7BF61199B82}" srcOrd="0" destOrd="0" presId="urn:microsoft.com/office/officeart/2005/8/layout/cycle2"/>
    <dgm:cxn modelId="{2CD4A1DC-A6AA-4DB4-BA0A-15622202F406}" type="presParOf" srcId="{ADBBA784-ED67-4F3C-842E-C9C5BEB8FD2E}" destId="{DE3F7711-E778-4A78-B04F-F380B89FAEBD}" srcOrd="8" destOrd="0" presId="urn:microsoft.com/office/officeart/2005/8/layout/cycle2"/>
    <dgm:cxn modelId="{47EE097E-790E-4F24-859D-002DA930C894}" type="presParOf" srcId="{ADBBA784-ED67-4F3C-842E-C9C5BEB8FD2E}" destId="{5668416E-F8E9-43E8-B06E-F3B5D4403AC0}" srcOrd="9" destOrd="0" presId="urn:microsoft.com/office/officeart/2005/8/layout/cycle2"/>
    <dgm:cxn modelId="{A881ACFE-79F9-413A-9DA1-0DF09E4B1C31}" type="presParOf" srcId="{5668416E-F8E9-43E8-B06E-F3B5D4403AC0}" destId="{256C665A-BE62-4D46-A60B-5697808580D5}" srcOrd="0" destOrd="0" presId="urn:microsoft.com/office/officeart/2005/8/layout/cycle2"/>
    <dgm:cxn modelId="{8A5BF170-C8E1-4964-BC36-471577B9EE99}" type="presParOf" srcId="{ADBBA784-ED67-4F3C-842E-C9C5BEB8FD2E}" destId="{8917A8EA-9024-4495-9F44-678E5100FC24}" srcOrd="10" destOrd="0" presId="urn:microsoft.com/office/officeart/2005/8/layout/cycle2"/>
    <dgm:cxn modelId="{34906EC7-F923-4CC3-855C-5DE0988FAB6A}" type="presParOf" srcId="{ADBBA784-ED67-4F3C-842E-C9C5BEB8FD2E}" destId="{E7E82A45-5954-4CDC-A1F6-03A9F79A38C1}" srcOrd="11" destOrd="0" presId="urn:microsoft.com/office/officeart/2005/8/layout/cycle2"/>
    <dgm:cxn modelId="{53C22A80-92B8-41D8-BA72-9367EB5D3A94}" type="presParOf" srcId="{E7E82A45-5954-4CDC-A1F6-03A9F79A38C1}" destId="{BF826830-24A1-437A-8DE7-374BE3E283C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5B24F33-7E7A-48E3-9E3E-9433ADFB791A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AA47409-477E-474F-A57A-26E82769A054}">
      <dgm:prSet phldrT="[Texto]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s-ES" dirty="0"/>
        </a:p>
      </dgm:t>
    </dgm:pt>
    <dgm:pt modelId="{DB613FB7-EF6D-4575-9976-EE0B1F3419A7}" type="parTrans" cxnId="{97B2E1FC-87FB-4967-848D-3239DED73FAC}">
      <dgm:prSet/>
      <dgm:spPr/>
      <dgm:t>
        <a:bodyPr/>
        <a:lstStyle/>
        <a:p>
          <a:endParaRPr lang="es-ES"/>
        </a:p>
      </dgm:t>
    </dgm:pt>
    <dgm:pt modelId="{16C686B5-B82B-450C-8F19-5F1B556331FD}" type="sibTrans" cxnId="{97B2E1FC-87FB-4967-848D-3239DED73FAC}">
      <dgm:prSet/>
      <dgm:spPr>
        <a:solidFill>
          <a:schemeClr val="bg1"/>
        </a:solidFill>
      </dgm:spPr>
      <dgm:t>
        <a:bodyPr/>
        <a:lstStyle/>
        <a:p>
          <a:endParaRPr lang="es-ES"/>
        </a:p>
      </dgm:t>
    </dgm:pt>
    <dgm:pt modelId="{2F8BADB4-2C93-4527-B091-91601309054E}">
      <dgm:prSet phldrT="[Texto]"/>
      <dgm:spPr>
        <a:solidFill>
          <a:srgbClr val="00B050"/>
        </a:solidFill>
      </dgm:spPr>
      <dgm:t>
        <a:bodyPr/>
        <a:lstStyle/>
        <a:p>
          <a:endParaRPr lang="es-ES" dirty="0"/>
        </a:p>
      </dgm:t>
    </dgm:pt>
    <dgm:pt modelId="{0BB48D30-448F-40B2-922B-62311539E576}" type="parTrans" cxnId="{5F30E78D-4E18-4C0B-B5DE-E621CE29C3B0}">
      <dgm:prSet/>
      <dgm:spPr/>
      <dgm:t>
        <a:bodyPr/>
        <a:lstStyle/>
        <a:p>
          <a:endParaRPr lang="es-ES"/>
        </a:p>
      </dgm:t>
    </dgm:pt>
    <dgm:pt modelId="{4EBA1E17-7285-4431-AB8D-B7CB0CEAE7C2}" type="sibTrans" cxnId="{5F30E78D-4E18-4C0B-B5DE-E621CE29C3B0}">
      <dgm:prSet/>
      <dgm:spPr>
        <a:solidFill>
          <a:schemeClr val="bg1"/>
        </a:solidFill>
      </dgm:spPr>
      <dgm:t>
        <a:bodyPr/>
        <a:lstStyle/>
        <a:p>
          <a:endParaRPr lang="es-ES"/>
        </a:p>
      </dgm:t>
    </dgm:pt>
    <dgm:pt modelId="{F662408A-F2F1-4AC9-9ADF-3F604B895B5B}">
      <dgm:prSet phldrT="[Texto]"/>
      <dgm:spPr>
        <a:solidFill>
          <a:srgbClr val="FFFF00"/>
        </a:solidFill>
      </dgm:spPr>
      <dgm:t>
        <a:bodyPr/>
        <a:lstStyle/>
        <a:p>
          <a:endParaRPr lang="es-ES" dirty="0"/>
        </a:p>
      </dgm:t>
    </dgm:pt>
    <dgm:pt modelId="{2A83AE3B-FF0A-450B-9EBC-8502225A850A}" type="parTrans" cxnId="{38F0C59E-FD75-49A2-B378-E953A7DC4162}">
      <dgm:prSet/>
      <dgm:spPr/>
      <dgm:t>
        <a:bodyPr/>
        <a:lstStyle/>
        <a:p>
          <a:endParaRPr lang="es-ES"/>
        </a:p>
      </dgm:t>
    </dgm:pt>
    <dgm:pt modelId="{E9E60C41-DADD-4653-B397-066807378887}" type="sibTrans" cxnId="{38F0C59E-FD75-49A2-B378-E953A7DC4162}">
      <dgm:prSet/>
      <dgm:spPr>
        <a:solidFill>
          <a:schemeClr val="bg1"/>
        </a:solidFill>
      </dgm:spPr>
      <dgm:t>
        <a:bodyPr/>
        <a:lstStyle/>
        <a:p>
          <a:endParaRPr lang="es-ES"/>
        </a:p>
      </dgm:t>
    </dgm:pt>
    <dgm:pt modelId="{17D5410D-BD7B-4A56-9556-7CE99780B1FB}">
      <dgm:prSet phldrT="[Texto]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s-ES" dirty="0"/>
        </a:p>
      </dgm:t>
    </dgm:pt>
    <dgm:pt modelId="{EC05189C-C3F9-49C4-9F7C-CC8A5DE49934}" type="parTrans" cxnId="{F841431E-D73A-419F-950F-01D04880DC82}">
      <dgm:prSet/>
      <dgm:spPr/>
      <dgm:t>
        <a:bodyPr/>
        <a:lstStyle/>
        <a:p>
          <a:endParaRPr lang="es-ES"/>
        </a:p>
      </dgm:t>
    </dgm:pt>
    <dgm:pt modelId="{D8D77A9C-286D-43D6-A660-9B1D67067E74}" type="sibTrans" cxnId="{F841431E-D73A-419F-950F-01D04880DC82}">
      <dgm:prSet/>
      <dgm:spPr>
        <a:solidFill>
          <a:schemeClr val="bg1"/>
        </a:solidFill>
      </dgm:spPr>
      <dgm:t>
        <a:bodyPr/>
        <a:lstStyle/>
        <a:p>
          <a:endParaRPr lang="es-ES"/>
        </a:p>
      </dgm:t>
    </dgm:pt>
    <dgm:pt modelId="{210AAB98-5AEB-4CEC-85C1-A532A0A3FBDC}">
      <dgm:prSet phldrT="[Texto]"/>
      <dgm:spPr>
        <a:solidFill>
          <a:srgbClr val="FF0000"/>
        </a:solidFill>
      </dgm:spPr>
      <dgm:t>
        <a:bodyPr/>
        <a:lstStyle/>
        <a:p>
          <a:endParaRPr lang="es-ES" dirty="0"/>
        </a:p>
      </dgm:t>
    </dgm:pt>
    <dgm:pt modelId="{4A63F293-3142-4C64-A517-16A4E88FFDE3}" type="parTrans" cxnId="{1F558DAA-3D2C-4328-8189-B5559E354085}">
      <dgm:prSet/>
      <dgm:spPr/>
      <dgm:t>
        <a:bodyPr/>
        <a:lstStyle/>
        <a:p>
          <a:endParaRPr lang="es-ES"/>
        </a:p>
      </dgm:t>
    </dgm:pt>
    <dgm:pt modelId="{1741E34A-246F-4C6C-BF66-C76FA4C9B0A9}" type="sibTrans" cxnId="{1F558DAA-3D2C-4328-8189-B5559E354085}">
      <dgm:prSet/>
      <dgm:spPr>
        <a:solidFill>
          <a:schemeClr val="bg1"/>
        </a:solidFill>
      </dgm:spPr>
      <dgm:t>
        <a:bodyPr/>
        <a:lstStyle/>
        <a:p>
          <a:endParaRPr lang="es-ES"/>
        </a:p>
      </dgm:t>
    </dgm:pt>
    <dgm:pt modelId="{38DD9227-8BD5-4237-9B80-B2880ECE7435}">
      <dgm:prSet phldrT="[Texto]"/>
      <dgm:spPr>
        <a:solidFill>
          <a:srgbClr val="8648A2"/>
        </a:solidFill>
      </dgm:spPr>
      <dgm:t>
        <a:bodyPr/>
        <a:lstStyle/>
        <a:p>
          <a:endParaRPr lang="es-ES" dirty="0"/>
        </a:p>
      </dgm:t>
    </dgm:pt>
    <dgm:pt modelId="{93F5AC4D-8C03-4AE1-9191-3A775E5D2FFA}" type="parTrans" cxnId="{35CB391D-3090-4397-89B3-C37BBC9B3FDD}">
      <dgm:prSet/>
      <dgm:spPr/>
      <dgm:t>
        <a:bodyPr/>
        <a:lstStyle/>
        <a:p>
          <a:endParaRPr lang="es-ES"/>
        </a:p>
      </dgm:t>
    </dgm:pt>
    <dgm:pt modelId="{1DFCF9D5-763F-4609-A13C-1698AB8BB6E2}" type="sibTrans" cxnId="{35CB391D-3090-4397-89B3-C37BBC9B3FDD}">
      <dgm:prSet/>
      <dgm:spPr>
        <a:solidFill>
          <a:schemeClr val="bg1"/>
        </a:solidFill>
      </dgm:spPr>
      <dgm:t>
        <a:bodyPr/>
        <a:lstStyle/>
        <a:p>
          <a:endParaRPr lang="es-ES"/>
        </a:p>
      </dgm:t>
    </dgm:pt>
    <dgm:pt modelId="{ADBBA784-ED67-4F3C-842E-C9C5BEB8FD2E}" type="pres">
      <dgm:prSet presAssocID="{65B24F33-7E7A-48E3-9E3E-9433ADFB791A}" presName="cycle" presStyleCnt="0">
        <dgm:presLayoutVars>
          <dgm:dir/>
          <dgm:resizeHandles val="exact"/>
        </dgm:presLayoutVars>
      </dgm:prSet>
      <dgm:spPr/>
    </dgm:pt>
    <dgm:pt modelId="{71F8C0B8-0B49-4993-B662-EB8C6C7D8BFD}" type="pres">
      <dgm:prSet presAssocID="{4AA47409-477E-474F-A57A-26E82769A054}" presName="node" presStyleLbl="node1" presStyleIdx="0" presStyleCnt="6" custScaleX="127543" custScaleY="75726" custRadScaleRad="203737" custRadScaleInc="-209828">
        <dgm:presLayoutVars>
          <dgm:bulletEnabled val="1"/>
        </dgm:presLayoutVars>
      </dgm:prSet>
      <dgm:spPr/>
    </dgm:pt>
    <dgm:pt modelId="{36E9E703-3A0F-4BB8-A4E7-B130188BC71B}" type="pres">
      <dgm:prSet presAssocID="{16C686B5-B82B-450C-8F19-5F1B556331FD}" presName="sibTrans" presStyleLbl="sibTrans2D1" presStyleIdx="0" presStyleCnt="6" custLinFactX="-100000" custLinFactNeighborX="-105935" custLinFactNeighborY="72959"/>
      <dgm:spPr/>
    </dgm:pt>
    <dgm:pt modelId="{D7EC4ABD-325B-4515-BB08-0E1DFDAEB116}" type="pres">
      <dgm:prSet presAssocID="{16C686B5-B82B-450C-8F19-5F1B556331FD}" presName="connectorText" presStyleLbl="sibTrans2D1" presStyleIdx="0" presStyleCnt="6"/>
      <dgm:spPr/>
    </dgm:pt>
    <dgm:pt modelId="{B0A48C3E-47B6-4C57-9CDE-12F85462AB81}" type="pres">
      <dgm:prSet presAssocID="{2F8BADB4-2C93-4527-B091-91601309054E}" presName="node" presStyleLbl="node1" presStyleIdx="1" presStyleCnt="6" custRadScaleRad="124753" custRadScaleInc="512907">
        <dgm:presLayoutVars>
          <dgm:bulletEnabled val="1"/>
        </dgm:presLayoutVars>
      </dgm:prSet>
      <dgm:spPr/>
    </dgm:pt>
    <dgm:pt modelId="{0FF27CEF-B417-4F5C-B175-8E42602912F2}" type="pres">
      <dgm:prSet presAssocID="{4EBA1E17-7285-4431-AB8D-B7CB0CEAE7C2}" presName="sibTrans" presStyleLbl="sibTrans2D1" presStyleIdx="1" presStyleCnt="6"/>
      <dgm:spPr/>
    </dgm:pt>
    <dgm:pt modelId="{DA529F0C-4999-479A-99DA-26FDEB9C25C3}" type="pres">
      <dgm:prSet presAssocID="{4EBA1E17-7285-4431-AB8D-B7CB0CEAE7C2}" presName="connectorText" presStyleLbl="sibTrans2D1" presStyleIdx="1" presStyleCnt="6"/>
      <dgm:spPr/>
    </dgm:pt>
    <dgm:pt modelId="{873CF0F8-45D3-4C69-B109-E016E9DB323F}" type="pres">
      <dgm:prSet presAssocID="{F662408A-F2F1-4AC9-9ADF-3F604B895B5B}" presName="node" presStyleLbl="node1" presStyleIdx="2" presStyleCnt="6" custScaleX="134410" custScaleY="82902" custRadScaleRad="185573" custRadScaleInc="490944">
        <dgm:presLayoutVars>
          <dgm:bulletEnabled val="1"/>
        </dgm:presLayoutVars>
      </dgm:prSet>
      <dgm:spPr/>
    </dgm:pt>
    <dgm:pt modelId="{81107EA5-4664-42D1-A278-2CA769A7C895}" type="pres">
      <dgm:prSet presAssocID="{E9E60C41-DADD-4653-B397-066807378887}" presName="sibTrans" presStyleLbl="sibTrans2D1" presStyleIdx="2" presStyleCnt="6" custAng="17270273" custFlipVert="1" custFlipHor="0" custScaleX="140505" custScaleY="56334" custLinFactX="-200000" custLinFactY="100000" custLinFactNeighborX="-225810" custLinFactNeighborY="103444"/>
      <dgm:spPr/>
    </dgm:pt>
    <dgm:pt modelId="{DD1B1EF3-6D2E-46C0-8116-E904FCFF2436}" type="pres">
      <dgm:prSet presAssocID="{E9E60C41-DADD-4653-B397-066807378887}" presName="connectorText" presStyleLbl="sibTrans2D1" presStyleIdx="2" presStyleCnt="6"/>
      <dgm:spPr/>
    </dgm:pt>
    <dgm:pt modelId="{54A2413D-BE96-4FD6-94B5-66F6549FC91E}" type="pres">
      <dgm:prSet presAssocID="{17D5410D-BD7B-4A56-9556-7CE99780B1FB}" presName="node" presStyleLbl="node1" presStyleIdx="3" presStyleCnt="6" custRadScaleRad="120581" custRadScaleInc="486392">
        <dgm:presLayoutVars>
          <dgm:bulletEnabled val="1"/>
        </dgm:presLayoutVars>
      </dgm:prSet>
      <dgm:spPr/>
    </dgm:pt>
    <dgm:pt modelId="{C77D4757-3ABA-453E-AFDD-E4030E9433ED}" type="pres">
      <dgm:prSet presAssocID="{D8D77A9C-286D-43D6-A660-9B1D67067E74}" presName="sibTrans" presStyleLbl="sibTrans2D1" presStyleIdx="3" presStyleCnt="6" custLinFactX="-100000" custLinFactNeighborX="-162324" custLinFactNeighborY="10338"/>
      <dgm:spPr/>
    </dgm:pt>
    <dgm:pt modelId="{C1539359-B9A7-4F70-82A3-B7BF61199B82}" type="pres">
      <dgm:prSet presAssocID="{D8D77A9C-286D-43D6-A660-9B1D67067E74}" presName="connectorText" presStyleLbl="sibTrans2D1" presStyleIdx="3" presStyleCnt="6"/>
      <dgm:spPr/>
    </dgm:pt>
    <dgm:pt modelId="{DE3F7711-E778-4A78-B04F-F380B89FAEBD}" type="pres">
      <dgm:prSet presAssocID="{210AAB98-5AEB-4CEC-85C1-A532A0A3FBDC}" presName="node" presStyleLbl="node1" presStyleIdx="4" presStyleCnt="6" custScaleX="127488" custScaleY="76755" custRadScaleRad="213151" custRadScaleInc="-2076">
        <dgm:presLayoutVars>
          <dgm:bulletEnabled val="1"/>
        </dgm:presLayoutVars>
      </dgm:prSet>
      <dgm:spPr/>
    </dgm:pt>
    <dgm:pt modelId="{5668416E-F8E9-43E8-B06E-F3B5D4403AC0}" type="pres">
      <dgm:prSet presAssocID="{1741E34A-246F-4C6C-BF66-C76FA4C9B0A9}" presName="sibTrans" presStyleLbl="sibTrans2D1" presStyleIdx="4" presStyleCnt="6"/>
      <dgm:spPr/>
    </dgm:pt>
    <dgm:pt modelId="{256C665A-BE62-4D46-A60B-5697808580D5}" type="pres">
      <dgm:prSet presAssocID="{1741E34A-246F-4C6C-BF66-C76FA4C9B0A9}" presName="connectorText" presStyleLbl="sibTrans2D1" presStyleIdx="4" presStyleCnt="6"/>
      <dgm:spPr/>
    </dgm:pt>
    <dgm:pt modelId="{8917A8EA-9024-4495-9F44-678E5100FC24}" type="pres">
      <dgm:prSet presAssocID="{38DD9227-8BD5-4237-9B80-B2880ECE7435}" presName="node" presStyleLbl="node1" presStyleIdx="5" presStyleCnt="6" custRadScaleRad="71830" custRadScaleInc="-96047">
        <dgm:presLayoutVars>
          <dgm:bulletEnabled val="1"/>
        </dgm:presLayoutVars>
      </dgm:prSet>
      <dgm:spPr/>
    </dgm:pt>
    <dgm:pt modelId="{E7E82A45-5954-4CDC-A1F6-03A9F79A38C1}" type="pres">
      <dgm:prSet presAssocID="{1DFCF9D5-763F-4609-A13C-1698AB8BB6E2}" presName="sibTrans" presStyleLbl="sibTrans2D1" presStyleIdx="5" presStyleCnt="6" custFlipVert="0" custFlipHor="0" custScaleX="99707" custScaleY="100444" custLinFactX="-332823" custLinFactY="200000" custLinFactNeighborX="-400000" custLinFactNeighborY="228999"/>
      <dgm:spPr/>
    </dgm:pt>
    <dgm:pt modelId="{BF826830-24A1-437A-8DE7-374BE3E283C6}" type="pres">
      <dgm:prSet presAssocID="{1DFCF9D5-763F-4609-A13C-1698AB8BB6E2}" presName="connectorText" presStyleLbl="sibTrans2D1" presStyleIdx="5" presStyleCnt="6"/>
      <dgm:spPr/>
    </dgm:pt>
  </dgm:ptLst>
  <dgm:cxnLst>
    <dgm:cxn modelId="{F5D4EB04-BE48-497F-8647-0C20EDBB2E77}" type="presOf" srcId="{1DFCF9D5-763F-4609-A13C-1698AB8BB6E2}" destId="{BF826830-24A1-437A-8DE7-374BE3E283C6}" srcOrd="1" destOrd="0" presId="urn:microsoft.com/office/officeart/2005/8/layout/cycle2"/>
    <dgm:cxn modelId="{7728BE14-B1F8-497D-9EBC-FA2114245E32}" type="presOf" srcId="{65B24F33-7E7A-48E3-9E3E-9433ADFB791A}" destId="{ADBBA784-ED67-4F3C-842E-C9C5BEB8FD2E}" srcOrd="0" destOrd="0" presId="urn:microsoft.com/office/officeart/2005/8/layout/cycle2"/>
    <dgm:cxn modelId="{DFB8261C-AE4F-4C85-BF54-5234F088B6E0}" type="presOf" srcId="{1DFCF9D5-763F-4609-A13C-1698AB8BB6E2}" destId="{E7E82A45-5954-4CDC-A1F6-03A9F79A38C1}" srcOrd="0" destOrd="0" presId="urn:microsoft.com/office/officeart/2005/8/layout/cycle2"/>
    <dgm:cxn modelId="{35CB391D-3090-4397-89B3-C37BBC9B3FDD}" srcId="{65B24F33-7E7A-48E3-9E3E-9433ADFB791A}" destId="{38DD9227-8BD5-4237-9B80-B2880ECE7435}" srcOrd="5" destOrd="0" parTransId="{93F5AC4D-8C03-4AE1-9191-3A775E5D2FFA}" sibTransId="{1DFCF9D5-763F-4609-A13C-1698AB8BB6E2}"/>
    <dgm:cxn modelId="{F841431E-D73A-419F-950F-01D04880DC82}" srcId="{65B24F33-7E7A-48E3-9E3E-9433ADFB791A}" destId="{17D5410D-BD7B-4A56-9556-7CE99780B1FB}" srcOrd="3" destOrd="0" parTransId="{EC05189C-C3F9-49C4-9F7C-CC8A5DE49934}" sibTransId="{D8D77A9C-286D-43D6-A660-9B1D67067E74}"/>
    <dgm:cxn modelId="{64264024-7276-4001-9114-1F2BCC84D6AE}" type="presOf" srcId="{E9E60C41-DADD-4653-B397-066807378887}" destId="{81107EA5-4664-42D1-A278-2CA769A7C895}" srcOrd="0" destOrd="0" presId="urn:microsoft.com/office/officeart/2005/8/layout/cycle2"/>
    <dgm:cxn modelId="{FF4BB728-A006-4D43-B5FA-32343BE791C5}" type="presOf" srcId="{E9E60C41-DADD-4653-B397-066807378887}" destId="{DD1B1EF3-6D2E-46C0-8116-E904FCFF2436}" srcOrd="1" destOrd="0" presId="urn:microsoft.com/office/officeart/2005/8/layout/cycle2"/>
    <dgm:cxn modelId="{6CBB5A2A-BC83-4AC5-B7DD-0B39A853E1AB}" type="presOf" srcId="{D8D77A9C-286D-43D6-A660-9B1D67067E74}" destId="{C77D4757-3ABA-453E-AFDD-E4030E9433ED}" srcOrd="0" destOrd="0" presId="urn:microsoft.com/office/officeart/2005/8/layout/cycle2"/>
    <dgm:cxn modelId="{DFAF952F-65E1-444E-A117-EF809DB54C35}" type="presOf" srcId="{16C686B5-B82B-450C-8F19-5F1B556331FD}" destId="{36E9E703-3A0F-4BB8-A4E7-B130188BC71B}" srcOrd="0" destOrd="0" presId="urn:microsoft.com/office/officeart/2005/8/layout/cycle2"/>
    <dgm:cxn modelId="{25A01835-3557-4A7C-8746-59847BF35612}" type="presOf" srcId="{38DD9227-8BD5-4237-9B80-B2880ECE7435}" destId="{8917A8EA-9024-4495-9F44-678E5100FC24}" srcOrd="0" destOrd="0" presId="urn:microsoft.com/office/officeart/2005/8/layout/cycle2"/>
    <dgm:cxn modelId="{4EF07C43-AF42-49CF-A936-AB7F6A9BB4DE}" type="presOf" srcId="{1741E34A-246F-4C6C-BF66-C76FA4C9B0A9}" destId="{5668416E-F8E9-43E8-B06E-F3B5D4403AC0}" srcOrd="0" destOrd="0" presId="urn:microsoft.com/office/officeart/2005/8/layout/cycle2"/>
    <dgm:cxn modelId="{5200B16B-6207-40CB-90E4-73D3C04A4192}" type="presOf" srcId="{17D5410D-BD7B-4A56-9556-7CE99780B1FB}" destId="{54A2413D-BE96-4FD6-94B5-66F6549FC91E}" srcOrd="0" destOrd="0" presId="urn:microsoft.com/office/officeart/2005/8/layout/cycle2"/>
    <dgm:cxn modelId="{8D319374-1B81-4C0D-8500-863CF97BDBF2}" type="presOf" srcId="{4EBA1E17-7285-4431-AB8D-B7CB0CEAE7C2}" destId="{DA529F0C-4999-479A-99DA-26FDEB9C25C3}" srcOrd="1" destOrd="0" presId="urn:microsoft.com/office/officeart/2005/8/layout/cycle2"/>
    <dgm:cxn modelId="{491F0F75-C7A4-41DA-905F-234E999586BF}" type="presOf" srcId="{210AAB98-5AEB-4CEC-85C1-A532A0A3FBDC}" destId="{DE3F7711-E778-4A78-B04F-F380B89FAEBD}" srcOrd="0" destOrd="0" presId="urn:microsoft.com/office/officeart/2005/8/layout/cycle2"/>
    <dgm:cxn modelId="{34BF9257-8249-4606-86D1-CC24F5B5353B}" type="presOf" srcId="{1741E34A-246F-4C6C-BF66-C76FA4C9B0A9}" destId="{256C665A-BE62-4D46-A60B-5697808580D5}" srcOrd="1" destOrd="0" presId="urn:microsoft.com/office/officeart/2005/8/layout/cycle2"/>
    <dgm:cxn modelId="{5F30E78D-4E18-4C0B-B5DE-E621CE29C3B0}" srcId="{65B24F33-7E7A-48E3-9E3E-9433ADFB791A}" destId="{2F8BADB4-2C93-4527-B091-91601309054E}" srcOrd="1" destOrd="0" parTransId="{0BB48D30-448F-40B2-922B-62311539E576}" sibTransId="{4EBA1E17-7285-4431-AB8D-B7CB0CEAE7C2}"/>
    <dgm:cxn modelId="{E30A6090-E952-413B-9823-AA3EBFB93368}" type="presOf" srcId="{4AA47409-477E-474F-A57A-26E82769A054}" destId="{71F8C0B8-0B49-4993-B662-EB8C6C7D8BFD}" srcOrd="0" destOrd="0" presId="urn:microsoft.com/office/officeart/2005/8/layout/cycle2"/>
    <dgm:cxn modelId="{09AC4E98-C78E-4C4F-978D-969350BE5388}" type="presOf" srcId="{16C686B5-B82B-450C-8F19-5F1B556331FD}" destId="{D7EC4ABD-325B-4515-BB08-0E1DFDAEB116}" srcOrd="1" destOrd="0" presId="urn:microsoft.com/office/officeart/2005/8/layout/cycle2"/>
    <dgm:cxn modelId="{38F0C59E-FD75-49A2-B378-E953A7DC4162}" srcId="{65B24F33-7E7A-48E3-9E3E-9433ADFB791A}" destId="{F662408A-F2F1-4AC9-9ADF-3F604B895B5B}" srcOrd="2" destOrd="0" parTransId="{2A83AE3B-FF0A-450B-9EBC-8502225A850A}" sibTransId="{E9E60C41-DADD-4653-B397-066807378887}"/>
    <dgm:cxn modelId="{11141C9F-2CCA-423C-A143-5F3DBF6726EA}" type="presOf" srcId="{F662408A-F2F1-4AC9-9ADF-3F604B895B5B}" destId="{873CF0F8-45D3-4C69-B109-E016E9DB323F}" srcOrd="0" destOrd="0" presId="urn:microsoft.com/office/officeart/2005/8/layout/cycle2"/>
    <dgm:cxn modelId="{C32861A5-E3A2-43B1-AD62-0F313F2EC03B}" type="presOf" srcId="{4EBA1E17-7285-4431-AB8D-B7CB0CEAE7C2}" destId="{0FF27CEF-B417-4F5C-B175-8E42602912F2}" srcOrd="0" destOrd="0" presId="urn:microsoft.com/office/officeart/2005/8/layout/cycle2"/>
    <dgm:cxn modelId="{1F558DAA-3D2C-4328-8189-B5559E354085}" srcId="{65B24F33-7E7A-48E3-9E3E-9433ADFB791A}" destId="{210AAB98-5AEB-4CEC-85C1-A532A0A3FBDC}" srcOrd="4" destOrd="0" parTransId="{4A63F293-3142-4C64-A517-16A4E88FFDE3}" sibTransId="{1741E34A-246F-4C6C-BF66-C76FA4C9B0A9}"/>
    <dgm:cxn modelId="{D12D5DDF-DB9D-4D85-8B75-58A13FB3ABE2}" type="presOf" srcId="{2F8BADB4-2C93-4527-B091-91601309054E}" destId="{B0A48C3E-47B6-4C57-9CDE-12F85462AB81}" srcOrd="0" destOrd="0" presId="urn:microsoft.com/office/officeart/2005/8/layout/cycle2"/>
    <dgm:cxn modelId="{2B98EFF2-7240-4CEA-A2F8-C909390486E7}" type="presOf" srcId="{D8D77A9C-286D-43D6-A660-9B1D67067E74}" destId="{C1539359-B9A7-4F70-82A3-B7BF61199B82}" srcOrd="1" destOrd="0" presId="urn:microsoft.com/office/officeart/2005/8/layout/cycle2"/>
    <dgm:cxn modelId="{97B2E1FC-87FB-4967-848D-3239DED73FAC}" srcId="{65B24F33-7E7A-48E3-9E3E-9433ADFB791A}" destId="{4AA47409-477E-474F-A57A-26E82769A054}" srcOrd="0" destOrd="0" parTransId="{DB613FB7-EF6D-4575-9976-EE0B1F3419A7}" sibTransId="{16C686B5-B82B-450C-8F19-5F1B556331FD}"/>
    <dgm:cxn modelId="{FCD24B14-5C13-406A-BCA4-ABD45B7027A2}" type="presParOf" srcId="{ADBBA784-ED67-4F3C-842E-C9C5BEB8FD2E}" destId="{71F8C0B8-0B49-4993-B662-EB8C6C7D8BFD}" srcOrd="0" destOrd="0" presId="urn:microsoft.com/office/officeart/2005/8/layout/cycle2"/>
    <dgm:cxn modelId="{67DE258B-6F40-4FC7-8BE1-3F4A7C73B0E4}" type="presParOf" srcId="{ADBBA784-ED67-4F3C-842E-C9C5BEB8FD2E}" destId="{36E9E703-3A0F-4BB8-A4E7-B130188BC71B}" srcOrd="1" destOrd="0" presId="urn:microsoft.com/office/officeart/2005/8/layout/cycle2"/>
    <dgm:cxn modelId="{80680416-A5B8-4FC3-8D34-5B69EB665324}" type="presParOf" srcId="{36E9E703-3A0F-4BB8-A4E7-B130188BC71B}" destId="{D7EC4ABD-325B-4515-BB08-0E1DFDAEB116}" srcOrd="0" destOrd="0" presId="urn:microsoft.com/office/officeart/2005/8/layout/cycle2"/>
    <dgm:cxn modelId="{A488E7E2-D36E-4915-AFAC-91A1F8B1F634}" type="presParOf" srcId="{ADBBA784-ED67-4F3C-842E-C9C5BEB8FD2E}" destId="{B0A48C3E-47B6-4C57-9CDE-12F85462AB81}" srcOrd="2" destOrd="0" presId="urn:microsoft.com/office/officeart/2005/8/layout/cycle2"/>
    <dgm:cxn modelId="{063AF688-2243-4E44-A430-3C2DAD2168F4}" type="presParOf" srcId="{ADBBA784-ED67-4F3C-842E-C9C5BEB8FD2E}" destId="{0FF27CEF-B417-4F5C-B175-8E42602912F2}" srcOrd="3" destOrd="0" presId="urn:microsoft.com/office/officeart/2005/8/layout/cycle2"/>
    <dgm:cxn modelId="{A146F18A-316C-4F5F-A462-3572D4B629E3}" type="presParOf" srcId="{0FF27CEF-B417-4F5C-B175-8E42602912F2}" destId="{DA529F0C-4999-479A-99DA-26FDEB9C25C3}" srcOrd="0" destOrd="0" presId="urn:microsoft.com/office/officeart/2005/8/layout/cycle2"/>
    <dgm:cxn modelId="{4F879E4C-F1B6-48F3-B5B6-CFEB677AB24C}" type="presParOf" srcId="{ADBBA784-ED67-4F3C-842E-C9C5BEB8FD2E}" destId="{873CF0F8-45D3-4C69-B109-E016E9DB323F}" srcOrd="4" destOrd="0" presId="urn:microsoft.com/office/officeart/2005/8/layout/cycle2"/>
    <dgm:cxn modelId="{503D089E-602D-41E0-97C6-937362BD8DA6}" type="presParOf" srcId="{ADBBA784-ED67-4F3C-842E-C9C5BEB8FD2E}" destId="{81107EA5-4664-42D1-A278-2CA769A7C895}" srcOrd="5" destOrd="0" presId="urn:microsoft.com/office/officeart/2005/8/layout/cycle2"/>
    <dgm:cxn modelId="{9AAA3622-8CB8-4747-8104-831E2FE5201E}" type="presParOf" srcId="{81107EA5-4664-42D1-A278-2CA769A7C895}" destId="{DD1B1EF3-6D2E-46C0-8116-E904FCFF2436}" srcOrd="0" destOrd="0" presId="urn:microsoft.com/office/officeart/2005/8/layout/cycle2"/>
    <dgm:cxn modelId="{D0A77211-6658-4A1C-8108-DF8B2CC8AE67}" type="presParOf" srcId="{ADBBA784-ED67-4F3C-842E-C9C5BEB8FD2E}" destId="{54A2413D-BE96-4FD6-94B5-66F6549FC91E}" srcOrd="6" destOrd="0" presId="urn:microsoft.com/office/officeart/2005/8/layout/cycle2"/>
    <dgm:cxn modelId="{132D5742-5211-42CD-8D64-989FAE97CAD7}" type="presParOf" srcId="{ADBBA784-ED67-4F3C-842E-C9C5BEB8FD2E}" destId="{C77D4757-3ABA-453E-AFDD-E4030E9433ED}" srcOrd="7" destOrd="0" presId="urn:microsoft.com/office/officeart/2005/8/layout/cycle2"/>
    <dgm:cxn modelId="{1142D252-03A8-4AEC-A566-553430DB7C08}" type="presParOf" srcId="{C77D4757-3ABA-453E-AFDD-E4030E9433ED}" destId="{C1539359-B9A7-4F70-82A3-B7BF61199B82}" srcOrd="0" destOrd="0" presId="urn:microsoft.com/office/officeart/2005/8/layout/cycle2"/>
    <dgm:cxn modelId="{1A768064-1BA8-4449-B3D9-E6C396799F94}" type="presParOf" srcId="{ADBBA784-ED67-4F3C-842E-C9C5BEB8FD2E}" destId="{DE3F7711-E778-4A78-B04F-F380B89FAEBD}" srcOrd="8" destOrd="0" presId="urn:microsoft.com/office/officeart/2005/8/layout/cycle2"/>
    <dgm:cxn modelId="{352637DB-FD8F-4D12-B510-F98983AEDBFF}" type="presParOf" srcId="{ADBBA784-ED67-4F3C-842E-C9C5BEB8FD2E}" destId="{5668416E-F8E9-43E8-B06E-F3B5D4403AC0}" srcOrd="9" destOrd="0" presId="urn:microsoft.com/office/officeart/2005/8/layout/cycle2"/>
    <dgm:cxn modelId="{7C828291-B04F-4C6A-9278-37C55939657B}" type="presParOf" srcId="{5668416E-F8E9-43E8-B06E-F3B5D4403AC0}" destId="{256C665A-BE62-4D46-A60B-5697808580D5}" srcOrd="0" destOrd="0" presId="urn:microsoft.com/office/officeart/2005/8/layout/cycle2"/>
    <dgm:cxn modelId="{54CA8B88-53BB-4C85-BA29-259BD2487BCD}" type="presParOf" srcId="{ADBBA784-ED67-4F3C-842E-C9C5BEB8FD2E}" destId="{8917A8EA-9024-4495-9F44-678E5100FC24}" srcOrd="10" destOrd="0" presId="urn:microsoft.com/office/officeart/2005/8/layout/cycle2"/>
    <dgm:cxn modelId="{69829C91-C510-412A-B447-3132778B79C6}" type="presParOf" srcId="{ADBBA784-ED67-4F3C-842E-C9C5BEB8FD2E}" destId="{E7E82A45-5954-4CDC-A1F6-03A9F79A38C1}" srcOrd="11" destOrd="0" presId="urn:microsoft.com/office/officeart/2005/8/layout/cycle2"/>
    <dgm:cxn modelId="{225B2489-7731-479B-834D-48ECE7FFD6F1}" type="presParOf" srcId="{E7E82A45-5954-4CDC-A1F6-03A9F79A38C1}" destId="{BF826830-24A1-437A-8DE7-374BE3E283C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0BBFE3-3A4B-418F-9E64-89DBB58E9921}">
      <dsp:nvSpPr>
        <dsp:cNvPr id="0" name=""/>
        <dsp:cNvSpPr/>
      </dsp:nvSpPr>
      <dsp:spPr>
        <a:xfrm>
          <a:off x="793971" y="1842"/>
          <a:ext cx="1518213" cy="910928"/>
        </a:xfrm>
        <a:prstGeom prst="rect">
          <a:avLst/>
        </a:prstGeom>
        <a:solidFill>
          <a:srgbClr val="FFFF00"/>
        </a:solidFill>
        <a:ln w="25400" cap="flat" cmpd="sng" algn="ctr">
          <a:solidFill>
            <a:srgbClr val="8648A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4200" kern="1200" dirty="0"/>
        </a:p>
      </dsp:txBody>
      <dsp:txXfrm>
        <a:off x="793971" y="1842"/>
        <a:ext cx="1518213" cy="910928"/>
      </dsp:txXfrm>
    </dsp:sp>
    <dsp:sp modelId="{B8127D29-6658-4FDE-91F8-EF06B5700215}">
      <dsp:nvSpPr>
        <dsp:cNvPr id="0" name=""/>
        <dsp:cNvSpPr/>
      </dsp:nvSpPr>
      <dsp:spPr>
        <a:xfrm>
          <a:off x="2464006" y="1842"/>
          <a:ext cx="1518213" cy="910928"/>
        </a:xfrm>
        <a:prstGeom prst="rect">
          <a:avLst/>
        </a:prstGeom>
        <a:solidFill>
          <a:srgbClr val="8648A2"/>
        </a:solidFill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4200" kern="1200" dirty="0"/>
        </a:p>
      </dsp:txBody>
      <dsp:txXfrm>
        <a:off x="2464006" y="1842"/>
        <a:ext cx="1518213" cy="910928"/>
      </dsp:txXfrm>
    </dsp:sp>
    <dsp:sp modelId="{2F45208E-CBB8-425C-AFA6-0E08A2B9410E}">
      <dsp:nvSpPr>
        <dsp:cNvPr id="0" name=""/>
        <dsp:cNvSpPr/>
      </dsp:nvSpPr>
      <dsp:spPr>
        <a:xfrm>
          <a:off x="793971" y="1064591"/>
          <a:ext cx="1518213" cy="9109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479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4200" kern="1200" dirty="0"/>
        </a:p>
      </dsp:txBody>
      <dsp:txXfrm>
        <a:off x="793971" y="1064591"/>
        <a:ext cx="1518213" cy="910928"/>
      </dsp:txXfrm>
    </dsp:sp>
    <dsp:sp modelId="{E9CE722A-6DE0-4D2A-9EB9-4C831E50592B}">
      <dsp:nvSpPr>
        <dsp:cNvPr id="0" name=""/>
        <dsp:cNvSpPr/>
      </dsp:nvSpPr>
      <dsp:spPr>
        <a:xfrm>
          <a:off x="2464006" y="1064591"/>
          <a:ext cx="1518213" cy="910928"/>
        </a:xfrm>
        <a:prstGeom prst="rect">
          <a:avLst/>
        </a:prstGeom>
        <a:solidFill>
          <a:srgbClr val="F47914"/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4200" kern="1200" dirty="0"/>
        </a:p>
      </dsp:txBody>
      <dsp:txXfrm>
        <a:off x="2464006" y="1064591"/>
        <a:ext cx="1518213" cy="910928"/>
      </dsp:txXfrm>
    </dsp:sp>
    <dsp:sp modelId="{6BA85BD0-ABB6-4006-9B34-DED5097988A4}">
      <dsp:nvSpPr>
        <dsp:cNvPr id="0" name=""/>
        <dsp:cNvSpPr/>
      </dsp:nvSpPr>
      <dsp:spPr>
        <a:xfrm>
          <a:off x="793971" y="2127341"/>
          <a:ext cx="1518213" cy="910928"/>
        </a:xfrm>
        <a:prstGeom prst="rect">
          <a:avLst/>
        </a:prstGeom>
        <a:solidFill>
          <a:srgbClr val="FF000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4200" kern="1200" dirty="0"/>
        </a:p>
      </dsp:txBody>
      <dsp:txXfrm>
        <a:off x="793971" y="2127341"/>
        <a:ext cx="1518213" cy="910928"/>
      </dsp:txXfrm>
    </dsp:sp>
    <dsp:sp modelId="{C2477DE2-26C2-4CCD-A89A-8757E0C1C413}">
      <dsp:nvSpPr>
        <dsp:cNvPr id="0" name=""/>
        <dsp:cNvSpPr/>
      </dsp:nvSpPr>
      <dsp:spPr>
        <a:xfrm>
          <a:off x="2464006" y="2127341"/>
          <a:ext cx="1518213" cy="910928"/>
        </a:xfrm>
        <a:prstGeom prst="rect">
          <a:avLst/>
        </a:prstGeom>
        <a:solidFill>
          <a:srgbClr val="00B050"/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4200" kern="1200" dirty="0">
            <a:solidFill>
              <a:srgbClr val="8648A2"/>
            </a:solidFill>
          </a:endParaRPr>
        </a:p>
      </dsp:txBody>
      <dsp:txXfrm>
        <a:off x="2464006" y="2127341"/>
        <a:ext cx="1518213" cy="9109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F8C0B8-0B49-4993-B662-EB8C6C7D8BFD}">
      <dsp:nvSpPr>
        <dsp:cNvPr id="0" name=""/>
        <dsp:cNvSpPr/>
      </dsp:nvSpPr>
      <dsp:spPr>
        <a:xfrm>
          <a:off x="3394546" y="-96015"/>
          <a:ext cx="1440163" cy="1517962"/>
        </a:xfrm>
        <a:prstGeom prst="ellipse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6400" kern="1200" dirty="0"/>
        </a:p>
      </dsp:txBody>
      <dsp:txXfrm>
        <a:off x="3605453" y="126285"/>
        <a:ext cx="1018349" cy="1073362"/>
      </dsp:txXfrm>
    </dsp:sp>
    <dsp:sp modelId="{36E9E703-3A0F-4BB8-A4E7-B130188BC71B}">
      <dsp:nvSpPr>
        <dsp:cNvPr id="0" name=""/>
        <dsp:cNvSpPr/>
      </dsp:nvSpPr>
      <dsp:spPr>
        <a:xfrm rot="1800000">
          <a:off x="4808706" y="934864"/>
          <a:ext cx="213798" cy="381091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/>
        </a:p>
      </dsp:txBody>
      <dsp:txXfrm>
        <a:off x="4813002" y="995047"/>
        <a:ext cx="149659" cy="228655"/>
      </dsp:txXfrm>
    </dsp:sp>
    <dsp:sp modelId="{B0A48C3E-47B6-4C57-9CDE-12F85462AB81}">
      <dsp:nvSpPr>
        <dsp:cNvPr id="0" name=""/>
        <dsp:cNvSpPr/>
      </dsp:nvSpPr>
      <dsp:spPr>
        <a:xfrm>
          <a:off x="5019881" y="946994"/>
          <a:ext cx="1129158" cy="1129158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4800" kern="1200" dirty="0"/>
        </a:p>
      </dsp:txBody>
      <dsp:txXfrm>
        <a:off x="5185242" y="1112355"/>
        <a:ext cx="798436" cy="798436"/>
      </dsp:txXfrm>
    </dsp:sp>
    <dsp:sp modelId="{0FF27CEF-B417-4F5C-B175-8E42602912F2}">
      <dsp:nvSpPr>
        <dsp:cNvPr id="0" name=""/>
        <dsp:cNvSpPr/>
      </dsp:nvSpPr>
      <dsp:spPr>
        <a:xfrm rot="5400000">
          <a:off x="5491077" y="2056516"/>
          <a:ext cx="186765" cy="381091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/>
        </a:p>
      </dsp:txBody>
      <dsp:txXfrm>
        <a:off x="5519092" y="2104720"/>
        <a:ext cx="130736" cy="228655"/>
      </dsp:txXfrm>
    </dsp:sp>
    <dsp:sp modelId="{873CF0F8-45D3-4C69-B109-E016E9DB323F}">
      <dsp:nvSpPr>
        <dsp:cNvPr id="0" name=""/>
        <dsp:cNvSpPr/>
      </dsp:nvSpPr>
      <dsp:spPr>
        <a:xfrm>
          <a:off x="4864345" y="2428541"/>
          <a:ext cx="1440230" cy="1560497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6400" kern="1200" dirty="0"/>
        </a:p>
      </dsp:txBody>
      <dsp:txXfrm>
        <a:off x="5075262" y="2657070"/>
        <a:ext cx="1018396" cy="1103439"/>
      </dsp:txXfrm>
    </dsp:sp>
    <dsp:sp modelId="{81107EA5-4664-42D1-A278-2CA769A7C895}">
      <dsp:nvSpPr>
        <dsp:cNvPr id="0" name=""/>
        <dsp:cNvSpPr/>
      </dsp:nvSpPr>
      <dsp:spPr>
        <a:xfrm rot="9000000">
          <a:off x="4675751" y="3481872"/>
          <a:ext cx="211363" cy="381091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/>
        </a:p>
      </dsp:txBody>
      <dsp:txXfrm rot="10800000">
        <a:off x="4734912" y="3542238"/>
        <a:ext cx="147954" cy="228655"/>
      </dsp:txXfrm>
    </dsp:sp>
    <dsp:sp modelId="{54A2413D-BE96-4FD6-94B5-66F6549FC91E}">
      <dsp:nvSpPr>
        <dsp:cNvPr id="0" name=""/>
        <dsp:cNvSpPr/>
      </dsp:nvSpPr>
      <dsp:spPr>
        <a:xfrm>
          <a:off x="3550048" y="3492819"/>
          <a:ext cx="1129158" cy="1129158"/>
        </a:xfrm>
        <a:prstGeom prst="ellipse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4800" kern="1200" dirty="0"/>
        </a:p>
      </dsp:txBody>
      <dsp:txXfrm>
        <a:off x="3715409" y="3658180"/>
        <a:ext cx="798436" cy="798436"/>
      </dsp:txXfrm>
    </dsp:sp>
    <dsp:sp modelId="{C77D4757-3ABA-453E-AFDD-E4030E9433ED}">
      <dsp:nvSpPr>
        <dsp:cNvPr id="0" name=""/>
        <dsp:cNvSpPr/>
      </dsp:nvSpPr>
      <dsp:spPr>
        <a:xfrm rot="12600000">
          <a:off x="3340854" y="3483732"/>
          <a:ext cx="220374" cy="381091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/>
        </a:p>
      </dsp:txBody>
      <dsp:txXfrm rot="10800000">
        <a:off x="3402537" y="3576478"/>
        <a:ext cx="154262" cy="228655"/>
      </dsp:txXfrm>
    </dsp:sp>
    <dsp:sp modelId="{DE3F7711-E778-4A78-B04F-F380B89FAEBD}">
      <dsp:nvSpPr>
        <dsp:cNvPr id="0" name=""/>
        <dsp:cNvSpPr/>
      </dsp:nvSpPr>
      <dsp:spPr>
        <a:xfrm>
          <a:off x="1925023" y="2500548"/>
          <a:ext cx="1439542" cy="1416484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6000" kern="1200" dirty="0"/>
        </a:p>
      </dsp:txBody>
      <dsp:txXfrm>
        <a:off x="2135839" y="2707987"/>
        <a:ext cx="1017910" cy="1001606"/>
      </dsp:txXfrm>
    </dsp:sp>
    <dsp:sp modelId="{5668416E-F8E9-43E8-B06E-F3B5D4403AC0}">
      <dsp:nvSpPr>
        <dsp:cNvPr id="0" name=""/>
        <dsp:cNvSpPr/>
      </dsp:nvSpPr>
      <dsp:spPr>
        <a:xfrm rot="16200000">
          <a:off x="2532330" y="2104171"/>
          <a:ext cx="224929" cy="381091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/>
        </a:p>
      </dsp:txBody>
      <dsp:txXfrm>
        <a:off x="2566070" y="2214129"/>
        <a:ext cx="157450" cy="228655"/>
      </dsp:txXfrm>
    </dsp:sp>
    <dsp:sp modelId="{8917A8EA-9024-4495-9F44-678E5100FC24}">
      <dsp:nvSpPr>
        <dsp:cNvPr id="0" name=""/>
        <dsp:cNvSpPr/>
      </dsp:nvSpPr>
      <dsp:spPr>
        <a:xfrm>
          <a:off x="2080215" y="946994"/>
          <a:ext cx="1129158" cy="1129158"/>
        </a:xfrm>
        <a:prstGeom prst="ellipse">
          <a:avLst/>
        </a:prstGeom>
        <a:solidFill>
          <a:srgbClr val="8648A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4800" kern="1200" dirty="0"/>
        </a:p>
      </dsp:txBody>
      <dsp:txXfrm>
        <a:off x="2245576" y="1112355"/>
        <a:ext cx="798436" cy="798436"/>
      </dsp:txXfrm>
    </dsp:sp>
    <dsp:sp modelId="{E7E82A45-5954-4CDC-A1F6-03A9F79A38C1}">
      <dsp:nvSpPr>
        <dsp:cNvPr id="0" name=""/>
        <dsp:cNvSpPr/>
      </dsp:nvSpPr>
      <dsp:spPr>
        <a:xfrm rot="19800000">
          <a:off x="3196270" y="940915"/>
          <a:ext cx="213798" cy="381091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/>
        </a:p>
      </dsp:txBody>
      <dsp:txXfrm>
        <a:off x="3200566" y="1033168"/>
        <a:ext cx="149659" cy="2286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F8C0B8-0B49-4993-B662-EB8C6C7D8BFD}">
      <dsp:nvSpPr>
        <dsp:cNvPr id="0" name=""/>
        <dsp:cNvSpPr/>
      </dsp:nvSpPr>
      <dsp:spPr>
        <a:xfrm>
          <a:off x="3377941" y="-96015"/>
          <a:ext cx="1440163" cy="1517962"/>
        </a:xfrm>
        <a:prstGeom prst="ellipse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6400" kern="1200" dirty="0"/>
        </a:p>
      </dsp:txBody>
      <dsp:txXfrm>
        <a:off x="3588848" y="126285"/>
        <a:ext cx="1018349" cy="1073362"/>
      </dsp:txXfrm>
    </dsp:sp>
    <dsp:sp modelId="{36E9E703-3A0F-4BB8-A4E7-B130188BC71B}">
      <dsp:nvSpPr>
        <dsp:cNvPr id="0" name=""/>
        <dsp:cNvSpPr/>
      </dsp:nvSpPr>
      <dsp:spPr>
        <a:xfrm rot="1800000">
          <a:off x="4792102" y="934864"/>
          <a:ext cx="213798" cy="381091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/>
        </a:p>
      </dsp:txBody>
      <dsp:txXfrm>
        <a:off x="4796398" y="995047"/>
        <a:ext cx="149659" cy="228655"/>
      </dsp:txXfrm>
    </dsp:sp>
    <dsp:sp modelId="{B0A48C3E-47B6-4C57-9CDE-12F85462AB81}">
      <dsp:nvSpPr>
        <dsp:cNvPr id="0" name=""/>
        <dsp:cNvSpPr/>
      </dsp:nvSpPr>
      <dsp:spPr>
        <a:xfrm>
          <a:off x="5003276" y="946994"/>
          <a:ext cx="1129158" cy="1129158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4800" kern="1200" dirty="0"/>
        </a:p>
      </dsp:txBody>
      <dsp:txXfrm>
        <a:off x="5168637" y="1112355"/>
        <a:ext cx="798436" cy="798436"/>
      </dsp:txXfrm>
    </dsp:sp>
    <dsp:sp modelId="{0FF27CEF-B417-4F5C-B175-8E42602912F2}">
      <dsp:nvSpPr>
        <dsp:cNvPr id="0" name=""/>
        <dsp:cNvSpPr/>
      </dsp:nvSpPr>
      <dsp:spPr>
        <a:xfrm rot="5400000">
          <a:off x="5480748" y="2045032"/>
          <a:ext cx="174216" cy="381091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/>
        </a:p>
      </dsp:txBody>
      <dsp:txXfrm>
        <a:off x="5506881" y="2095118"/>
        <a:ext cx="121951" cy="228655"/>
      </dsp:txXfrm>
    </dsp:sp>
    <dsp:sp modelId="{873CF0F8-45D3-4C69-B109-E016E9DB323F}">
      <dsp:nvSpPr>
        <dsp:cNvPr id="0" name=""/>
        <dsp:cNvSpPr/>
      </dsp:nvSpPr>
      <dsp:spPr>
        <a:xfrm>
          <a:off x="4814532" y="2404863"/>
          <a:ext cx="1506648" cy="1607854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6400" kern="1200" dirty="0"/>
        </a:p>
      </dsp:txBody>
      <dsp:txXfrm>
        <a:off x="5035175" y="2640328"/>
        <a:ext cx="1065362" cy="1136924"/>
      </dsp:txXfrm>
    </dsp:sp>
    <dsp:sp modelId="{81107EA5-4664-42D1-A278-2CA769A7C895}">
      <dsp:nvSpPr>
        <dsp:cNvPr id="0" name=""/>
        <dsp:cNvSpPr/>
      </dsp:nvSpPr>
      <dsp:spPr>
        <a:xfrm rot="9000000">
          <a:off x="4653493" y="3489916"/>
          <a:ext cx="194808" cy="381091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/>
        </a:p>
      </dsp:txBody>
      <dsp:txXfrm rot="10800000">
        <a:off x="4708020" y="3551524"/>
        <a:ext cx="136366" cy="228655"/>
      </dsp:txXfrm>
    </dsp:sp>
    <dsp:sp modelId="{54A2413D-BE96-4FD6-94B5-66F6549FC91E}">
      <dsp:nvSpPr>
        <dsp:cNvPr id="0" name=""/>
        <dsp:cNvSpPr/>
      </dsp:nvSpPr>
      <dsp:spPr>
        <a:xfrm>
          <a:off x="3533444" y="3492819"/>
          <a:ext cx="1129158" cy="1129158"/>
        </a:xfrm>
        <a:prstGeom prst="ellipse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4800" kern="1200" dirty="0"/>
        </a:p>
      </dsp:txBody>
      <dsp:txXfrm>
        <a:off x="3698805" y="3658180"/>
        <a:ext cx="798436" cy="798436"/>
      </dsp:txXfrm>
    </dsp:sp>
    <dsp:sp modelId="{C77D4757-3ABA-453E-AFDD-E4030E9433ED}">
      <dsp:nvSpPr>
        <dsp:cNvPr id="0" name=""/>
        <dsp:cNvSpPr/>
      </dsp:nvSpPr>
      <dsp:spPr>
        <a:xfrm rot="12600000">
          <a:off x="3324250" y="3483732"/>
          <a:ext cx="220374" cy="381091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/>
        </a:p>
      </dsp:txBody>
      <dsp:txXfrm rot="10800000">
        <a:off x="3385933" y="3576478"/>
        <a:ext cx="154262" cy="228655"/>
      </dsp:txXfrm>
    </dsp:sp>
    <dsp:sp modelId="{DE3F7711-E778-4A78-B04F-F380B89FAEBD}">
      <dsp:nvSpPr>
        <dsp:cNvPr id="0" name=""/>
        <dsp:cNvSpPr/>
      </dsp:nvSpPr>
      <dsp:spPr>
        <a:xfrm>
          <a:off x="1908419" y="2500548"/>
          <a:ext cx="1439542" cy="1416484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6000" kern="1200" dirty="0"/>
        </a:p>
      </dsp:txBody>
      <dsp:txXfrm>
        <a:off x="2119235" y="2707987"/>
        <a:ext cx="1017910" cy="1001606"/>
      </dsp:txXfrm>
    </dsp:sp>
    <dsp:sp modelId="{5668416E-F8E9-43E8-B06E-F3B5D4403AC0}">
      <dsp:nvSpPr>
        <dsp:cNvPr id="0" name=""/>
        <dsp:cNvSpPr/>
      </dsp:nvSpPr>
      <dsp:spPr>
        <a:xfrm rot="16200000">
          <a:off x="2515726" y="2104171"/>
          <a:ext cx="224929" cy="381091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/>
        </a:p>
      </dsp:txBody>
      <dsp:txXfrm>
        <a:off x="2549466" y="2214129"/>
        <a:ext cx="157450" cy="228655"/>
      </dsp:txXfrm>
    </dsp:sp>
    <dsp:sp modelId="{8917A8EA-9024-4495-9F44-678E5100FC24}">
      <dsp:nvSpPr>
        <dsp:cNvPr id="0" name=""/>
        <dsp:cNvSpPr/>
      </dsp:nvSpPr>
      <dsp:spPr>
        <a:xfrm>
          <a:off x="2063611" y="946994"/>
          <a:ext cx="1129158" cy="1129158"/>
        </a:xfrm>
        <a:prstGeom prst="ellipse">
          <a:avLst/>
        </a:prstGeom>
        <a:solidFill>
          <a:srgbClr val="8648A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4800" kern="1200" dirty="0"/>
        </a:p>
      </dsp:txBody>
      <dsp:txXfrm>
        <a:off x="2228972" y="1112355"/>
        <a:ext cx="798436" cy="798436"/>
      </dsp:txXfrm>
    </dsp:sp>
    <dsp:sp modelId="{E7E82A45-5954-4CDC-A1F6-03A9F79A38C1}">
      <dsp:nvSpPr>
        <dsp:cNvPr id="0" name=""/>
        <dsp:cNvSpPr/>
      </dsp:nvSpPr>
      <dsp:spPr>
        <a:xfrm rot="19800000">
          <a:off x="3179665" y="940915"/>
          <a:ext cx="213798" cy="381091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/>
        </a:p>
      </dsp:txBody>
      <dsp:txXfrm>
        <a:off x="3183961" y="1033168"/>
        <a:ext cx="149659" cy="22865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F8C0B8-0B49-4993-B662-EB8C6C7D8BFD}">
      <dsp:nvSpPr>
        <dsp:cNvPr id="0" name=""/>
        <dsp:cNvSpPr/>
      </dsp:nvSpPr>
      <dsp:spPr>
        <a:xfrm>
          <a:off x="295618" y="262839"/>
          <a:ext cx="1440163" cy="855066"/>
        </a:xfrm>
        <a:prstGeom prst="ellipse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600" kern="1200" dirty="0"/>
        </a:p>
      </dsp:txBody>
      <dsp:txXfrm>
        <a:off x="506525" y="388061"/>
        <a:ext cx="1018349" cy="604622"/>
      </dsp:txXfrm>
    </dsp:sp>
    <dsp:sp modelId="{36E9E703-3A0F-4BB8-A4E7-B130188BC71B}">
      <dsp:nvSpPr>
        <dsp:cNvPr id="0" name=""/>
        <dsp:cNvSpPr/>
      </dsp:nvSpPr>
      <dsp:spPr>
        <a:xfrm rot="3591368">
          <a:off x="-728899" y="2335671"/>
          <a:ext cx="1457798" cy="381091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/>
        </a:p>
      </dsp:txBody>
      <dsp:txXfrm>
        <a:off x="-700441" y="2362456"/>
        <a:ext cx="1343471" cy="228655"/>
      </dsp:txXfrm>
    </dsp:sp>
    <dsp:sp modelId="{B0A48C3E-47B6-4C57-9CDE-12F85462AB81}">
      <dsp:nvSpPr>
        <dsp:cNvPr id="0" name=""/>
        <dsp:cNvSpPr/>
      </dsp:nvSpPr>
      <dsp:spPr>
        <a:xfrm>
          <a:off x="2350606" y="3396804"/>
          <a:ext cx="1129158" cy="1129158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4800" kern="1200" dirty="0"/>
        </a:p>
      </dsp:txBody>
      <dsp:txXfrm>
        <a:off x="2515967" y="3562165"/>
        <a:ext cx="798436" cy="798436"/>
      </dsp:txXfrm>
    </dsp:sp>
    <dsp:sp modelId="{0FF27CEF-B417-4F5C-B175-8E42602912F2}">
      <dsp:nvSpPr>
        <dsp:cNvPr id="0" name=""/>
        <dsp:cNvSpPr/>
      </dsp:nvSpPr>
      <dsp:spPr>
        <a:xfrm rot="13094218">
          <a:off x="1604308" y="3018316"/>
          <a:ext cx="711721" cy="381091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/>
        </a:p>
      </dsp:txBody>
      <dsp:txXfrm rot="10800000">
        <a:off x="1706371" y="3129913"/>
        <a:ext cx="597394" cy="228655"/>
      </dsp:txXfrm>
    </dsp:sp>
    <dsp:sp modelId="{873CF0F8-45D3-4C69-B109-E016E9DB323F}">
      <dsp:nvSpPr>
        <dsp:cNvPr id="0" name=""/>
        <dsp:cNvSpPr/>
      </dsp:nvSpPr>
      <dsp:spPr>
        <a:xfrm>
          <a:off x="190372" y="1944221"/>
          <a:ext cx="1517702" cy="936095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4000" kern="1200" dirty="0"/>
        </a:p>
      </dsp:txBody>
      <dsp:txXfrm>
        <a:off x="412634" y="2081309"/>
        <a:ext cx="1073178" cy="661919"/>
      </dsp:txXfrm>
    </dsp:sp>
    <dsp:sp modelId="{81107EA5-4664-42D1-A278-2CA769A7C895}">
      <dsp:nvSpPr>
        <dsp:cNvPr id="0" name=""/>
        <dsp:cNvSpPr/>
      </dsp:nvSpPr>
      <dsp:spPr>
        <a:xfrm rot="6891241" flipV="1">
          <a:off x="-588868" y="2171040"/>
          <a:ext cx="1177736" cy="214683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900" kern="1200"/>
        </a:p>
      </dsp:txBody>
      <dsp:txXfrm rot="10800000">
        <a:off x="-543131" y="2184757"/>
        <a:ext cx="1113331" cy="128809"/>
      </dsp:txXfrm>
    </dsp:sp>
    <dsp:sp modelId="{54A2413D-BE96-4FD6-94B5-66F6549FC91E}">
      <dsp:nvSpPr>
        <dsp:cNvPr id="0" name=""/>
        <dsp:cNvSpPr/>
      </dsp:nvSpPr>
      <dsp:spPr>
        <a:xfrm>
          <a:off x="2383841" y="3406"/>
          <a:ext cx="1129158" cy="1129158"/>
        </a:xfrm>
        <a:prstGeom prst="ellipse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4800" kern="1200" dirty="0"/>
        </a:p>
      </dsp:txBody>
      <dsp:txXfrm>
        <a:off x="2549202" y="168767"/>
        <a:ext cx="798436" cy="798436"/>
      </dsp:txXfrm>
    </dsp:sp>
    <dsp:sp modelId="{C77D4757-3ABA-453E-AFDD-E4030E9433ED}">
      <dsp:nvSpPr>
        <dsp:cNvPr id="0" name=""/>
        <dsp:cNvSpPr/>
      </dsp:nvSpPr>
      <dsp:spPr>
        <a:xfrm rot="7149343">
          <a:off x="-795272" y="2180970"/>
          <a:ext cx="1590545" cy="381091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/>
        </a:p>
      </dsp:txBody>
      <dsp:txXfrm rot="10800000">
        <a:off x="-710259" y="2207267"/>
        <a:ext cx="1476218" cy="228655"/>
      </dsp:txXfrm>
    </dsp:sp>
    <dsp:sp modelId="{DE3F7711-E778-4A78-B04F-F380B89FAEBD}">
      <dsp:nvSpPr>
        <dsp:cNvPr id="0" name=""/>
        <dsp:cNvSpPr/>
      </dsp:nvSpPr>
      <dsp:spPr>
        <a:xfrm>
          <a:off x="262371" y="3659277"/>
          <a:ext cx="1439542" cy="866685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700" kern="1200" dirty="0"/>
        </a:p>
      </dsp:txBody>
      <dsp:txXfrm>
        <a:off x="473187" y="3786200"/>
        <a:ext cx="1017910" cy="612839"/>
      </dsp:txXfrm>
    </dsp:sp>
    <dsp:sp modelId="{5668416E-F8E9-43E8-B06E-F3B5D4403AC0}">
      <dsp:nvSpPr>
        <dsp:cNvPr id="0" name=""/>
        <dsp:cNvSpPr/>
      </dsp:nvSpPr>
      <dsp:spPr>
        <a:xfrm rot="18936124">
          <a:off x="1486238" y="3003926"/>
          <a:ext cx="826258" cy="381091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/>
        </a:p>
      </dsp:txBody>
      <dsp:txXfrm>
        <a:off x="1502558" y="3120138"/>
        <a:ext cx="711931" cy="228655"/>
      </dsp:txXfrm>
    </dsp:sp>
    <dsp:sp modelId="{8917A8EA-9024-4495-9F44-678E5100FC24}">
      <dsp:nvSpPr>
        <dsp:cNvPr id="0" name=""/>
        <dsp:cNvSpPr/>
      </dsp:nvSpPr>
      <dsp:spPr>
        <a:xfrm>
          <a:off x="2311830" y="1673170"/>
          <a:ext cx="1129158" cy="1129158"/>
        </a:xfrm>
        <a:prstGeom prst="ellipse">
          <a:avLst/>
        </a:prstGeom>
        <a:solidFill>
          <a:srgbClr val="8648A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4800" kern="1200" dirty="0"/>
        </a:p>
      </dsp:txBody>
      <dsp:txXfrm>
        <a:off x="2477191" y="1838531"/>
        <a:ext cx="798436" cy="798436"/>
      </dsp:txXfrm>
    </dsp:sp>
    <dsp:sp modelId="{E7E82A45-5954-4CDC-A1F6-03A9F79A38C1}">
      <dsp:nvSpPr>
        <dsp:cNvPr id="0" name=""/>
        <dsp:cNvSpPr/>
      </dsp:nvSpPr>
      <dsp:spPr>
        <a:xfrm rot="13184827">
          <a:off x="-346470" y="2913603"/>
          <a:ext cx="692941" cy="382783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/>
        </a:p>
      </dsp:txBody>
      <dsp:txXfrm rot="10800000">
        <a:off x="-244906" y="3026873"/>
        <a:ext cx="578106" cy="2296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C45D42-7C74-499C-81FF-60DD0E7A664B}" type="datetimeFigureOut">
              <a:rPr lang="es-ES" smtClean="0"/>
              <a:t>07/06/2021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70B774-6BB6-4505-820A-22BD9A518DE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6536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La obra se llama El</a:t>
            </a:r>
            <a:r>
              <a:rPr lang="es-ES_tradnl" baseline="0" dirty="0"/>
              <a:t> Desfile del Circo.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70B774-6BB6-4505-820A-22BD9A518DEA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7631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0B774-6BB6-4505-820A-22BD9A518DEA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961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7EEC-0A95-4CCA-B6EB-55827BCD0A91}" type="datetimeFigureOut">
              <a:rPr lang="es-ES" smtClean="0"/>
              <a:t>07/06/2021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949DD-993B-4F01-B6AA-F3C2C770E3B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1412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7EEC-0A95-4CCA-B6EB-55827BCD0A91}" type="datetimeFigureOut">
              <a:rPr lang="es-ES" smtClean="0"/>
              <a:t>07/06/2021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949DD-993B-4F01-B6AA-F3C2C770E3B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6418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7EEC-0A95-4CCA-B6EB-55827BCD0A91}" type="datetimeFigureOut">
              <a:rPr lang="es-ES" smtClean="0"/>
              <a:t>07/06/2021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949DD-993B-4F01-B6AA-F3C2C770E3B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5531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7EEC-0A95-4CCA-B6EB-55827BCD0A91}" type="datetimeFigureOut">
              <a:rPr lang="es-ES" smtClean="0"/>
              <a:t>07/06/2021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949DD-993B-4F01-B6AA-F3C2C770E3B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3721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7EEC-0A95-4CCA-B6EB-55827BCD0A91}" type="datetimeFigureOut">
              <a:rPr lang="es-ES" smtClean="0"/>
              <a:t>07/06/2021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949DD-993B-4F01-B6AA-F3C2C770E3B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5298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7EEC-0A95-4CCA-B6EB-55827BCD0A91}" type="datetimeFigureOut">
              <a:rPr lang="es-ES" smtClean="0"/>
              <a:t>07/06/2021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949DD-993B-4F01-B6AA-F3C2C770E3B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3049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7EEC-0A95-4CCA-B6EB-55827BCD0A91}" type="datetimeFigureOut">
              <a:rPr lang="es-ES" smtClean="0"/>
              <a:t>07/06/2021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949DD-993B-4F01-B6AA-F3C2C770E3B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3172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7EEC-0A95-4CCA-B6EB-55827BCD0A91}" type="datetimeFigureOut">
              <a:rPr lang="es-ES" smtClean="0"/>
              <a:t>07/06/2021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949DD-993B-4F01-B6AA-F3C2C770E3B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2576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7EEC-0A95-4CCA-B6EB-55827BCD0A91}" type="datetimeFigureOut">
              <a:rPr lang="es-ES" smtClean="0"/>
              <a:t>07/06/2021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949DD-993B-4F01-B6AA-F3C2C770E3B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1666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7EEC-0A95-4CCA-B6EB-55827BCD0A91}" type="datetimeFigureOut">
              <a:rPr lang="es-ES" smtClean="0"/>
              <a:t>07/06/2021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949DD-993B-4F01-B6AA-F3C2C770E3B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1938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7EEC-0A95-4CCA-B6EB-55827BCD0A91}" type="datetimeFigureOut">
              <a:rPr lang="es-ES" smtClean="0"/>
              <a:t>07/06/2021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949DD-993B-4F01-B6AA-F3C2C770E3B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1313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C7EEC-0A95-4CCA-B6EB-55827BCD0A91}" type="datetimeFigureOut">
              <a:rPr lang="es-ES" smtClean="0"/>
              <a:t>07/06/2021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949DD-993B-4F01-B6AA-F3C2C770E3B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390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hyperlink" Target="//upload.wikimedia.org/wikipedia/commons/5/5d/Seurat-La_Parade_detail.jpg" TargetMode="External"/><Relationship Id="rId7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//upload.wikimedia.org/wikipedia/commons/8/84/Georges_Seurat_019.jpg" TargetMode="Externa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comments" Target="../comments/comment1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-27338" y="4797152"/>
            <a:ext cx="9144000" cy="576064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es-ES_tradnl" b="1" dirty="0">
                <a:solidFill>
                  <a:srgbClr val="FFFF00"/>
                </a:solidFill>
              </a:rPr>
              <a:t>Los </a:t>
            </a:r>
          </a:p>
          <a:p>
            <a:endParaRPr lang="es-ES" b="1" dirty="0">
              <a:solidFill>
                <a:srgbClr val="FFFF00"/>
              </a:solidFill>
            </a:endParaRPr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609155951"/>
              </p:ext>
            </p:extLst>
          </p:nvPr>
        </p:nvGraphicFramePr>
        <p:xfrm>
          <a:off x="2123728" y="692696"/>
          <a:ext cx="4776192" cy="3040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Flecha curvada hacia la izquierda"/>
          <p:cNvSpPr/>
          <p:nvPr/>
        </p:nvSpPr>
        <p:spPr>
          <a:xfrm>
            <a:off x="3527376" y="3247323"/>
            <a:ext cx="5293096" cy="1296144"/>
          </a:xfrm>
          <a:prstGeom prst="curvedLeftArrow">
            <a:avLst>
              <a:gd name="adj1" fmla="val 25000"/>
              <a:gd name="adj2" fmla="val 41634"/>
              <a:gd name="adj3" fmla="val 25000"/>
            </a:avLst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" name="5 Flecha curvada hacia la derecha"/>
          <p:cNvSpPr/>
          <p:nvPr/>
        </p:nvSpPr>
        <p:spPr>
          <a:xfrm>
            <a:off x="179512" y="1873672"/>
            <a:ext cx="4885117" cy="763240"/>
          </a:xfrm>
          <a:prstGeom prst="curvedRightArrow">
            <a:avLst/>
          </a:prstGeom>
          <a:ln>
            <a:solidFill>
              <a:srgbClr val="F479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7" name="6 Flecha curvada hacia la izquierda"/>
          <p:cNvSpPr/>
          <p:nvPr/>
        </p:nvSpPr>
        <p:spPr>
          <a:xfrm>
            <a:off x="3635896" y="836712"/>
            <a:ext cx="5400600" cy="576064"/>
          </a:xfrm>
          <a:prstGeom prst="curvedLeftArrow">
            <a:avLst/>
          </a:prstGeom>
          <a:solidFill>
            <a:srgbClr val="8648A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9" name="2 Subtítulo"/>
          <p:cNvSpPr txBox="1">
            <a:spLocks/>
          </p:cNvSpPr>
          <p:nvPr/>
        </p:nvSpPr>
        <p:spPr>
          <a:xfrm>
            <a:off x="0" y="5525797"/>
            <a:ext cx="9173592" cy="57606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b="1" dirty="0">
                <a:solidFill>
                  <a:srgbClr val="F47914"/>
                </a:solidFill>
              </a:rPr>
              <a:t>colores</a:t>
            </a:r>
            <a:endParaRPr lang="es-ES" b="1" dirty="0">
              <a:solidFill>
                <a:srgbClr val="F47914"/>
              </a:solidFill>
            </a:endParaRPr>
          </a:p>
        </p:txBody>
      </p:sp>
      <p:sp>
        <p:nvSpPr>
          <p:cNvPr id="10" name="2 Subtítulo"/>
          <p:cNvSpPr txBox="1">
            <a:spLocks/>
          </p:cNvSpPr>
          <p:nvPr/>
        </p:nvSpPr>
        <p:spPr>
          <a:xfrm>
            <a:off x="0" y="6281936"/>
            <a:ext cx="9144000" cy="57606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b="1" dirty="0">
                <a:solidFill>
                  <a:srgbClr val="FF0000"/>
                </a:solidFill>
              </a:rPr>
              <a:t>complementarios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0" y="4221088"/>
            <a:ext cx="2622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rgbClr val="FF0000"/>
                </a:solidFill>
              </a:rPr>
              <a:t>5° básico</a:t>
            </a:r>
            <a:endParaRPr lang="es-E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10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5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texto"/>
          <p:cNvSpPr>
            <a:spLocks noGrp="1"/>
          </p:cNvSpPr>
          <p:nvPr>
            <p:ph type="body" sz="half" idx="2"/>
          </p:nvPr>
        </p:nvSpPr>
        <p:spPr>
          <a:xfrm>
            <a:off x="539552" y="116632"/>
            <a:ext cx="8136904" cy="864096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r>
              <a:rPr lang="es-ES_tradnl" sz="1800" dirty="0"/>
              <a:t>Las obras de este pintor están hechas con muchos puntos, unos al lado de otros: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_tradnl" sz="1800" dirty="0"/>
              <a:t>¿Eres capaz de captarlos a simple vista?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_tradnl" sz="1800" dirty="0"/>
              <a:t>¿Cómo se llamará esta obra y por qué?</a:t>
            </a:r>
            <a:endParaRPr lang="es-ES" sz="1800" dirty="0"/>
          </a:p>
        </p:txBody>
      </p:sp>
      <p:pic>
        <p:nvPicPr>
          <p:cNvPr id="4098" name="Picture 2" descr="http://upload.wikimedia.org/wikipedia/commons/d/d0/Seurat_parade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13918"/>
            <a:ext cx="8136904" cy="542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004048" y="6596390"/>
            <a:ext cx="41236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100" dirty="0"/>
              <a:t>Georges Seurat en </a:t>
            </a:r>
            <a:r>
              <a:rPr lang="es-ES_tradnl" sz="1100" dirty="0" err="1"/>
              <a:t>commons</a:t>
            </a:r>
            <a:r>
              <a:rPr lang="es-ES_tradnl" sz="1100" dirty="0"/>
              <a:t> wikimedia.org (</a:t>
            </a:r>
            <a:r>
              <a:rPr lang="es-ES" sz="1100" dirty="0" err="1">
                <a:effectLst/>
              </a:rPr>
              <a:t>The</a:t>
            </a:r>
            <a:r>
              <a:rPr lang="es-ES" sz="1100" dirty="0">
                <a:effectLst/>
              </a:rPr>
              <a:t> </a:t>
            </a:r>
            <a:r>
              <a:rPr lang="es-ES" sz="1100" dirty="0" err="1">
                <a:effectLst/>
              </a:rPr>
              <a:t>Yorck</a:t>
            </a:r>
            <a:r>
              <a:rPr lang="es-ES" sz="1100" dirty="0">
                <a:effectLst/>
              </a:rPr>
              <a:t> Project)</a:t>
            </a:r>
            <a:endParaRPr lang="es-ES" sz="1100" dirty="0"/>
          </a:p>
        </p:txBody>
      </p:sp>
    </p:spTree>
    <p:extLst>
      <p:ext uri="{BB962C8B-B14F-4D97-AF65-F5344CB8AC3E}">
        <p14:creationId xmlns:p14="http://schemas.microsoft.com/office/powerpoint/2010/main" val="1528522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5821880" cy="707678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ES_tradnl" dirty="0"/>
              <a:t>Observa algunos detalles de la pintura que acabas de ver y adivina en qué parte de obra están los colores complementarios.</a:t>
            </a:r>
            <a:endParaRPr lang="es-ES" dirty="0"/>
          </a:p>
        </p:txBody>
      </p:sp>
      <p:pic>
        <p:nvPicPr>
          <p:cNvPr id="6" name="Picture 2" descr="http://upload.wikimedia.org/wikipedia/commons/d/d0/Seurat_parade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50284" y="1719577"/>
            <a:ext cx="1841863" cy="220692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7" name="Picture 2" descr="File:Seurat-La Parade detail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549" y="165240"/>
            <a:ext cx="2317036" cy="376126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8" name="Picture 2" descr="http://upload.wikimedia.org/wikipedia/commons/d/d0/Seurat_parade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91267" y="4416332"/>
            <a:ext cx="2348318" cy="220692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9" name="Picture 2" descr="http://upload.wikimedia.org/wikipedia/commons/d/d0/Seurat_parade0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1208" y="1719577"/>
            <a:ext cx="1232039" cy="490694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11" name="Picture 2" descr="http://upload.wikimedia.org/wikipedia/commons/d/d0/Seurat_parade0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9799" y="4102686"/>
            <a:ext cx="4342348" cy="252056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12" name="Picture 2" descr="http://upload.wikimedia.org/wikipedia/commons/d/d0/Seurat_parade0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45638" y="2265332"/>
            <a:ext cx="2375335" cy="111541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567025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S_tradnl" dirty="0"/>
              <a:t>Los colores complementarios en las obras de Seurat</a:t>
            </a:r>
            <a:endParaRPr lang="es-ES" dirty="0"/>
          </a:p>
        </p:txBody>
      </p:sp>
      <p:sp>
        <p:nvSpPr>
          <p:cNvPr id="6" name="5 Marcador de texto"/>
          <p:cNvSpPr>
            <a:spLocks noGrp="1"/>
          </p:cNvSpPr>
          <p:nvPr>
            <p:ph type="body" sz="half" idx="2"/>
          </p:nvPr>
        </p:nvSpPr>
        <p:spPr>
          <a:xfrm>
            <a:off x="686407" y="1196752"/>
            <a:ext cx="3008313" cy="4691063"/>
          </a:xfr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endParaRPr lang="es-ES_tradnl" sz="1800" dirty="0"/>
          </a:p>
          <a:p>
            <a:endParaRPr lang="es-ES_tradnl" sz="1800" dirty="0"/>
          </a:p>
          <a:p>
            <a:endParaRPr lang="es-ES_tradnl" sz="1800" dirty="0"/>
          </a:p>
          <a:p>
            <a:pPr marL="285750" indent="-285750">
              <a:buFont typeface="Arial" pitchFamily="34" charset="0"/>
              <a:buChar char="•"/>
            </a:pPr>
            <a:r>
              <a:rPr lang="es-ES_tradnl" sz="1800" dirty="0"/>
              <a:t>¿En qué lugares observamos los colores complementarios?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_tradnl" sz="1800" dirty="0"/>
              <a:t>¿Por qué crees que el pintor usó las parejas de complementarios?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_tradnl" sz="1800" dirty="0"/>
              <a:t>¿Ayuda el uso de colores complementarios a dar la sensación de volumen? ¿Cómo?</a:t>
            </a:r>
          </a:p>
          <a:p>
            <a:endParaRPr lang="es-ES" sz="1800" dirty="0"/>
          </a:p>
        </p:txBody>
      </p:sp>
      <p:pic>
        <p:nvPicPr>
          <p:cNvPr id="3074" name="Picture 2" descr="File:Georges Seurat 019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7" y="260648"/>
            <a:ext cx="4751325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5220072" y="6596390"/>
            <a:ext cx="39075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100" dirty="0">
                <a:solidFill>
                  <a:schemeClr val="bg1"/>
                </a:solidFill>
              </a:rPr>
              <a:t>Georges Seurat en commonswikimedia.org (</a:t>
            </a:r>
            <a:r>
              <a:rPr lang="es-ES" sz="1100" dirty="0" err="1">
                <a:solidFill>
                  <a:schemeClr val="bg1"/>
                </a:solidFill>
                <a:effectLst/>
              </a:rPr>
              <a:t>The</a:t>
            </a:r>
            <a:r>
              <a:rPr lang="es-ES" sz="1100" dirty="0">
                <a:solidFill>
                  <a:schemeClr val="bg1"/>
                </a:solidFill>
                <a:effectLst/>
              </a:rPr>
              <a:t> </a:t>
            </a:r>
            <a:r>
              <a:rPr lang="es-ES" sz="1100" dirty="0" err="1">
                <a:solidFill>
                  <a:schemeClr val="bg1"/>
                </a:solidFill>
                <a:effectLst/>
              </a:rPr>
              <a:t>Yorck</a:t>
            </a:r>
            <a:r>
              <a:rPr lang="es-ES" sz="1100" dirty="0">
                <a:solidFill>
                  <a:schemeClr val="bg1"/>
                </a:solidFill>
                <a:effectLst/>
              </a:rPr>
              <a:t> Project)</a:t>
            </a:r>
            <a:endParaRPr lang="es-ES" sz="1100" dirty="0">
              <a:solidFill>
                <a:schemeClr val="bg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64088" y="6162037"/>
            <a:ext cx="1963974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dirty="0"/>
              <a:t>El circo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40804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39752" y="5589240"/>
            <a:ext cx="6552728" cy="360040"/>
          </a:xfr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algn="ctr"/>
            <a:r>
              <a:rPr lang="es-ES" sz="1800" dirty="0">
                <a:solidFill>
                  <a:srgbClr val="F47914"/>
                </a:solidFill>
              </a:rPr>
              <a:t>Puerto en-</a:t>
            </a:r>
            <a:r>
              <a:rPr lang="es-ES" sz="1800" dirty="0" err="1">
                <a:solidFill>
                  <a:srgbClr val="F47914"/>
                </a:solidFill>
              </a:rPr>
              <a:t>Bessin</a:t>
            </a:r>
            <a:r>
              <a:rPr lang="es-ES" sz="1800" dirty="0">
                <a:solidFill>
                  <a:srgbClr val="F47914"/>
                </a:solidFill>
              </a:rPr>
              <a:t>, el antepuerto, marea baja</a:t>
            </a:r>
          </a:p>
          <a:p>
            <a:pPr algn="ctr"/>
            <a:endParaRPr lang="es-ES" dirty="0"/>
          </a:p>
        </p:txBody>
      </p:sp>
      <p:pic>
        <p:nvPicPr>
          <p:cNvPr id="5122" name="Picture 2" descr="http://upload.wikimedia.org/wikipedia/commons/8/8c/Georges_Seurat_-_Port-en-Bessin%2C_The_Outer_Harbor_%28Low_Tide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0648"/>
            <a:ext cx="6336704" cy="532955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sp>
        <p:nvSpPr>
          <p:cNvPr id="6" name="3 Título"/>
          <p:cNvSpPr>
            <a:spLocks noGrp="1"/>
          </p:cNvSpPr>
          <p:nvPr>
            <p:ph type="title"/>
          </p:nvPr>
        </p:nvSpPr>
        <p:spPr>
          <a:xfrm>
            <a:off x="107950" y="273050"/>
            <a:ext cx="2087563" cy="1162050"/>
          </a:xfr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s-ES_tradnl" dirty="0">
                <a:solidFill>
                  <a:srgbClr val="F47914"/>
                </a:solidFill>
              </a:rPr>
              <a:t>Los colores complementarios en las obras de Seurat</a:t>
            </a:r>
            <a:endParaRPr lang="es-ES" dirty="0">
              <a:solidFill>
                <a:srgbClr val="F47914"/>
              </a:solidFill>
            </a:endParaRPr>
          </a:p>
        </p:txBody>
      </p:sp>
      <p:sp>
        <p:nvSpPr>
          <p:cNvPr id="7" name="5 Marcador de texto"/>
          <p:cNvSpPr txBox="1">
            <a:spLocks/>
          </p:cNvSpPr>
          <p:nvPr/>
        </p:nvSpPr>
        <p:spPr>
          <a:xfrm>
            <a:off x="83128" y="1601845"/>
            <a:ext cx="2256624" cy="4347435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_tradnl" sz="1800" dirty="0"/>
          </a:p>
          <a:p>
            <a:pPr marL="285750" indent="-285750">
              <a:buFont typeface="Arial" pitchFamily="34" charset="0"/>
              <a:buChar char="•"/>
            </a:pPr>
            <a:r>
              <a:rPr lang="es-ES_tradnl" sz="1800" dirty="0">
                <a:solidFill>
                  <a:srgbClr val="F47914"/>
                </a:solidFill>
              </a:rPr>
              <a:t>¿Qué parejas de colores complementarios están presentes en esta obra?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_tradnl" sz="1800" dirty="0">
                <a:solidFill>
                  <a:srgbClr val="F47914"/>
                </a:solidFill>
              </a:rPr>
              <a:t>¿Ayuda el uso de colores complementarios a dar la sensación de volumen? ¿Cómo?</a:t>
            </a:r>
          </a:p>
          <a:p>
            <a:endParaRPr lang="es-ES" sz="1800" dirty="0">
              <a:solidFill>
                <a:srgbClr val="F47914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004048" y="6596390"/>
            <a:ext cx="41236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100" dirty="0"/>
              <a:t>Georges Seurat en </a:t>
            </a:r>
            <a:r>
              <a:rPr lang="es-ES_tradnl" sz="1100" dirty="0" err="1"/>
              <a:t>commons</a:t>
            </a:r>
            <a:r>
              <a:rPr lang="es-ES_tradnl" sz="1100" dirty="0"/>
              <a:t> wikimedia.org (</a:t>
            </a:r>
            <a:r>
              <a:rPr lang="es-ES" sz="1100" dirty="0" err="1">
                <a:effectLst/>
              </a:rPr>
              <a:t>The</a:t>
            </a:r>
            <a:r>
              <a:rPr lang="es-ES" sz="1100" dirty="0">
                <a:effectLst/>
              </a:rPr>
              <a:t> </a:t>
            </a:r>
            <a:r>
              <a:rPr lang="es-ES" sz="1100" dirty="0" err="1">
                <a:effectLst/>
              </a:rPr>
              <a:t>Yorck</a:t>
            </a:r>
            <a:r>
              <a:rPr lang="es-ES" sz="1100" dirty="0">
                <a:effectLst/>
              </a:rPr>
              <a:t> Project)</a:t>
            </a:r>
            <a:endParaRPr lang="es-ES" sz="1100" dirty="0"/>
          </a:p>
        </p:txBody>
      </p:sp>
    </p:spTree>
    <p:extLst>
      <p:ext uri="{BB962C8B-B14F-4D97-AF65-F5344CB8AC3E}">
        <p14:creationId xmlns:p14="http://schemas.microsoft.com/office/powerpoint/2010/main" val="3169092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67713" y="1484784"/>
            <a:ext cx="2664296" cy="2736303"/>
          </a:xfrm>
          <a:noFill/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endParaRPr lang="es-ES_tradnl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es-ES_tradnl" sz="1600" dirty="0">
                <a:solidFill>
                  <a:srgbClr val="8648A2"/>
                </a:solidFill>
              </a:rPr>
              <a:t>¿Dónde usó parejas de complementarios el pintor?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_tradnl" sz="1600" dirty="0">
                <a:solidFill>
                  <a:srgbClr val="8648A2"/>
                </a:solidFill>
              </a:rPr>
              <a:t>¿Dónde usó colores primarios?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_tradnl" sz="1600" dirty="0">
                <a:solidFill>
                  <a:srgbClr val="8648A2"/>
                </a:solidFill>
              </a:rPr>
              <a:t>¿Dónde usó colores secundarios?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_tradnl" sz="1600" dirty="0">
                <a:solidFill>
                  <a:srgbClr val="8648A2"/>
                </a:solidFill>
              </a:rPr>
              <a:t>¿Dónde usó tonos y matices?</a:t>
            </a:r>
            <a:endParaRPr lang="es-ES" sz="1600" dirty="0">
              <a:solidFill>
                <a:srgbClr val="8648A2"/>
              </a:solidFill>
            </a:endParaRPr>
          </a:p>
        </p:txBody>
      </p:sp>
      <p:pic>
        <p:nvPicPr>
          <p:cNvPr id="1026" name="Picture 2" descr="File:Paul Signac - Antibes, die Türm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358" y="188640"/>
            <a:ext cx="5904656" cy="471743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sp>
        <p:nvSpPr>
          <p:cNvPr id="6" name="5 CuadroTexto"/>
          <p:cNvSpPr txBox="1"/>
          <p:nvPr/>
        </p:nvSpPr>
        <p:spPr>
          <a:xfrm>
            <a:off x="260106" y="188640"/>
            <a:ext cx="244827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rgbClr val="8648A2"/>
                </a:solidFill>
              </a:rPr>
              <a:t>Adivina, buen adivinador…</a:t>
            </a:r>
            <a:endParaRPr lang="es-ES" dirty="0">
              <a:solidFill>
                <a:srgbClr val="8648A2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043359" y="4950705"/>
            <a:ext cx="5920726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dirty="0">
                <a:solidFill>
                  <a:srgbClr val="8648A2"/>
                </a:solidFill>
              </a:rPr>
              <a:t>Las torres de </a:t>
            </a:r>
            <a:r>
              <a:rPr lang="es-ES_tradnl" dirty="0" err="1">
                <a:solidFill>
                  <a:srgbClr val="8648A2"/>
                </a:solidFill>
              </a:rPr>
              <a:t>Antibes</a:t>
            </a:r>
            <a:r>
              <a:rPr lang="es-ES_tradnl" dirty="0">
                <a:solidFill>
                  <a:srgbClr val="8648A2"/>
                </a:solidFill>
              </a:rPr>
              <a:t>, de Paul </a:t>
            </a:r>
            <a:r>
              <a:rPr lang="es-ES_tradnl" dirty="0" err="1">
                <a:solidFill>
                  <a:srgbClr val="8648A2"/>
                </a:solidFill>
              </a:rPr>
              <a:t>Signac</a:t>
            </a:r>
            <a:endParaRPr lang="es-ES" dirty="0">
              <a:solidFill>
                <a:srgbClr val="8648A2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940152" y="6596390"/>
            <a:ext cx="3187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100" dirty="0"/>
              <a:t>Paul </a:t>
            </a:r>
            <a:r>
              <a:rPr lang="es-ES_tradnl" sz="1100" dirty="0" err="1"/>
              <a:t>Signac</a:t>
            </a:r>
            <a:r>
              <a:rPr lang="es-ES" sz="1100" dirty="0"/>
              <a:t> en commonswikimedia.org </a:t>
            </a:r>
          </a:p>
        </p:txBody>
      </p:sp>
    </p:spTree>
    <p:extLst>
      <p:ext uri="{BB962C8B-B14F-4D97-AF65-F5344CB8AC3E}">
        <p14:creationId xmlns:p14="http://schemas.microsoft.com/office/powerpoint/2010/main" val="637482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755576" y="116632"/>
            <a:ext cx="7344816" cy="360039"/>
          </a:xfrm>
          <a:noFill/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s-ES_tradnl" sz="1800" dirty="0"/>
              <a:t>¿Qué tiene que ver este retrato con los colores complementarios?</a:t>
            </a:r>
            <a:endParaRPr lang="es-ES" sz="1800" dirty="0"/>
          </a:p>
        </p:txBody>
      </p:sp>
      <p:pic>
        <p:nvPicPr>
          <p:cNvPr id="2050" name="Picture 2" descr="http://upload.wikimedia.org/wikipedia/commons/c/c1/Signa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7344816" cy="576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755576" y="6238415"/>
            <a:ext cx="7344816" cy="369332"/>
          </a:xfrm>
          <a:prstGeom prst="rect">
            <a:avLst/>
          </a:prstGeom>
          <a:noFill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dirty="0"/>
              <a:t>Retrato de Félix </a:t>
            </a:r>
            <a:r>
              <a:rPr lang="es-ES_tradnl" dirty="0" err="1"/>
              <a:t>Féneón</a:t>
            </a:r>
            <a:r>
              <a:rPr lang="es-ES_tradnl" dirty="0"/>
              <a:t>, de Paul </a:t>
            </a:r>
            <a:r>
              <a:rPr lang="es-ES_tradnl" dirty="0" err="1"/>
              <a:t>Signac</a:t>
            </a:r>
            <a:r>
              <a:rPr lang="es-ES_tradnl" dirty="0"/>
              <a:t> </a:t>
            </a:r>
            <a:endParaRPr lang="es-ES" dirty="0"/>
          </a:p>
        </p:txBody>
      </p:sp>
      <p:sp>
        <p:nvSpPr>
          <p:cNvPr id="8" name="7 CuadroTexto"/>
          <p:cNvSpPr txBox="1"/>
          <p:nvPr/>
        </p:nvSpPr>
        <p:spPr>
          <a:xfrm>
            <a:off x="6444208" y="6596390"/>
            <a:ext cx="2683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100" dirty="0">
                <a:solidFill>
                  <a:schemeClr val="bg1"/>
                </a:solidFill>
              </a:rPr>
              <a:t>Paul </a:t>
            </a:r>
            <a:r>
              <a:rPr lang="es-ES_tradnl" sz="1100" dirty="0" err="1">
                <a:solidFill>
                  <a:schemeClr val="bg1"/>
                </a:solidFill>
              </a:rPr>
              <a:t>Signac</a:t>
            </a:r>
            <a:r>
              <a:rPr lang="es-ES" sz="1100" dirty="0">
                <a:solidFill>
                  <a:schemeClr val="bg1"/>
                </a:solidFill>
              </a:rPr>
              <a:t> en commonswikimedia.org </a:t>
            </a:r>
          </a:p>
        </p:txBody>
      </p:sp>
    </p:spTree>
    <p:extLst>
      <p:ext uri="{BB962C8B-B14F-4D97-AF65-F5344CB8AC3E}">
        <p14:creationId xmlns:p14="http://schemas.microsoft.com/office/powerpoint/2010/main" val="3094294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ES_tradnl" dirty="0">
                <a:solidFill>
                  <a:schemeClr val="bg1"/>
                </a:solidFill>
              </a:rPr>
              <a:t>Los colores complementarios en el arte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es-ES_tradnl" dirty="0"/>
              <a:t>Los impresionistas</a:t>
            </a:r>
          </a:p>
          <a:p>
            <a:r>
              <a:rPr lang="es-ES_tradnl" dirty="0"/>
              <a:t>Se preocupaban de representar la luz sobre los objetos.</a:t>
            </a:r>
          </a:p>
          <a:p>
            <a:r>
              <a:rPr lang="es-ES_tradnl" dirty="0"/>
              <a:t>Usaron los complementarios para las luces y las sombras.</a:t>
            </a:r>
          </a:p>
          <a:p>
            <a:r>
              <a:rPr lang="es-ES_tradnl" dirty="0"/>
              <a:t>Entre los pintores impresionistas están Claude Monet y Camille </a:t>
            </a:r>
            <a:r>
              <a:rPr lang="es-ES_tradnl" dirty="0" err="1"/>
              <a:t>Pissarro</a:t>
            </a:r>
            <a:r>
              <a:rPr lang="es-ES_tradnl" dirty="0"/>
              <a:t>.</a:t>
            </a:r>
            <a:endParaRPr lang="es-ES" dirty="0"/>
          </a:p>
          <a:p>
            <a:pPr marL="0" indent="0">
              <a:buNone/>
            </a:pPr>
            <a:endParaRPr lang="es-ES_tradnl" dirty="0"/>
          </a:p>
          <a:p>
            <a:pPr marL="0" indent="0">
              <a:buNone/>
            </a:pPr>
            <a:endParaRPr lang="es-ES_tradnl" dirty="0"/>
          </a:p>
          <a:p>
            <a:pPr marL="0" indent="0">
              <a:buNone/>
            </a:pP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59098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texto"/>
          <p:cNvSpPr>
            <a:spLocks noGrp="1"/>
          </p:cNvSpPr>
          <p:nvPr>
            <p:ph type="body" sz="half" idx="2"/>
          </p:nvPr>
        </p:nvSpPr>
        <p:spPr>
          <a:xfrm>
            <a:off x="395536" y="5981909"/>
            <a:ext cx="5971458" cy="493857"/>
          </a:xfr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s-ES_tradnl" sz="2400" b="1" dirty="0">
                <a:solidFill>
                  <a:srgbClr val="92D050"/>
                </a:solidFill>
              </a:rPr>
              <a:t>El puente japonés, de Claude Monet</a:t>
            </a:r>
            <a:endParaRPr lang="es-ES" sz="2400" b="1" dirty="0">
              <a:solidFill>
                <a:srgbClr val="92D050"/>
              </a:solidFill>
            </a:endParaRPr>
          </a:p>
        </p:txBody>
      </p:sp>
      <p:pic>
        <p:nvPicPr>
          <p:cNvPr id="3074" name="Picture 2" descr="File:Water-Lily Pond 1900 Claude Monet Boston MF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4344"/>
            <a:ext cx="5976664" cy="571929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7" name="6 Rectángulo"/>
          <p:cNvSpPr/>
          <p:nvPr/>
        </p:nvSpPr>
        <p:spPr>
          <a:xfrm>
            <a:off x="6540402" y="6596390"/>
            <a:ext cx="260359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100" dirty="0"/>
              <a:t>Claude Monet </a:t>
            </a:r>
            <a:r>
              <a:rPr lang="es-ES" sz="1100" dirty="0"/>
              <a:t>en commonswikimedia.org </a:t>
            </a:r>
          </a:p>
        </p:txBody>
      </p:sp>
      <p:pic>
        <p:nvPicPr>
          <p:cNvPr id="5" name="Picture 2" descr="File:Water-Lily Pond 1900 Claude Monet Boston MF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60232" y="254344"/>
            <a:ext cx="2088232" cy="205697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8" name="Picture 2" descr="File:Water-Lily Pond 1900 Claude Monet Boston MF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2"/>
          <a:stretch/>
        </p:blipFill>
        <p:spPr bwMode="auto">
          <a:xfrm>
            <a:off x="6660232" y="3573016"/>
            <a:ext cx="2063336" cy="179590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2" name="1 Rectángulo"/>
          <p:cNvSpPr/>
          <p:nvPr/>
        </p:nvSpPr>
        <p:spPr>
          <a:xfrm>
            <a:off x="6660232" y="2420888"/>
            <a:ext cx="720080" cy="5040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Rectángulo"/>
          <p:cNvSpPr/>
          <p:nvPr/>
        </p:nvSpPr>
        <p:spPr>
          <a:xfrm>
            <a:off x="8028384" y="2420888"/>
            <a:ext cx="720080" cy="504056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6681801" y="5469584"/>
            <a:ext cx="720080" cy="50405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Rectángulo"/>
          <p:cNvSpPr/>
          <p:nvPr/>
        </p:nvSpPr>
        <p:spPr>
          <a:xfrm>
            <a:off x="8003488" y="5469584"/>
            <a:ext cx="720080" cy="504056"/>
          </a:xfrm>
          <a:prstGeom prst="rect">
            <a:avLst/>
          </a:prstGeom>
          <a:solidFill>
            <a:srgbClr val="C25F28"/>
          </a:solidFill>
          <a:ln>
            <a:solidFill>
              <a:srgbClr val="C25F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519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-1737717" y="4611340"/>
            <a:ext cx="8187257" cy="475394"/>
          </a:xfr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es-ES_tradnl" sz="1800" b="1" dirty="0">
                <a:ln>
                  <a:solidFill>
                    <a:srgbClr val="F47914"/>
                  </a:solidFill>
                </a:ln>
                <a:solidFill>
                  <a:srgbClr val="F47914"/>
                </a:solidFill>
              </a:rPr>
              <a:t>Regatas en Argenteuil, de Claude Monet</a:t>
            </a:r>
            <a:endParaRPr lang="es-ES" sz="1800" b="1" dirty="0">
              <a:ln>
                <a:solidFill>
                  <a:srgbClr val="F47914"/>
                </a:solidFill>
              </a:ln>
              <a:solidFill>
                <a:srgbClr val="F47914"/>
              </a:solidFill>
            </a:endParaRPr>
          </a:p>
        </p:txBody>
      </p:sp>
      <p:pic>
        <p:nvPicPr>
          <p:cNvPr id="5122" name="Picture 2" descr="File:Claude Monet 0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97" y="1878337"/>
            <a:ext cx="4229019" cy="273300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4" name="3 Rectángulo"/>
          <p:cNvSpPr/>
          <p:nvPr/>
        </p:nvSpPr>
        <p:spPr>
          <a:xfrm>
            <a:off x="6554926" y="6582658"/>
            <a:ext cx="260359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100" dirty="0"/>
              <a:t>Claude Monet </a:t>
            </a:r>
            <a:r>
              <a:rPr lang="es-ES" sz="1100" dirty="0"/>
              <a:t>en commonswikimedia.org 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478370" y="12778"/>
            <a:ext cx="8187258" cy="830997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2400" dirty="0">
                <a:solidFill>
                  <a:srgbClr val="7030A0"/>
                </a:solidFill>
              </a:rPr>
              <a:t>¿Cuál es la pareja de complementarios que usó Manet en esta obra? </a:t>
            </a:r>
            <a:endParaRPr lang="es-ES" sz="2400" dirty="0">
              <a:solidFill>
                <a:srgbClr val="7030A0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59BCE60-06E8-458A-8EE8-3F5DD8FC2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884" y="1815177"/>
            <a:ext cx="4286030" cy="2829841"/>
          </a:xfrm>
          <a:prstGeom prst="rect">
            <a:avLst/>
          </a:prstGeom>
        </p:spPr>
      </p:pic>
      <p:sp>
        <p:nvSpPr>
          <p:cNvPr id="7" name="2 Marcador de contenido">
            <a:extLst>
              <a:ext uri="{FF2B5EF4-FFF2-40B4-BE49-F238E27FC236}">
                <a16:creationId xmlns:a16="http://schemas.microsoft.com/office/drawing/2014/main" id="{0E61A8ED-2CFA-4E86-AAE6-2D5C6551E585}"/>
              </a:ext>
            </a:extLst>
          </p:cNvPr>
          <p:cNvSpPr txBox="1">
            <a:spLocks/>
          </p:cNvSpPr>
          <p:nvPr/>
        </p:nvSpPr>
        <p:spPr>
          <a:xfrm>
            <a:off x="2655270" y="4611340"/>
            <a:ext cx="8187257" cy="475394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  <a:sp3d extrusionH="57150">
              <a:bevelT w="38100" h="38100"/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ES_tradnl" sz="1800" b="1" dirty="0">
                <a:ln>
                  <a:solidFill>
                    <a:srgbClr val="F47914"/>
                  </a:solidFill>
                </a:ln>
                <a:solidFill>
                  <a:srgbClr val="F47914"/>
                </a:solidFill>
              </a:rPr>
              <a:t>Puesta de sol en el Sena de Claude Monet</a:t>
            </a:r>
            <a:endParaRPr lang="es-ES" sz="1800" b="1" dirty="0">
              <a:ln>
                <a:solidFill>
                  <a:srgbClr val="F47914"/>
                </a:solidFill>
              </a:ln>
              <a:solidFill>
                <a:srgbClr val="F4791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7909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2967" y="3789040"/>
            <a:ext cx="4320482" cy="717722"/>
          </a:xfrm>
          <a:noFill/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1400" b="1" dirty="0" err="1">
                <a:solidFill>
                  <a:srgbClr val="FF0000"/>
                </a:solidFill>
              </a:rPr>
              <a:t>Techos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  <a:r>
              <a:rPr lang="en-US" sz="1400" b="1" dirty="0" err="1">
                <a:solidFill>
                  <a:srgbClr val="FF0000"/>
                </a:solidFill>
              </a:rPr>
              <a:t>rojos</a:t>
            </a:r>
            <a:r>
              <a:rPr lang="en-US" sz="1400" b="1" dirty="0">
                <a:solidFill>
                  <a:srgbClr val="FF0000"/>
                </a:solidFill>
              </a:rPr>
              <a:t> de Camille </a:t>
            </a:r>
            <a:r>
              <a:rPr lang="en-US" sz="1400" b="1" dirty="0" err="1">
                <a:solidFill>
                  <a:srgbClr val="FF0000"/>
                </a:solidFill>
              </a:rPr>
              <a:t>Pisarro</a:t>
            </a:r>
            <a:endParaRPr lang="es-ES" sz="1400" b="1" dirty="0">
              <a:solidFill>
                <a:srgbClr val="FF000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6528570" y="6590306"/>
            <a:ext cx="260359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100" dirty="0"/>
              <a:t>Claude Monet </a:t>
            </a:r>
            <a:r>
              <a:rPr lang="es-ES" sz="1100" dirty="0"/>
              <a:t>en commonswikimedia.org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AD03F29-EE60-44B9-ACE4-E6F83C261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4458" y="303450"/>
            <a:ext cx="3600814" cy="2847583"/>
          </a:xfrm>
          <a:prstGeom prst="rect">
            <a:avLst/>
          </a:prstGeom>
        </p:spPr>
      </p:pic>
      <p:sp>
        <p:nvSpPr>
          <p:cNvPr id="7" name="1 Título">
            <a:extLst>
              <a:ext uri="{FF2B5EF4-FFF2-40B4-BE49-F238E27FC236}">
                <a16:creationId xmlns:a16="http://schemas.microsoft.com/office/drawing/2014/main" id="{1144ABE7-7D59-47EA-A4B5-63D77020509B}"/>
              </a:ext>
            </a:extLst>
          </p:cNvPr>
          <p:cNvSpPr txBox="1">
            <a:spLocks/>
          </p:cNvSpPr>
          <p:nvPr/>
        </p:nvSpPr>
        <p:spPr>
          <a:xfrm>
            <a:off x="5084458" y="2975048"/>
            <a:ext cx="3600814" cy="717722"/>
          </a:xfrm>
          <a:prstGeom prst="rect">
            <a:avLst/>
          </a:prstGeom>
          <a:noFill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rgbClr val="FF0000"/>
                </a:solidFill>
              </a:rPr>
              <a:t>Avenida de la </a:t>
            </a:r>
            <a:r>
              <a:rPr lang="en-US" sz="1400" b="1" dirty="0" err="1">
                <a:solidFill>
                  <a:srgbClr val="FF0000"/>
                </a:solidFill>
              </a:rPr>
              <a:t>Ópera</a:t>
            </a:r>
            <a:r>
              <a:rPr lang="en-US" sz="1400" b="1" dirty="0">
                <a:solidFill>
                  <a:srgbClr val="FF0000"/>
                </a:solidFill>
              </a:rPr>
              <a:t> de Camille </a:t>
            </a:r>
            <a:r>
              <a:rPr lang="en-US" sz="1400" b="1" dirty="0" err="1">
                <a:solidFill>
                  <a:srgbClr val="FF0000"/>
                </a:solidFill>
              </a:rPr>
              <a:t>Pisarro</a:t>
            </a:r>
            <a:endParaRPr lang="es-ES" sz="1400" b="1" dirty="0">
              <a:solidFill>
                <a:srgbClr val="FF0000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DEB0395-0C14-479A-9F46-528708D81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174" y="3589214"/>
            <a:ext cx="3532098" cy="284758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056FB60-3025-4530-BD39-E77D19E5C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303450"/>
            <a:ext cx="4459361" cy="371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45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s-ES_tradnl" dirty="0"/>
              <a:t>Objetivo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indent="0">
              <a:buNone/>
            </a:pPr>
            <a:r>
              <a:rPr lang="es-E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Aplicar y combinar elementos del lenguaje visual (incluidos los de niveles anteriores) en trabajos de arte y diseño con diferentes propósitos expresivos y creativos:</a:t>
            </a:r>
          </a:p>
          <a:p>
            <a:pPr lvl="0"/>
            <a:r>
              <a:rPr lang="es-E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color (complementario)</a:t>
            </a:r>
            <a:endParaRPr lang="es-E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0"/>
            <a:r>
              <a:rPr lang="es-E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formas (abiertas y cerradas)</a:t>
            </a:r>
            <a:endParaRPr lang="es-E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0"/>
            <a:r>
              <a:rPr lang="es-E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luz y sombra </a:t>
            </a:r>
            <a:r>
              <a:rPr lang="es-E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(OA 2)</a:t>
            </a:r>
            <a:endParaRPr lang="es-E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50502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s-ES_tradnl" dirty="0"/>
              <a:t>Actividad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/>
            <a:r>
              <a:rPr lang="es-ES" dirty="0"/>
              <a:t>Eligen libremente un objeto de su interés, lo dibujan y pintan con pasteles grasos, témpera o acrílico, representando luces y sombras con parejas de colores complementarios. </a:t>
            </a:r>
          </a:p>
          <a:p>
            <a:pPr lvl="0"/>
            <a:r>
              <a:rPr lang="es-ES" dirty="0"/>
              <a:t>Para finalizar, presentan</a:t>
            </a:r>
            <a:r>
              <a:rPr lang="es-CL" dirty="0"/>
              <a:t> sus trabajos al curso y comentan las diferentes sensaciones e ideas que les sugieren sus trabajos.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794944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5926" y="2568577"/>
            <a:ext cx="8485650" cy="2163836"/>
          </a:xfrm>
          <a:prstGeom prst="rect">
            <a:avLst/>
          </a:prstGeom>
          <a:gradFill>
            <a:gsLst>
              <a:gs pos="0">
                <a:srgbClr val="769535"/>
              </a:gs>
              <a:gs pos="100000">
                <a:srgbClr val="9BC348"/>
              </a:gs>
            </a:gsLst>
            <a:lin ang="16200000"/>
          </a:gradFill>
          <a:ln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6259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s-ES_tradnl" dirty="0"/>
              <a:t>Actividad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noFill/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85000" lnSpcReduction="10000"/>
          </a:bodyPr>
          <a:lstStyle/>
          <a:p>
            <a:pPr marL="0" lvl="0" indent="0">
              <a:buNone/>
            </a:pPr>
            <a:r>
              <a:rPr lang="es-ES" sz="3300" dirty="0">
                <a:solidFill>
                  <a:srgbClr val="C00000"/>
                </a:solidFill>
              </a:rPr>
              <a:t>Guiados por el docente, observan pinturas de Georges Seurat y Claude Monet, poniendo atención en el uso que dan a los colores complementarios para lograr zonas de luz y de sombra. </a:t>
            </a:r>
          </a:p>
          <a:p>
            <a:pPr lvl="0"/>
            <a:r>
              <a:rPr lang="es-ES" sz="3300" dirty="0">
                <a:solidFill>
                  <a:srgbClr val="C00000"/>
                </a:solidFill>
              </a:rPr>
              <a:t>Para presentar esto, el profesor muestra un círculo cromático, recuerda los colores primarios y secundarios y cómo se obtiene cada uno, y les explica que los colores complementarios son aquellos opuestos en la rosa cromática (morado y amarillo, rojo y verde, azul y naranja). </a:t>
            </a:r>
          </a:p>
          <a:p>
            <a:endParaRPr lang="es-ES" sz="3300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23353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-23824" y="0"/>
            <a:ext cx="9167823" cy="6858000"/>
          </a:xfrm>
          <a:prstGeom prst="rect">
            <a:avLst/>
          </a:pr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45287" y="692696"/>
            <a:ext cx="8229600" cy="11430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s-MX" b="1" dirty="0">
                <a:solidFill>
                  <a:schemeClr val="accent1">
                    <a:lumMod val="75000"/>
                  </a:schemeClr>
                </a:solidFill>
              </a:rPr>
              <a:t>Colores complementarios</a:t>
            </a:r>
            <a:r>
              <a:rPr lang="es-MX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45287" y="2564904"/>
            <a:ext cx="8229600" cy="341297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Son parejas de colores compuestas por los colores primarios y secundarios opuestos en el círculo cromático; si se mezclan entre sí, se obtiene el negro óptico o marrón. Las parejas de colores complementarios son rojo con verde, azul con naranja y amarillo con violeta</a:t>
            </a:r>
            <a:r>
              <a:rPr lang="es-ES" dirty="0"/>
              <a:t>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6509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032464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/>
          <a:lstStyle/>
          <a:p>
            <a:r>
              <a:rPr lang="es-ES_tradnl" dirty="0"/>
              <a:t>Colores primarios y secundarios</a:t>
            </a:r>
            <a:endParaRPr lang="es-ES" dirty="0"/>
          </a:p>
        </p:txBody>
      </p:sp>
      <p:cxnSp>
        <p:nvCxnSpPr>
          <p:cNvPr id="9" name="8 Conector recto"/>
          <p:cNvCxnSpPr/>
          <p:nvPr/>
        </p:nvCxnSpPr>
        <p:spPr>
          <a:xfrm flipH="1">
            <a:off x="3419872" y="2924944"/>
            <a:ext cx="792088" cy="122413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 de flecha"/>
          <p:cNvCxnSpPr/>
          <p:nvPr/>
        </p:nvCxnSpPr>
        <p:spPr>
          <a:xfrm flipH="1" flipV="1">
            <a:off x="3131840" y="3140968"/>
            <a:ext cx="684076" cy="396044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 flipH="1">
            <a:off x="3815916" y="4797152"/>
            <a:ext cx="15481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/>
          <p:cNvCxnSpPr/>
          <p:nvPr/>
        </p:nvCxnSpPr>
        <p:spPr>
          <a:xfrm>
            <a:off x="4935071" y="2924944"/>
            <a:ext cx="648072" cy="127771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 de flecha"/>
          <p:cNvCxnSpPr/>
          <p:nvPr/>
        </p:nvCxnSpPr>
        <p:spPr>
          <a:xfrm flipV="1">
            <a:off x="5364088" y="3140969"/>
            <a:ext cx="648072" cy="449626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/>
          <p:nvPr/>
        </p:nvCxnSpPr>
        <p:spPr>
          <a:xfrm>
            <a:off x="4590002" y="4797152"/>
            <a:ext cx="0" cy="792088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8779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28837" y="1767672"/>
            <a:ext cx="4886325" cy="4933950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</p:pic>
      <p:sp>
        <p:nvSpPr>
          <p:cNvPr id="1051" name="1050 Elipse"/>
          <p:cNvSpPr/>
          <p:nvPr/>
        </p:nvSpPr>
        <p:spPr>
          <a:xfrm>
            <a:off x="2411760" y="4059370"/>
            <a:ext cx="643700" cy="576064"/>
          </a:xfrm>
          <a:prstGeom prst="ellipse">
            <a:avLst/>
          </a:prstGeom>
          <a:solidFill>
            <a:srgbClr val="8C3C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6200000" scaled="1"/>
            <a:tileRect/>
          </a:gra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dirty="0"/>
              <a:t>Colores terciarios</a:t>
            </a:r>
            <a:endParaRPr lang="es-ES" dirty="0"/>
          </a:p>
        </p:txBody>
      </p:sp>
      <p:cxnSp>
        <p:nvCxnSpPr>
          <p:cNvPr id="7" name="6 Conector recto"/>
          <p:cNvCxnSpPr/>
          <p:nvPr/>
        </p:nvCxnSpPr>
        <p:spPr>
          <a:xfrm flipH="1">
            <a:off x="3309392" y="2780928"/>
            <a:ext cx="1008112" cy="75608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 flipH="1">
            <a:off x="4770022" y="5373216"/>
            <a:ext cx="1098122" cy="54006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 flipH="1">
            <a:off x="6012160" y="3645024"/>
            <a:ext cx="56930" cy="122413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 flipH="1" flipV="1">
            <a:off x="3347864" y="5229200"/>
            <a:ext cx="1080120" cy="68407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 flipH="1" flipV="1">
            <a:off x="4770022" y="2780928"/>
            <a:ext cx="1242138" cy="75608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"/>
          <p:cNvCxnSpPr/>
          <p:nvPr/>
        </p:nvCxnSpPr>
        <p:spPr>
          <a:xfrm>
            <a:off x="3186360" y="3624317"/>
            <a:ext cx="0" cy="138885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49 Conector recto de flecha"/>
          <p:cNvCxnSpPr/>
          <p:nvPr/>
        </p:nvCxnSpPr>
        <p:spPr>
          <a:xfrm flipV="1">
            <a:off x="5319083" y="2780928"/>
            <a:ext cx="198284" cy="360041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53 Conector recto de flecha"/>
          <p:cNvCxnSpPr/>
          <p:nvPr/>
        </p:nvCxnSpPr>
        <p:spPr>
          <a:xfrm flipV="1">
            <a:off x="6023250" y="4376058"/>
            <a:ext cx="420958" cy="1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55 Conector recto de flecha"/>
          <p:cNvCxnSpPr/>
          <p:nvPr/>
        </p:nvCxnSpPr>
        <p:spPr>
          <a:xfrm flipH="1">
            <a:off x="3741440" y="5553237"/>
            <a:ext cx="189638" cy="360039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56 Conector recto de flecha"/>
          <p:cNvCxnSpPr/>
          <p:nvPr/>
        </p:nvCxnSpPr>
        <p:spPr>
          <a:xfrm>
            <a:off x="5418225" y="5553236"/>
            <a:ext cx="152400" cy="36004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61 Conector recto de flecha"/>
          <p:cNvCxnSpPr/>
          <p:nvPr/>
        </p:nvCxnSpPr>
        <p:spPr>
          <a:xfrm flipH="1" flipV="1">
            <a:off x="3635896" y="2780928"/>
            <a:ext cx="252028" cy="360042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66 Conector recto de flecha"/>
          <p:cNvCxnSpPr/>
          <p:nvPr/>
        </p:nvCxnSpPr>
        <p:spPr>
          <a:xfrm flipH="1" flipV="1">
            <a:off x="2771800" y="4318746"/>
            <a:ext cx="414560" cy="57312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4610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907338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path path="circle">
              <a:fillToRect l="100000" b="100000"/>
            </a:path>
            <a:tileRect t="-100000" r="-100000"/>
          </a:gra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es-ES_tradnl" dirty="0"/>
              <a:t>Colores complementarios</a:t>
            </a:r>
            <a:endParaRPr lang="es-ES" dirty="0"/>
          </a:p>
        </p:txBody>
      </p:sp>
      <p:cxnSp>
        <p:nvCxnSpPr>
          <p:cNvPr id="11" name="10 Conector recto"/>
          <p:cNvCxnSpPr/>
          <p:nvPr/>
        </p:nvCxnSpPr>
        <p:spPr>
          <a:xfrm>
            <a:off x="4463988" y="2996952"/>
            <a:ext cx="0" cy="208823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 flipH="1">
            <a:off x="3707904" y="3429000"/>
            <a:ext cx="1800200" cy="94029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/>
          <p:cNvCxnSpPr/>
          <p:nvPr/>
        </p:nvCxnSpPr>
        <p:spPr>
          <a:xfrm>
            <a:off x="3563888" y="3501008"/>
            <a:ext cx="1800200" cy="8682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6268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598479"/>
              </p:ext>
            </p:extLst>
          </p:nvPr>
        </p:nvGraphicFramePr>
        <p:xfrm>
          <a:off x="539552" y="1556792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path path="circle">
              <a:fillToRect l="100000" b="100000"/>
            </a:path>
            <a:tileRect t="-100000" r="-100000"/>
          </a:gra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r>
              <a:rPr lang="es-ES_tradnl" dirty="0"/>
              <a:t>Al mezclar los complementarios, obtenemos negro o marrón.</a:t>
            </a:r>
            <a:endParaRPr lang="es-ES" dirty="0"/>
          </a:p>
        </p:txBody>
      </p:sp>
      <p:sp>
        <p:nvSpPr>
          <p:cNvPr id="2" name="1 CuadroTexto"/>
          <p:cNvSpPr txBox="1"/>
          <p:nvPr/>
        </p:nvSpPr>
        <p:spPr>
          <a:xfrm>
            <a:off x="2312549" y="1772816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/>
              <a:t>+</a:t>
            </a:r>
            <a:endParaRPr lang="es-ES" sz="32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2312549" y="3645024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/>
              <a:t>+</a:t>
            </a:r>
            <a:endParaRPr lang="es-ES" sz="32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2312549" y="5373216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/>
              <a:t>+</a:t>
            </a:r>
            <a:endParaRPr lang="es-ES" sz="3200" b="1" dirty="0"/>
          </a:p>
        </p:txBody>
      </p:sp>
      <p:sp>
        <p:nvSpPr>
          <p:cNvPr id="3" name="2 CuadroTexto"/>
          <p:cNvSpPr txBox="1"/>
          <p:nvPr/>
        </p:nvSpPr>
        <p:spPr>
          <a:xfrm>
            <a:off x="4355976" y="1742037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/>
              <a:t>=</a:t>
            </a:r>
            <a:endParaRPr lang="es-ES" sz="3600" b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4462861" y="3583468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/>
              <a:t>=</a:t>
            </a:r>
            <a:endParaRPr lang="es-ES" sz="3600" b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4355976" y="5311660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/>
              <a:t>=</a:t>
            </a:r>
            <a:endParaRPr lang="es-ES" sz="3600" b="1" dirty="0"/>
          </a:p>
        </p:txBody>
      </p:sp>
      <p:sp>
        <p:nvSpPr>
          <p:cNvPr id="6" name="5 Elipse"/>
          <p:cNvSpPr/>
          <p:nvPr/>
        </p:nvSpPr>
        <p:spPr>
          <a:xfrm>
            <a:off x="5076056" y="1742037"/>
            <a:ext cx="936104" cy="7508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Elipse"/>
          <p:cNvSpPr/>
          <p:nvPr/>
        </p:nvSpPr>
        <p:spPr>
          <a:xfrm>
            <a:off x="5076056" y="3531203"/>
            <a:ext cx="936104" cy="75085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Elipse"/>
          <p:cNvSpPr/>
          <p:nvPr/>
        </p:nvSpPr>
        <p:spPr>
          <a:xfrm>
            <a:off x="5076056" y="5290173"/>
            <a:ext cx="936104" cy="75085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Elipse"/>
          <p:cNvSpPr/>
          <p:nvPr/>
        </p:nvSpPr>
        <p:spPr>
          <a:xfrm>
            <a:off x="6876256" y="5290173"/>
            <a:ext cx="936104" cy="750859"/>
          </a:xfrm>
          <a:prstGeom prst="ellipse">
            <a:avLst/>
          </a:prstGeom>
          <a:solidFill>
            <a:srgbClr val="663300"/>
          </a:solidFill>
          <a:ln>
            <a:solidFill>
              <a:srgbClr val="8C3C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18 Elipse"/>
          <p:cNvSpPr/>
          <p:nvPr/>
        </p:nvSpPr>
        <p:spPr>
          <a:xfrm>
            <a:off x="6876256" y="3531203"/>
            <a:ext cx="936104" cy="750859"/>
          </a:xfrm>
          <a:prstGeom prst="ellipse">
            <a:avLst/>
          </a:prstGeom>
          <a:solidFill>
            <a:srgbClr val="663300"/>
          </a:solidFill>
          <a:ln>
            <a:solidFill>
              <a:srgbClr val="8C3C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19 Elipse"/>
          <p:cNvSpPr/>
          <p:nvPr/>
        </p:nvSpPr>
        <p:spPr>
          <a:xfrm>
            <a:off x="6876256" y="1689772"/>
            <a:ext cx="936104" cy="750859"/>
          </a:xfrm>
          <a:prstGeom prst="ellipse">
            <a:avLst/>
          </a:prstGeom>
          <a:solidFill>
            <a:srgbClr val="663300"/>
          </a:solidFill>
          <a:ln>
            <a:solidFill>
              <a:srgbClr val="8C3C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4490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274638"/>
            <a:ext cx="8208912" cy="1143000"/>
          </a:xfr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ES_tradnl" sz="3600" dirty="0">
                <a:solidFill>
                  <a:schemeClr val="tx1"/>
                </a:solidFill>
              </a:rPr>
              <a:t>Los colores complementarios en el arte</a:t>
            </a:r>
            <a:endParaRPr lang="es-ES" sz="3600" dirty="0">
              <a:solidFill>
                <a:schemeClr val="tx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1484784"/>
            <a:ext cx="8229600" cy="4525963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es-ES_tradnl" dirty="0"/>
              <a:t>Los puntillistas</a:t>
            </a:r>
          </a:p>
          <a:p>
            <a:r>
              <a:rPr lang="es-ES_tradnl" dirty="0"/>
              <a:t>Son un grupo de pintores que se caracterizan por pintar con puntos.</a:t>
            </a:r>
          </a:p>
          <a:p>
            <a:r>
              <a:rPr lang="es-ES_tradnl" dirty="0"/>
              <a:t>Aplicaron los colores complementarios en sus obras para dar luces y sombras.</a:t>
            </a:r>
          </a:p>
          <a:p>
            <a:r>
              <a:rPr lang="es-ES_tradnl" dirty="0"/>
              <a:t>Entre los pintores puntillistas están Georges Seurat y Paul </a:t>
            </a:r>
            <a:r>
              <a:rPr lang="es-ES_tradnl" dirty="0" err="1"/>
              <a:t>Signac</a:t>
            </a:r>
            <a:r>
              <a:rPr lang="es-ES_tradnl" dirty="0"/>
              <a:t>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1815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686</Words>
  <Application>Microsoft Office PowerPoint</Application>
  <PresentationFormat>Presentación en pantalla (4:3)</PresentationFormat>
  <Paragraphs>82</Paragraphs>
  <Slides>21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4" baseType="lpstr">
      <vt:lpstr>Arial</vt:lpstr>
      <vt:lpstr>Calibri</vt:lpstr>
      <vt:lpstr>Tema de Office</vt:lpstr>
      <vt:lpstr>Presentación de PowerPoint</vt:lpstr>
      <vt:lpstr>Objetivo</vt:lpstr>
      <vt:lpstr>Actividad</vt:lpstr>
      <vt:lpstr>Colores complementarios </vt:lpstr>
      <vt:lpstr>Colores primarios y secundarios</vt:lpstr>
      <vt:lpstr>Presentación de PowerPoint</vt:lpstr>
      <vt:lpstr>Colores complementarios</vt:lpstr>
      <vt:lpstr>Al mezclar los complementarios, obtenemos negro o marrón.</vt:lpstr>
      <vt:lpstr>Los colores complementarios en el arte</vt:lpstr>
      <vt:lpstr>Presentación de PowerPoint</vt:lpstr>
      <vt:lpstr>Observa algunos detalles de la pintura que acabas de ver y adivina en qué parte de obra están los colores complementarios.</vt:lpstr>
      <vt:lpstr>Los colores complementarios en las obras de Seurat</vt:lpstr>
      <vt:lpstr>Los colores complementarios en las obras de Seurat</vt:lpstr>
      <vt:lpstr>Presentación de PowerPoint</vt:lpstr>
      <vt:lpstr>Presentación de PowerPoint</vt:lpstr>
      <vt:lpstr>Los colores complementarios en el arte</vt:lpstr>
      <vt:lpstr>Presentación de PowerPoint</vt:lpstr>
      <vt:lpstr>Presentación de PowerPoint</vt:lpstr>
      <vt:lpstr>Techos rojos de Camille Pisarro</vt:lpstr>
      <vt:lpstr>Actividad 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Colores complementarios</dc:title>
  <dc:creator>Maria del Rosario  Alvarez Piraces</dc:creator>
  <cp:lastModifiedBy>Carmen Julia Undurraga Ossa</cp:lastModifiedBy>
  <cp:revision>15</cp:revision>
  <dcterms:created xsi:type="dcterms:W3CDTF">2013-03-21T15:18:41Z</dcterms:created>
  <dcterms:modified xsi:type="dcterms:W3CDTF">2021-06-07T19:23:59Z</dcterms:modified>
</cp:coreProperties>
</file>