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09" r:id="rId10"/>
    <p:sldId id="310" r:id="rId11"/>
    <p:sldId id="323" r:id="rId12"/>
    <p:sldId id="280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Just Another Hand" panose="020B0604020202020204" charset="0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3B3"/>
    <a:srgbClr val="4E8EB2"/>
    <a:srgbClr val="95995C"/>
    <a:srgbClr val="B44E47"/>
    <a:srgbClr val="C35A6D"/>
    <a:srgbClr val="6B854B"/>
    <a:srgbClr val="7497C3"/>
    <a:srgbClr val="486F63"/>
    <a:srgbClr val="D16D01"/>
    <a:srgbClr val="F29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A01259-E42C-48EF-9DF2-D5175ECF11AA}">
  <a:tblStyle styleId="{48A01259-E42C-48EF-9DF2-D5175ECF11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67ddad6bc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67ddad6bc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4" y="1999025"/>
            <a:ext cx="2772995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7" y="2056885"/>
            <a:ext cx="3945435" cy="956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1923275"/>
            <a:ext cx="34251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3038325"/>
            <a:ext cx="30867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360205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2361923-16C4-4429-8E3E-23C3B60E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710B-A0D5-4653-8B9C-2ECCAD24F513}" type="datetimeFigureOut">
              <a:rPr lang="es-ES"/>
              <a:pPr>
                <a:defRPr/>
              </a:pPr>
              <a:t>30/07/2021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8D6D717-BD5D-45A0-A34E-E7DD8E5B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67FA7CC-B139-4F3E-B61B-B232E6F6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307D0-96DF-4482-865E-12C91A27A41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7661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69" r:id="rId6"/>
    <p:sldLayoutId id="2147483670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//upload.wikimedia.org/wikipedia/en/2/2b/Edvard_Munch_-_Self-Portrait_with_a_Bottle_of_Wine_-_Google_Art_Project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Autorretratos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1° básico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ile:Gustave Courbet - Le Désespéré.JPG">
            <a:extLst>
              <a:ext uri="{FF2B5EF4-FFF2-40B4-BE49-F238E27FC236}">
                <a16:creationId xmlns:a16="http://schemas.microsoft.com/office/drawing/2014/main" id="{896BEC8A-051B-4C64-A387-88A5B820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9" y="2790492"/>
            <a:ext cx="2566381" cy="2113841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2" descr="http://upload.wikimedia.org/wikipedia/commons/6/62/Elisabeth_Louise_Vig%C3%A9e_Le_Brun_-_Self-Portrait_-_Google_Art_Project.jpg">
            <a:extLst>
              <a:ext uri="{FF2B5EF4-FFF2-40B4-BE49-F238E27FC236}">
                <a16:creationId xmlns:a16="http://schemas.microsoft.com/office/drawing/2014/main" id="{4B2C0713-DA72-4239-93C7-FBD1AB0A7B4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9" y="101383"/>
            <a:ext cx="1550988" cy="1881187"/>
          </a:xfrm>
          <a:prstGeom prst="rect">
            <a:avLst/>
          </a:prstGeom>
          <a:ln w="190500" cap="sq">
            <a:solidFill>
              <a:srgbClr val="B44E4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2" descr="http://upload.wikimedia.org/wikipedia/commons/2/22/Autorretrato_Cesar_Caggiano.jpg">
            <a:extLst>
              <a:ext uri="{FF2B5EF4-FFF2-40B4-BE49-F238E27FC236}">
                <a16:creationId xmlns:a16="http://schemas.microsoft.com/office/drawing/2014/main" id="{F41BABAF-AB26-4702-B978-024E6122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75" y="706041"/>
            <a:ext cx="1427560" cy="1865709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2" descr="http://upload.wikimedia.org/wikipedia/commons/3/3c/Natalia_Goncharova_%28self-portrait%2C_1907%2C_GTG%29.jpg">
            <a:extLst>
              <a:ext uri="{FF2B5EF4-FFF2-40B4-BE49-F238E27FC236}">
                <a16:creationId xmlns:a16="http://schemas.microsoft.com/office/drawing/2014/main" id="{7D3F2629-BFED-4B79-A628-982C8CEA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6" y="595638"/>
            <a:ext cx="1469158" cy="197611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Edvard Munch - Self-Portrait with a Bottle of Wine - Google Art Project.jpg">
            <a:hlinkClick r:id="rId6"/>
            <a:extLst>
              <a:ext uri="{FF2B5EF4-FFF2-40B4-BE49-F238E27FC236}">
                <a16:creationId xmlns:a16="http://schemas.microsoft.com/office/drawing/2014/main" id="{3EDC72F8-D3D8-4AC2-A0CE-3FA7C98D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2258" y="123175"/>
            <a:ext cx="2049603" cy="1859395"/>
          </a:xfrm>
          <a:prstGeom prst="rect">
            <a:avLst/>
          </a:prstGeom>
          <a:ln w="190500" cap="sq">
            <a:solidFill>
              <a:srgbClr val="95995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File:Jeanne Hébuterne - Autoportrait.jpg">
            <a:extLst>
              <a:ext uri="{FF2B5EF4-FFF2-40B4-BE49-F238E27FC236}">
                <a16:creationId xmlns:a16="http://schemas.microsoft.com/office/drawing/2014/main" id="{1AF00084-8676-496B-8F6D-EA0065D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2802" y="123175"/>
            <a:ext cx="1223963" cy="1865709"/>
          </a:xfrm>
          <a:prstGeom prst="rect">
            <a:avLst/>
          </a:prstGeom>
          <a:ln w="190500" cap="sq">
            <a:solidFill>
              <a:srgbClr val="4E8EB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2" name="9 CuadroTexto">
            <a:extLst>
              <a:ext uri="{FF2B5EF4-FFF2-40B4-BE49-F238E27FC236}">
                <a16:creationId xmlns:a16="http://schemas.microsoft.com/office/drawing/2014/main" id="{BF2922BE-C7FF-45B5-932F-202179CB9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548" y="3990174"/>
            <a:ext cx="54970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>
                <a:solidFill>
                  <a:srgbClr val="002060"/>
                </a:solidFill>
                <a:latin typeface="Just Another Hand" panose="020B0604020202020204" charset="0"/>
              </a:rPr>
              <a:t>¿Qué pintores están más alegres, cuáles más tristes o asustados?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>
                <a:solidFill>
                  <a:srgbClr val="002060"/>
                </a:solidFill>
                <a:latin typeface="Just Another Hand" panose="020B0604020202020204" charset="0"/>
              </a:rPr>
              <a:t>¿En qué pinturas los colores son más alegres y en cuáles más tristes</a:t>
            </a:r>
            <a:r>
              <a:rPr lang="es-ES_tradnl" altLang="es-ES" sz="2400" dirty="0">
                <a:solidFill>
                  <a:schemeClr val="bg1"/>
                </a:solidFill>
              </a:rPr>
              <a:t>? </a:t>
            </a:r>
            <a:endParaRPr lang="es-ES" alt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E37DEE2-D65B-42C2-A107-C17FAB8F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72" y="343537"/>
            <a:ext cx="6172200" cy="47505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_tradnl" dirty="0">
                <a:solidFill>
                  <a:srgbClr val="C35A6D"/>
                </a:solidFill>
              </a:rPr>
              <a:t>Actividad</a:t>
            </a:r>
            <a:endParaRPr lang="es-ES" dirty="0">
              <a:solidFill>
                <a:srgbClr val="C35A6D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5893B60-47B9-4402-B5A3-E3DB59A6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3" y="724123"/>
            <a:ext cx="5699052" cy="4267200"/>
          </a:xfrm>
          <a:noFill/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En parejas, eligen una de sus actividades preferidas para elaborar un autorretrato. </a:t>
            </a:r>
          </a:p>
          <a:p>
            <a:pPr marL="0" indent="0">
              <a:buNone/>
              <a:defRPr/>
            </a:pP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Para realizarlo se reúnen en parejas y realizan las siguientes acciones: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Uno se tiende sobre un pliego de cartón o papel, adoptando una postura que represente la actividad que seleccionó.</a:t>
            </a:r>
          </a:p>
          <a:p>
            <a:pPr>
              <a:defRPr/>
            </a:pP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El otro siguiendo el contorno del cuerpo del compañero dibuja su silueta sobre el cartón. Luego, realizan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 la misma acción, invirtiendo las funciones. </a:t>
            </a:r>
          </a:p>
          <a:p>
            <a:pPr>
              <a:defRPr/>
            </a:pP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Recortan las siluetas y dibujan en ellas los elementos necesarios para realizar la actividad. 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Pintan las siluetas </a:t>
            </a: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con témpera, usando sus dedos (pintura digital). 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CL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Para terminar,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  pegan a sus siluetas diferentes elementos de vestuario, textiles, materiales naturales o reciclados, entre otros.</a:t>
            </a:r>
          </a:p>
          <a:p>
            <a:pPr>
              <a:defRPr/>
            </a:pPr>
            <a:endParaRPr lang="es-E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5A8F19-3191-4A58-AF34-4EC21FDB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58" y="1390542"/>
            <a:ext cx="1990087" cy="293436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1"/>
          <p:cNvSpPr/>
          <p:nvPr/>
        </p:nvSpPr>
        <p:spPr>
          <a:xfrm>
            <a:off x="5064850" y="3652600"/>
            <a:ext cx="2835423" cy="303466"/>
          </a:xfrm>
          <a:custGeom>
            <a:avLst/>
            <a:gdLst/>
            <a:ahLst/>
            <a:cxnLst/>
            <a:rect l="l" t="t" r="r" b="b"/>
            <a:pathLst>
              <a:path w="33127" h="7499" extrusionOk="0">
                <a:moveTo>
                  <a:pt x="27486" y="1"/>
                </a:moveTo>
                <a:cubicBezTo>
                  <a:pt x="27458" y="1"/>
                  <a:pt x="27427" y="21"/>
                  <a:pt x="27396" y="68"/>
                </a:cubicBezTo>
                <a:cubicBezTo>
                  <a:pt x="27069" y="335"/>
                  <a:pt x="24769" y="554"/>
                  <a:pt x="23528" y="554"/>
                </a:cubicBezTo>
                <a:cubicBezTo>
                  <a:pt x="23222" y="554"/>
                  <a:pt x="22980" y="541"/>
                  <a:pt x="22848" y="511"/>
                </a:cubicBezTo>
                <a:cubicBezTo>
                  <a:pt x="22641" y="431"/>
                  <a:pt x="22419" y="393"/>
                  <a:pt x="22199" y="393"/>
                </a:cubicBezTo>
                <a:cubicBezTo>
                  <a:pt x="21909" y="393"/>
                  <a:pt x="21621" y="459"/>
                  <a:pt x="21369" y="585"/>
                </a:cubicBezTo>
                <a:cubicBezTo>
                  <a:pt x="20556" y="844"/>
                  <a:pt x="18116" y="659"/>
                  <a:pt x="17007" y="881"/>
                </a:cubicBezTo>
                <a:cubicBezTo>
                  <a:pt x="16903" y="911"/>
                  <a:pt x="16835" y="922"/>
                  <a:pt x="16789" y="922"/>
                </a:cubicBezTo>
                <a:cubicBezTo>
                  <a:pt x="16603" y="922"/>
                  <a:pt x="16763" y="733"/>
                  <a:pt x="16378" y="733"/>
                </a:cubicBezTo>
                <a:cubicBezTo>
                  <a:pt x="15839" y="762"/>
                  <a:pt x="10684" y="1160"/>
                  <a:pt x="8248" y="1160"/>
                </a:cubicBezTo>
                <a:cubicBezTo>
                  <a:pt x="7510" y="1160"/>
                  <a:pt x="7022" y="1123"/>
                  <a:pt x="6988" y="1029"/>
                </a:cubicBezTo>
                <a:cubicBezTo>
                  <a:pt x="6982" y="998"/>
                  <a:pt x="6972" y="986"/>
                  <a:pt x="6959" y="986"/>
                </a:cubicBezTo>
                <a:cubicBezTo>
                  <a:pt x="6904" y="986"/>
                  <a:pt x="6797" y="1205"/>
                  <a:pt x="6728" y="1205"/>
                </a:cubicBezTo>
                <a:cubicBezTo>
                  <a:pt x="6714" y="1205"/>
                  <a:pt x="6702" y="1197"/>
                  <a:pt x="6692" y="1177"/>
                </a:cubicBezTo>
                <a:cubicBezTo>
                  <a:pt x="6692" y="1177"/>
                  <a:pt x="3107" y="1528"/>
                  <a:pt x="1614" y="1528"/>
                </a:cubicBezTo>
                <a:cubicBezTo>
                  <a:pt x="1294" y="1528"/>
                  <a:pt x="1070" y="1512"/>
                  <a:pt x="999" y="1473"/>
                </a:cubicBezTo>
                <a:cubicBezTo>
                  <a:pt x="909" y="1434"/>
                  <a:pt x="838" y="1414"/>
                  <a:pt x="777" y="1414"/>
                </a:cubicBezTo>
                <a:cubicBezTo>
                  <a:pt x="663" y="1414"/>
                  <a:pt x="591" y="1488"/>
                  <a:pt x="518" y="1657"/>
                </a:cubicBezTo>
                <a:cubicBezTo>
                  <a:pt x="296" y="2360"/>
                  <a:pt x="0" y="7166"/>
                  <a:pt x="333" y="7425"/>
                </a:cubicBezTo>
                <a:cubicBezTo>
                  <a:pt x="374" y="7445"/>
                  <a:pt x="473" y="7454"/>
                  <a:pt x="617" y="7454"/>
                </a:cubicBezTo>
                <a:cubicBezTo>
                  <a:pt x="1357" y="7454"/>
                  <a:pt x="3294" y="7224"/>
                  <a:pt x="4742" y="7224"/>
                </a:cubicBezTo>
                <a:cubicBezTo>
                  <a:pt x="5526" y="7224"/>
                  <a:pt x="6166" y="7291"/>
                  <a:pt x="6396" y="7499"/>
                </a:cubicBezTo>
                <a:cubicBezTo>
                  <a:pt x="7130" y="7386"/>
                  <a:pt x="9697" y="6885"/>
                  <a:pt x="11330" y="6885"/>
                </a:cubicBezTo>
                <a:cubicBezTo>
                  <a:pt x="11836" y="6885"/>
                  <a:pt x="12252" y="6933"/>
                  <a:pt x="12496" y="7055"/>
                </a:cubicBezTo>
                <a:cubicBezTo>
                  <a:pt x="12762" y="6736"/>
                  <a:pt x="14183" y="6680"/>
                  <a:pt x="15615" y="6680"/>
                </a:cubicBezTo>
                <a:cubicBezTo>
                  <a:pt x="16383" y="6680"/>
                  <a:pt x="17155" y="6697"/>
                  <a:pt x="17753" y="6697"/>
                </a:cubicBezTo>
                <a:cubicBezTo>
                  <a:pt x="18366" y="6697"/>
                  <a:pt x="18797" y="6680"/>
                  <a:pt x="18855" y="6611"/>
                </a:cubicBezTo>
                <a:cubicBezTo>
                  <a:pt x="18985" y="6501"/>
                  <a:pt x="19318" y="6445"/>
                  <a:pt x="19641" y="6445"/>
                </a:cubicBezTo>
                <a:cubicBezTo>
                  <a:pt x="19965" y="6445"/>
                  <a:pt x="20279" y="6501"/>
                  <a:pt x="20371" y="6611"/>
                </a:cubicBezTo>
                <a:cubicBezTo>
                  <a:pt x="20475" y="6778"/>
                  <a:pt x="20597" y="6833"/>
                  <a:pt x="20721" y="6833"/>
                </a:cubicBezTo>
                <a:cubicBezTo>
                  <a:pt x="20966" y="6833"/>
                  <a:pt x="21222" y="6618"/>
                  <a:pt x="21375" y="6618"/>
                </a:cubicBezTo>
                <a:cubicBezTo>
                  <a:pt x="21420" y="6618"/>
                  <a:pt x="21456" y="6637"/>
                  <a:pt x="21480" y="6685"/>
                </a:cubicBezTo>
                <a:lnTo>
                  <a:pt x="22885" y="6316"/>
                </a:lnTo>
                <a:lnTo>
                  <a:pt x="29318" y="6205"/>
                </a:lnTo>
                <a:cubicBezTo>
                  <a:pt x="29660" y="6048"/>
                  <a:pt x="30025" y="5999"/>
                  <a:pt x="30385" y="5999"/>
                </a:cubicBezTo>
                <a:cubicBezTo>
                  <a:pt x="30966" y="5999"/>
                  <a:pt x="31534" y="6126"/>
                  <a:pt x="31969" y="6126"/>
                </a:cubicBezTo>
                <a:cubicBezTo>
                  <a:pt x="32342" y="6126"/>
                  <a:pt x="32617" y="6033"/>
                  <a:pt x="32719" y="5687"/>
                </a:cubicBezTo>
                <a:cubicBezTo>
                  <a:pt x="33015" y="3839"/>
                  <a:pt x="33126" y="1953"/>
                  <a:pt x="33015" y="105"/>
                </a:cubicBezTo>
                <a:cubicBezTo>
                  <a:pt x="33006" y="32"/>
                  <a:pt x="32837" y="4"/>
                  <a:pt x="32586" y="4"/>
                </a:cubicBezTo>
                <a:cubicBezTo>
                  <a:pt x="31813" y="4"/>
                  <a:pt x="30261" y="271"/>
                  <a:pt x="30205" y="326"/>
                </a:cubicBezTo>
                <a:cubicBezTo>
                  <a:pt x="30195" y="348"/>
                  <a:pt x="30177" y="357"/>
                  <a:pt x="30159" y="357"/>
                </a:cubicBezTo>
                <a:cubicBezTo>
                  <a:pt x="30113" y="357"/>
                  <a:pt x="30058" y="305"/>
                  <a:pt x="30058" y="253"/>
                </a:cubicBezTo>
                <a:cubicBezTo>
                  <a:pt x="30058" y="179"/>
                  <a:pt x="27581" y="105"/>
                  <a:pt x="27581" y="105"/>
                </a:cubicBezTo>
                <a:cubicBezTo>
                  <a:pt x="27559" y="40"/>
                  <a:pt x="27525" y="1"/>
                  <a:pt x="27486" y="1"/>
                </a:cubicBezTo>
                <a:close/>
              </a:path>
            </a:pathLst>
          </a:custGeom>
          <a:solidFill>
            <a:srgbClr val="FFE638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9" name="Google Shape;1819;p51"/>
          <p:cNvGrpSpPr/>
          <p:nvPr/>
        </p:nvGrpSpPr>
        <p:grpSpPr>
          <a:xfrm rot="-669364">
            <a:off x="567509" y="1810686"/>
            <a:ext cx="4184426" cy="1757184"/>
            <a:chOff x="2358590" y="2770261"/>
            <a:chExt cx="701327" cy="327531"/>
          </a:xfrm>
        </p:grpSpPr>
        <p:sp>
          <p:nvSpPr>
            <p:cNvPr id="1820" name="Google Shape;1820;p5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" name="Google Shape;1823;p51"/>
          <p:cNvSpPr txBox="1">
            <a:spLocks noGrp="1"/>
          </p:cNvSpPr>
          <p:nvPr>
            <p:ph type="ctrTitle"/>
          </p:nvPr>
        </p:nvSpPr>
        <p:spPr>
          <a:xfrm rot="-665216">
            <a:off x="686997" y="2056885"/>
            <a:ext cx="3945435" cy="956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</a:t>
            </a:r>
            <a:endParaRPr dirty="0"/>
          </a:p>
        </p:txBody>
      </p:sp>
      <p:sp>
        <p:nvSpPr>
          <p:cNvPr id="1825" name="Google Shape;1825;p51"/>
          <p:cNvSpPr txBox="1">
            <a:spLocks noGrp="1"/>
          </p:cNvSpPr>
          <p:nvPr>
            <p:ph type="subTitle" idx="2"/>
          </p:nvPr>
        </p:nvSpPr>
        <p:spPr>
          <a:xfrm>
            <a:off x="5010150" y="360205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Please keep this slide for attribution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8" name="Google Shape;1838;p51"/>
          <p:cNvSpPr/>
          <p:nvPr/>
        </p:nvSpPr>
        <p:spPr>
          <a:xfrm rot="-797127">
            <a:off x="951702" y="513553"/>
            <a:ext cx="1067028" cy="1064531"/>
          </a:xfrm>
          <a:custGeom>
            <a:avLst/>
            <a:gdLst/>
            <a:ahLst/>
            <a:cxnLst/>
            <a:rect l="l" t="t" r="r" b="b"/>
            <a:pathLst>
              <a:path w="40597" h="40502" extrusionOk="0">
                <a:moveTo>
                  <a:pt x="4342" y="0"/>
                </a:moveTo>
                <a:cubicBezTo>
                  <a:pt x="4000" y="0"/>
                  <a:pt x="3700" y="259"/>
                  <a:pt x="3637" y="637"/>
                </a:cubicBezTo>
                <a:lnTo>
                  <a:pt x="68" y="36129"/>
                </a:lnTo>
                <a:cubicBezTo>
                  <a:pt x="1" y="36496"/>
                  <a:pt x="301" y="36863"/>
                  <a:pt x="668" y="36896"/>
                </a:cubicBezTo>
                <a:lnTo>
                  <a:pt x="36193" y="40499"/>
                </a:lnTo>
                <a:cubicBezTo>
                  <a:pt x="36212" y="40500"/>
                  <a:pt x="36231" y="40501"/>
                  <a:pt x="36250" y="40501"/>
                </a:cubicBezTo>
                <a:cubicBezTo>
                  <a:pt x="36597" y="40501"/>
                  <a:pt x="36929" y="40213"/>
                  <a:pt x="36961" y="39865"/>
                </a:cubicBezTo>
                <a:lnTo>
                  <a:pt x="40530" y="4339"/>
                </a:lnTo>
                <a:cubicBezTo>
                  <a:pt x="40597" y="3972"/>
                  <a:pt x="40296" y="3639"/>
                  <a:pt x="39929" y="3572"/>
                </a:cubicBezTo>
                <a:lnTo>
                  <a:pt x="4404" y="3"/>
                </a:lnTo>
                <a:cubicBezTo>
                  <a:pt x="4383" y="1"/>
                  <a:pt x="4363" y="0"/>
                  <a:pt x="43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9" name="Google Shape;1839;p51"/>
          <p:cNvGrpSpPr/>
          <p:nvPr/>
        </p:nvGrpSpPr>
        <p:grpSpPr>
          <a:xfrm rot="-797253">
            <a:off x="549830" y="607812"/>
            <a:ext cx="1113520" cy="1110577"/>
            <a:chOff x="6851457" y="1343113"/>
            <a:chExt cx="896740" cy="894369"/>
          </a:xfrm>
        </p:grpSpPr>
        <p:sp>
          <p:nvSpPr>
            <p:cNvPr id="1840" name="Google Shape;1840;p51"/>
            <p:cNvSpPr/>
            <p:nvPr/>
          </p:nvSpPr>
          <p:spPr>
            <a:xfrm>
              <a:off x="6984199" y="1981630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1"/>
            <p:cNvSpPr/>
            <p:nvPr/>
          </p:nvSpPr>
          <p:spPr>
            <a:xfrm>
              <a:off x="6992666" y="2034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1"/>
            <p:cNvSpPr/>
            <p:nvPr/>
          </p:nvSpPr>
          <p:spPr>
            <a:xfrm>
              <a:off x="7018088" y="219275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34"/>
                    <a:pt x="1" y="100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1"/>
            <p:cNvSpPr/>
            <p:nvPr/>
          </p:nvSpPr>
          <p:spPr>
            <a:xfrm>
              <a:off x="7001133" y="20873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1"/>
            <p:cNvSpPr/>
            <p:nvPr/>
          </p:nvSpPr>
          <p:spPr>
            <a:xfrm>
              <a:off x="7009621" y="2140323"/>
              <a:ext cx="6075" cy="6477"/>
            </a:xfrm>
            <a:custGeom>
              <a:avLst/>
              <a:gdLst/>
              <a:ahLst/>
              <a:cxnLst/>
              <a:rect l="l" t="t" r="r" b="b"/>
              <a:pathLst>
                <a:path w="287" h="306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4" y="276"/>
                    <a:pt x="65" y="306"/>
                    <a:pt x="120" y="306"/>
                  </a:cubicBezTo>
                  <a:cubicBezTo>
                    <a:pt x="200" y="306"/>
                    <a:pt x="287" y="242"/>
                    <a:pt x="267" y="142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1"/>
            <p:cNvSpPr/>
            <p:nvPr/>
          </p:nvSpPr>
          <p:spPr>
            <a:xfrm>
              <a:off x="7049860" y="202540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1"/>
            <p:cNvSpPr/>
            <p:nvPr/>
          </p:nvSpPr>
          <p:spPr>
            <a:xfrm>
              <a:off x="7041393" y="19729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09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1"/>
            <p:cNvSpPr/>
            <p:nvPr/>
          </p:nvSpPr>
          <p:spPr>
            <a:xfrm>
              <a:off x="7075283" y="218401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1"/>
            <p:cNvSpPr/>
            <p:nvPr/>
          </p:nvSpPr>
          <p:spPr>
            <a:xfrm>
              <a:off x="7058327" y="207836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1"/>
            <p:cNvSpPr/>
            <p:nvPr/>
          </p:nvSpPr>
          <p:spPr>
            <a:xfrm>
              <a:off x="7066816" y="2131136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3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1"/>
            <p:cNvSpPr/>
            <p:nvPr/>
          </p:nvSpPr>
          <p:spPr>
            <a:xfrm>
              <a:off x="7107055" y="2016663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4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1"/>
            <p:cNvSpPr/>
            <p:nvPr/>
          </p:nvSpPr>
          <p:spPr>
            <a:xfrm>
              <a:off x="7098588" y="1963786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1"/>
            <p:cNvSpPr/>
            <p:nvPr/>
          </p:nvSpPr>
          <p:spPr>
            <a:xfrm>
              <a:off x="7123290" y="21219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1"/>
            <p:cNvSpPr/>
            <p:nvPr/>
          </p:nvSpPr>
          <p:spPr>
            <a:xfrm>
              <a:off x="7114823" y="2069179"/>
              <a:ext cx="6371" cy="6350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134" y="1"/>
                  </a:moveTo>
                  <a:cubicBezTo>
                    <a:pt x="67" y="1"/>
                    <a:pt x="0" y="68"/>
                    <a:pt x="34" y="168"/>
                  </a:cubicBezTo>
                  <a:lnTo>
                    <a:pt x="34" y="201"/>
                  </a:lnTo>
                  <a:cubicBezTo>
                    <a:pt x="48" y="271"/>
                    <a:pt x="97" y="300"/>
                    <a:pt x="150" y="300"/>
                  </a:cubicBezTo>
                  <a:cubicBezTo>
                    <a:pt x="222" y="300"/>
                    <a:pt x="301" y="245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1"/>
            <p:cNvSpPr/>
            <p:nvPr/>
          </p:nvSpPr>
          <p:spPr>
            <a:xfrm>
              <a:off x="7131779" y="21749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3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1"/>
            <p:cNvSpPr/>
            <p:nvPr/>
          </p:nvSpPr>
          <p:spPr>
            <a:xfrm>
              <a:off x="7269452" y="193643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1"/>
            <p:cNvSpPr/>
            <p:nvPr/>
          </p:nvSpPr>
          <p:spPr>
            <a:xfrm>
              <a:off x="7277919" y="19892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7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6"/>
                    <a:pt x="68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1"/>
            <p:cNvSpPr/>
            <p:nvPr/>
          </p:nvSpPr>
          <p:spPr>
            <a:xfrm>
              <a:off x="7302643" y="214756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1"/>
            <p:cNvSpPr/>
            <p:nvPr/>
          </p:nvSpPr>
          <p:spPr>
            <a:xfrm>
              <a:off x="7294176" y="2094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1"/>
            <p:cNvSpPr/>
            <p:nvPr/>
          </p:nvSpPr>
          <p:spPr>
            <a:xfrm>
              <a:off x="7286407" y="20421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10"/>
                    <a:pt x="134" y="310"/>
                  </a:cubicBezTo>
                  <a:cubicBezTo>
                    <a:pt x="200" y="276"/>
                    <a:pt x="267" y="209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1"/>
            <p:cNvSpPr/>
            <p:nvPr/>
          </p:nvSpPr>
          <p:spPr>
            <a:xfrm>
              <a:off x="7007504" y="176184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1"/>
            <p:cNvSpPr/>
            <p:nvPr/>
          </p:nvSpPr>
          <p:spPr>
            <a:xfrm>
              <a:off x="6951008" y="1770950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1"/>
            <p:cNvSpPr/>
            <p:nvPr/>
          </p:nvSpPr>
          <p:spPr>
            <a:xfrm>
              <a:off x="7235563" y="1725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1"/>
            <p:cNvSpPr/>
            <p:nvPr/>
          </p:nvSpPr>
          <p:spPr>
            <a:xfrm>
              <a:off x="7064699" y="175266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1"/>
            <p:cNvSpPr/>
            <p:nvPr/>
          </p:nvSpPr>
          <p:spPr>
            <a:xfrm>
              <a:off x="7155063" y="195462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1"/>
            <p:cNvSpPr/>
            <p:nvPr/>
          </p:nvSpPr>
          <p:spPr>
            <a:xfrm>
              <a:off x="7163551" y="200749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47" y="280"/>
                    <a:pt x="93" y="310"/>
                    <a:pt x="143" y="310"/>
                  </a:cubicBezTo>
                  <a:cubicBezTo>
                    <a:pt x="217" y="31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1"/>
            <p:cNvSpPr/>
            <p:nvPr/>
          </p:nvSpPr>
          <p:spPr>
            <a:xfrm>
              <a:off x="7188952" y="216572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1"/>
            <p:cNvSpPr/>
            <p:nvPr/>
          </p:nvSpPr>
          <p:spPr>
            <a:xfrm>
              <a:off x="7172018" y="206001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1"/>
            <p:cNvSpPr/>
            <p:nvPr/>
          </p:nvSpPr>
          <p:spPr>
            <a:xfrm>
              <a:off x="7180485" y="21129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1"/>
            <p:cNvSpPr/>
            <p:nvPr/>
          </p:nvSpPr>
          <p:spPr>
            <a:xfrm>
              <a:off x="7220746" y="199839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1"/>
            <p:cNvSpPr/>
            <p:nvPr/>
          </p:nvSpPr>
          <p:spPr>
            <a:xfrm>
              <a:off x="7212257" y="194562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1"/>
            <p:cNvSpPr/>
            <p:nvPr/>
          </p:nvSpPr>
          <p:spPr>
            <a:xfrm>
              <a:off x="7246147" y="215674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1"/>
            <p:cNvSpPr/>
            <p:nvPr/>
          </p:nvSpPr>
          <p:spPr>
            <a:xfrm>
              <a:off x="7229213" y="205127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79" y="295"/>
                    <a:pt x="129" y="295"/>
                  </a:cubicBezTo>
                  <a:cubicBezTo>
                    <a:pt x="199" y="295"/>
                    <a:pt x="26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1"/>
            <p:cNvSpPr/>
            <p:nvPr/>
          </p:nvSpPr>
          <p:spPr>
            <a:xfrm>
              <a:off x="7237680" y="210378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1"/>
            <p:cNvSpPr/>
            <p:nvPr/>
          </p:nvSpPr>
          <p:spPr>
            <a:xfrm>
              <a:off x="7325948" y="19272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1"/>
            <p:cNvSpPr/>
            <p:nvPr/>
          </p:nvSpPr>
          <p:spPr>
            <a:xfrm>
              <a:off x="7334415" y="198021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1"/>
            <p:cNvSpPr/>
            <p:nvPr/>
          </p:nvSpPr>
          <p:spPr>
            <a:xfrm>
              <a:off x="7359837" y="213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8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1"/>
            <p:cNvSpPr/>
            <p:nvPr/>
          </p:nvSpPr>
          <p:spPr>
            <a:xfrm>
              <a:off x="7342882" y="203298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7351370" y="2085859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7391610" y="19710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34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9" y="270"/>
                    <a:pt x="80" y="299"/>
                    <a:pt x="131" y="299"/>
                  </a:cubicBezTo>
                  <a:cubicBezTo>
                    <a:pt x="200" y="299"/>
                    <a:pt x="267" y="24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7383143" y="1918530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7400077" y="20238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7417032" y="212921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7408565" y="2076757"/>
              <a:ext cx="5652" cy="6498"/>
            </a:xfrm>
            <a:custGeom>
              <a:avLst/>
              <a:gdLst/>
              <a:ahLst/>
              <a:cxnLst/>
              <a:rect l="l" t="t" r="r" b="b"/>
              <a:pathLst>
                <a:path w="267" h="307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4" y="277"/>
                    <a:pt x="60" y="307"/>
                    <a:pt x="110" y="307"/>
                  </a:cubicBezTo>
                  <a:cubicBezTo>
                    <a:pt x="184" y="30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7440337" y="190934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68" y="1"/>
                  </a:moveTo>
                  <a:cubicBezTo>
                    <a:pt x="148" y="1"/>
                    <a:pt x="125" y="5"/>
                    <a:pt x="100" y="13"/>
                  </a:cubicBezTo>
                  <a:cubicBezTo>
                    <a:pt x="33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4" y="310"/>
                    <a:pt x="267" y="246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7448804" y="196186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5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7473507" y="2120468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5"/>
                    <a:pt x="134" y="13"/>
                  </a:cubicBezTo>
                  <a:cubicBezTo>
                    <a:pt x="68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48" y="269"/>
                    <a:pt x="97" y="295"/>
                    <a:pt x="149" y="295"/>
                  </a:cubicBezTo>
                  <a:cubicBezTo>
                    <a:pt x="222" y="295"/>
                    <a:pt x="301" y="244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1"/>
            <p:cNvSpPr/>
            <p:nvPr/>
          </p:nvSpPr>
          <p:spPr>
            <a:xfrm>
              <a:off x="7465738" y="20675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1"/>
            <p:cNvSpPr/>
            <p:nvPr/>
          </p:nvSpPr>
          <p:spPr>
            <a:xfrm>
              <a:off x="7456573" y="2014546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7496812" y="19002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7505279" y="1952673"/>
              <a:ext cx="6393" cy="6075"/>
            </a:xfrm>
            <a:custGeom>
              <a:avLst/>
              <a:gdLst/>
              <a:ahLst/>
              <a:cxnLst/>
              <a:rect l="l" t="t" r="r" b="b"/>
              <a:pathLst>
                <a:path w="302" h="287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60"/>
                    <a:pt x="96" y="286"/>
                    <a:pt x="146" y="286"/>
                  </a:cubicBezTo>
                  <a:cubicBezTo>
                    <a:pt x="211" y="286"/>
                    <a:pt x="282" y="243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7513767" y="20056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1"/>
            <p:cNvSpPr/>
            <p:nvPr/>
          </p:nvSpPr>
          <p:spPr>
            <a:xfrm>
              <a:off x="7522234" y="205859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1"/>
            <p:cNvSpPr/>
            <p:nvPr/>
          </p:nvSpPr>
          <p:spPr>
            <a:xfrm>
              <a:off x="7530701" y="211155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7570962" y="1996892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14" y="269"/>
                    <a:pt x="69" y="296"/>
                    <a:pt x="125" y="296"/>
                  </a:cubicBezTo>
                  <a:cubicBezTo>
                    <a:pt x="204" y="296"/>
                    <a:pt x="286" y="24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1"/>
            <p:cNvSpPr/>
            <p:nvPr/>
          </p:nvSpPr>
          <p:spPr>
            <a:xfrm>
              <a:off x="7562474" y="1943952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7" y="295"/>
                    <a:pt x="149" y="295"/>
                  </a:cubicBezTo>
                  <a:cubicBezTo>
                    <a:pt x="222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1"/>
            <p:cNvSpPr/>
            <p:nvPr/>
          </p:nvSpPr>
          <p:spPr>
            <a:xfrm>
              <a:off x="7587896" y="210217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9" y="266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1"/>
            <p:cNvSpPr/>
            <p:nvPr/>
          </p:nvSpPr>
          <p:spPr>
            <a:xfrm>
              <a:off x="7579429" y="2049938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28" y="265"/>
                    <a:pt x="79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1"/>
            <p:cNvSpPr/>
            <p:nvPr/>
          </p:nvSpPr>
          <p:spPr>
            <a:xfrm>
              <a:off x="7554007" y="189099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1"/>
            <p:cNvSpPr/>
            <p:nvPr/>
          </p:nvSpPr>
          <p:spPr>
            <a:xfrm>
              <a:off x="7635925" y="2040243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0"/>
                  </a:moveTo>
                  <a:cubicBezTo>
                    <a:pt x="67" y="0"/>
                    <a:pt x="0" y="67"/>
                    <a:pt x="33" y="167"/>
                  </a:cubicBezTo>
                  <a:lnTo>
                    <a:pt x="33" y="200"/>
                  </a:lnTo>
                  <a:cubicBezTo>
                    <a:pt x="48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1"/>
            <p:cNvSpPr/>
            <p:nvPr/>
          </p:nvSpPr>
          <p:spPr>
            <a:xfrm>
              <a:off x="7619668" y="1935041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15" y="259"/>
                    <a:pt x="69" y="285"/>
                    <a:pt x="124" y="285"/>
                  </a:cubicBezTo>
                  <a:cubicBezTo>
                    <a:pt x="19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1"/>
            <p:cNvSpPr/>
            <p:nvPr/>
          </p:nvSpPr>
          <p:spPr>
            <a:xfrm>
              <a:off x="7611201" y="188208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1"/>
            <p:cNvSpPr/>
            <p:nvPr/>
          </p:nvSpPr>
          <p:spPr>
            <a:xfrm>
              <a:off x="7644392" y="2093014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1"/>
            <p:cNvSpPr/>
            <p:nvPr/>
          </p:nvSpPr>
          <p:spPr>
            <a:xfrm>
              <a:off x="7628156" y="1987981"/>
              <a:ext cx="5652" cy="6393"/>
            </a:xfrm>
            <a:custGeom>
              <a:avLst/>
              <a:gdLst/>
              <a:ahLst/>
              <a:cxnLst/>
              <a:rect l="l" t="t" r="r" b="b"/>
              <a:pathLst>
                <a:path w="267" h="302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1"/>
            <p:cNvSpPr/>
            <p:nvPr/>
          </p:nvSpPr>
          <p:spPr>
            <a:xfrm>
              <a:off x="7667697" y="187333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33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1"/>
            <p:cNvSpPr/>
            <p:nvPr/>
          </p:nvSpPr>
          <p:spPr>
            <a:xfrm>
              <a:off x="7178368" y="173450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1"/>
            <p:cNvSpPr/>
            <p:nvPr/>
          </p:nvSpPr>
          <p:spPr>
            <a:xfrm>
              <a:off x="7701587" y="20840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1"/>
            <p:cNvSpPr/>
            <p:nvPr/>
          </p:nvSpPr>
          <p:spPr>
            <a:xfrm>
              <a:off x="7634507" y="166176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8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1"/>
            <p:cNvSpPr/>
            <p:nvPr/>
          </p:nvSpPr>
          <p:spPr>
            <a:xfrm>
              <a:off x="7684631" y="1978625"/>
              <a:ext cx="6371" cy="6477"/>
            </a:xfrm>
            <a:custGeom>
              <a:avLst/>
              <a:gdLst/>
              <a:ahLst/>
              <a:cxnLst/>
              <a:rect l="l" t="t" r="r" b="b"/>
              <a:pathLst>
                <a:path w="301" h="306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8" y="277"/>
                    <a:pt x="94" y="306"/>
                    <a:pt x="144" y="306"/>
                  </a:cubicBezTo>
                  <a:cubicBezTo>
                    <a:pt x="218" y="306"/>
                    <a:pt x="301" y="242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1"/>
            <p:cNvSpPr/>
            <p:nvPr/>
          </p:nvSpPr>
          <p:spPr>
            <a:xfrm>
              <a:off x="7693098" y="20310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1"/>
            <p:cNvSpPr/>
            <p:nvPr/>
          </p:nvSpPr>
          <p:spPr>
            <a:xfrm>
              <a:off x="7676164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1"/>
            <p:cNvSpPr/>
            <p:nvPr/>
          </p:nvSpPr>
          <p:spPr>
            <a:xfrm>
              <a:off x="7577312" y="1670955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1"/>
            <p:cNvSpPr/>
            <p:nvPr/>
          </p:nvSpPr>
          <p:spPr>
            <a:xfrm>
              <a:off x="7121174" y="17434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1"/>
            <p:cNvSpPr/>
            <p:nvPr/>
          </p:nvSpPr>
          <p:spPr>
            <a:xfrm>
              <a:off x="7349253" y="1706961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3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34"/>
                  </a:lnTo>
                  <a:cubicBezTo>
                    <a:pt x="33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34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1"/>
            <p:cNvSpPr/>
            <p:nvPr/>
          </p:nvSpPr>
          <p:spPr>
            <a:xfrm>
              <a:off x="7520118" y="1680142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34" y="133"/>
                  </a:cubicBezTo>
                  <a:lnTo>
                    <a:pt x="34" y="200"/>
                  </a:lnTo>
                  <a:cubicBezTo>
                    <a:pt x="34" y="267"/>
                    <a:pt x="101" y="300"/>
                    <a:pt x="167" y="300"/>
                  </a:cubicBezTo>
                  <a:cubicBezTo>
                    <a:pt x="267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1"/>
            <p:cNvSpPr/>
            <p:nvPr/>
          </p:nvSpPr>
          <p:spPr>
            <a:xfrm>
              <a:off x="7463621" y="1689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1"/>
            <p:cNvSpPr/>
            <p:nvPr/>
          </p:nvSpPr>
          <p:spPr>
            <a:xfrm>
              <a:off x="7292757" y="171614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34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1"/>
            <p:cNvSpPr/>
            <p:nvPr/>
          </p:nvSpPr>
          <p:spPr>
            <a:xfrm>
              <a:off x="7406427" y="169821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8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1"/>
            <p:cNvSpPr/>
            <p:nvPr/>
          </p:nvSpPr>
          <p:spPr>
            <a:xfrm>
              <a:off x="6942541" y="171807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1"/>
            <p:cNvSpPr/>
            <p:nvPr/>
          </p:nvSpPr>
          <p:spPr>
            <a:xfrm>
              <a:off x="6934074" y="166530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3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1"/>
            <p:cNvSpPr/>
            <p:nvPr/>
          </p:nvSpPr>
          <p:spPr>
            <a:xfrm>
              <a:off x="6925586" y="1612342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31" y="276"/>
                    <a:pt x="88" y="311"/>
                    <a:pt x="142" y="311"/>
                  </a:cubicBezTo>
                  <a:cubicBezTo>
                    <a:pt x="207" y="311"/>
                    <a:pt x="268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1"/>
            <p:cNvSpPr/>
            <p:nvPr/>
          </p:nvSpPr>
          <p:spPr>
            <a:xfrm>
              <a:off x="6975732" y="1929198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1"/>
            <p:cNvSpPr/>
            <p:nvPr/>
          </p:nvSpPr>
          <p:spPr>
            <a:xfrm>
              <a:off x="6959475" y="182346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68" y="1"/>
                    <a:pt x="1" y="67"/>
                    <a:pt x="1" y="101"/>
                  </a:cubicBezTo>
                  <a:cubicBezTo>
                    <a:pt x="1" y="101"/>
                    <a:pt x="1" y="134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101"/>
                    <a:pt x="268" y="67"/>
                    <a:pt x="268" y="67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1"/>
            <p:cNvSpPr/>
            <p:nvPr/>
          </p:nvSpPr>
          <p:spPr>
            <a:xfrm>
              <a:off x="6967963" y="1876237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1"/>
            <p:cNvSpPr/>
            <p:nvPr/>
          </p:nvSpPr>
          <p:spPr>
            <a:xfrm>
              <a:off x="6999016" y="1709078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1"/>
            <p:cNvSpPr/>
            <p:nvPr/>
          </p:nvSpPr>
          <p:spPr>
            <a:xfrm>
              <a:off x="6991248" y="1656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6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1"/>
            <p:cNvSpPr/>
            <p:nvPr/>
          </p:nvSpPr>
          <p:spPr>
            <a:xfrm>
              <a:off x="6982781" y="1603600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16" y="255"/>
                    <a:pt x="71" y="290"/>
                    <a:pt x="128" y="290"/>
                  </a:cubicBezTo>
                  <a:cubicBezTo>
                    <a:pt x="197" y="290"/>
                    <a:pt x="268" y="239"/>
                    <a:pt x="268" y="147"/>
                  </a:cubicBezTo>
                  <a:lnTo>
                    <a:pt x="268" y="114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1"/>
            <p:cNvSpPr/>
            <p:nvPr/>
          </p:nvSpPr>
          <p:spPr>
            <a:xfrm>
              <a:off x="7032926" y="192001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3" y="10"/>
                  </a:cubicBezTo>
                  <a:cubicBezTo>
                    <a:pt x="67" y="10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68"/>
                    <a:pt x="95" y="295"/>
                    <a:pt x="145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1"/>
            <p:cNvSpPr/>
            <p:nvPr/>
          </p:nvSpPr>
          <p:spPr>
            <a:xfrm>
              <a:off x="7015971" y="181428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34" y="68"/>
                    <a:pt x="34" y="101"/>
                  </a:cubicBezTo>
                  <a:cubicBezTo>
                    <a:pt x="0" y="134"/>
                    <a:pt x="0" y="134"/>
                    <a:pt x="34" y="168"/>
                  </a:cubicBezTo>
                  <a:lnTo>
                    <a:pt x="34" y="201"/>
                  </a:lnTo>
                  <a:cubicBezTo>
                    <a:pt x="34" y="256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301" y="101"/>
                    <a:pt x="301" y="68"/>
                    <a:pt x="301" y="68"/>
                  </a:cubicBezTo>
                  <a:cubicBezTo>
                    <a:pt x="267" y="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1"/>
            <p:cNvSpPr/>
            <p:nvPr/>
          </p:nvSpPr>
          <p:spPr>
            <a:xfrm>
              <a:off x="7024438" y="186724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1"/>
            <p:cNvSpPr/>
            <p:nvPr/>
          </p:nvSpPr>
          <p:spPr>
            <a:xfrm>
              <a:off x="7047744" y="164695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100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1"/>
            <p:cNvSpPr/>
            <p:nvPr/>
          </p:nvSpPr>
          <p:spPr>
            <a:xfrm>
              <a:off x="7056211" y="1699722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1"/>
            <p:cNvSpPr/>
            <p:nvPr/>
          </p:nvSpPr>
          <p:spPr>
            <a:xfrm>
              <a:off x="7039277" y="159449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1"/>
            <p:cNvSpPr/>
            <p:nvPr/>
          </p:nvSpPr>
          <p:spPr>
            <a:xfrm>
              <a:off x="7081633" y="18580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1"/>
            <p:cNvSpPr/>
            <p:nvPr/>
          </p:nvSpPr>
          <p:spPr>
            <a:xfrm>
              <a:off x="7073166" y="1805517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1"/>
                  </a:moveTo>
                  <a:cubicBezTo>
                    <a:pt x="156" y="1"/>
                    <a:pt x="144" y="5"/>
                    <a:pt x="134" y="15"/>
                  </a:cubicBezTo>
                  <a:cubicBezTo>
                    <a:pt x="67" y="15"/>
                    <a:pt x="34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34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1"/>
            <p:cNvSpPr/>
            <p:nvPr/>
          </p:nvSpPr>
          <p:spPr>
            <a:xfrm>
              <a:off x="7090100" y="1910825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53" y="1"/>
                  </a:moveTo>
                  <a:cubicBezTo>
                    <a:pt x="137" y="1"/>
                    <a:pt x="119" y="4"/>
                    <a:pt x="101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20"/>
                    <a:pt x="128" y="320"/>
                  </a:cubicBezTo>
                  <a:cubicBezTo>
                    <a:pt x="197" y="320"/>
                    <a:pt x="268" y="268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5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1"/>
            <p:cNvSpPr/>
            <p:nvPr/>
          </p:nvSpPr>
          <p:spPr>
            <a:xfrm>
              <a:off x="7227096" y="167279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300" y="147"/>
                  </a:cubicBezTo>
                  <a:lnTo>
                    <a:pt x="300" y="114"/>
                  </a:lnTo>
                  <a:cubicBezTo>
                    <a:pt x="275" y="39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1"/>
            <p:cNvSpPr/>
            <p:nvPr/>
          </p:nvSpPr>
          <p:spPr>
            <a:xfrm>
              <a:off x="7218608" y="161992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1"/>
            <p:cNvSpPr/>
            <p:nvPr/>
          </p:nvSpPr>
          <p:spPr>
            <a:xfrm>
              <a:off x="7260985" y="1883477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34" y="34"/>
                    <a:pt x="0" y="101"/>
                    <a:pt x="0" y="168"/>
                  </a:cubicBezTo>
                  <a:lnTo>
                    <a:pt x="0" y="201"/>
                  </a:lnTo>
                  <a:cubicBezTo>
                    <a:pt x="0" y="301"/>
                    <a:pt x="100" y="335"/>
                    <a:pt x="167" y="335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1"/>
            <p:cNvSpPr/>
            <p:nvPr/>
          </p:nvSpPr>
          <p:spPr>
            <a:xfrm>
              <a:off x="7210141" y="15671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1"/>
            <p:cNvSpPr/>
            <p:nvPr/>
          </p:nvSpPr>
          <p:spPr>
            <a:xfrm>
              <a:off x="7252518" y="183104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1"/>
            <p:cNvSpPr/>
            <p:nvPr/>
          </p:nvSpPr>
          <p:spPr>
            <a:xfrm>
              <a:off x="7244030" y="177799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67" y="1"/>
                  </a:moveTo>
                  <a:cubicBezTo>
                    <a:pt x="155" y="1"/>
                    <a:pt x="143" y="5"/>
                    <a:pt x="134" y="14"/>
                  </a:cubicBezTo>
                  <a:cubicBezTo>
                    <a:pt x="68" y="14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8" y="314"/>
                  </a:cubicBezTo>
                  <a:cubicBezTo>
                    <a:pt x="234" y="314"/>
                    <a:pt x="301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2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1"/>
            <p:cNvSpPr/>
            <p:nvPr/>
          </p:nvSpPr>
          <p:spPr>
            <a:xfrm>
              <a:off x="6965847" y="1497953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9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1"/>
            <p:cNvSpPr/>
            <p:nvPr/>
          </p:nvSpPr>
          <p:spPr>
            <a:xfrm>
              <a:off x="6908652" y="150694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1"/>
            <p:cNvSpPr/>
            <p:nvPr/>
          </p:nvSpPr>
          <p:spPr>
            <a:xfrm>
              <a:off x="7193905" y="146175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1"/>
                  </a:moveTo>
                  <a:cubicBezTo>
                    <a:pt x="125" y="1"/>
                    <a:pt x="113" y="4"/>
                    <a:pt x="101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67" y="310"/>
                    <a:pt x="134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1"/>
            <p:cNvSpPr/>
            <p:nvPr/>
          </p:nvSpPr>
          <p:spPr>
            <a:xfrm>
              <a:off x="7022321" y="14887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68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1"/>
            <p:cNvSpPr/>
            <p:nvPr/>
          </p:nvSpPr>
          <p:spPr>
            <a:xfrm>
              <a:off x="6917119" y="15599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1"/>
            <p:cNvSpPr/>
            <p:nvPr/>
          </p:nvSpPr>
          <p:spPr>
            <a:xfrm>
              <a:off x="6974314" y="155072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1"/>
            <p:cNvSpPr/>
            <p:nvPr/>
          </p:nvSpPr>
          <p:spPr>
            <a:xfrm>
              <a:off x="7030788" y="1541558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1"/>
            <p:cNvSpPr/>
            <p:nvPr/>
          </p:nvSpPr>
          <p:spPr>
            <a:xfrm>
              <a:off x="7201674" y="15142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1"/>
            <p:cNvSpPr/>
            <p:nvPr/>
          </p:nvSpPr>
          <p:spPr>
            <a:xfrm>
              <a:off x="7113405" y="169072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1"/>
            <p:cNvSpPr/>
            <p:nvPr/>
          </p:nvSpPr>
          <p:spPr>
            <a:xfrm>
              <a:off x="7104938" y="1638209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14" y="269"/>
                    <a:pt x="69" y="295"/>
                    <a:pt x="125" y="295"/>
                  </a:cubicBezTo>
                  <a:cubicBezTo>
                    <a:pt x="204" y="295"/>
                    <a:pt x="28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1"/>
            <p:cNvSpPr/>
            <p:nvPr/>
          </p:nvSpPr>
          <p:spPr>
            <a:xfrm>
              <a:off x="7096471" y="1585332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1"/>
            <p:cNvSpPr/>
            <p:nvPr/>
          </p:nvSpPr>
          <p:spPr>
            <a:xfrm>
              <a:off x="7146596" y="19018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1"/>
            <p:cNvSpPr/>
            <p:nvPr/>
          </p:nvSpPr>
          <p:spPr>
            <a:xfrm>
              <a:off x="7130360" y="1796351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301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1"/>
            <p:cNvSpPr/>
            <p:nvPr/>
          </p:nvSpPr>
          <p:spPr>
            <a:xfrm>
              <a:off x="7138129" y="1848889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0" y="100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67" y="301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1"/>
            <p:cNvSpPr/>
            <p:nvPr/>
          </p:nvSpPr>
          <p:spPr>
            <a:xfrm>
              <a:off x="7170600" y="16815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1"/>
            <p:cNvSpPr/>
            <p:nvPr/>
          </p:nvSpPr>
          <p:spPr>
            <a:xfrm>
              <a:off x="7162133" y="1629107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1"/>
            <p:cNvSpPr/>
            <p:nvPr/>
          </p:nvSpPr>
          <p:spPr>
            <a:xfrm>
              <a:off x="7153666" y="1576146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9" y="1"/>
                  </a:moveTo>
                  <a:cubicBezTo>
                    <a:pt x="126" y="1"/>
                    <a:pt x="112" y="3"/>
                    <a:pt x="100" y="10"/>
                  </a:cubicBezTo>
                  <a:cubicBezTo>
                    <a:pt x="33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6"/>
                    <a:pt x="67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3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1"/>
            <p:cNvSpPr/>
            <p:nvPr/>
          </p:nvSpPr>
          <p:spPr>
            <a:xfrm>
              <a:off x="7203790" y="189266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1"/>
            <p:cNvSpPr/>
            <p:nvPr/>
          </p:nvSpPr>
          <p:spPr>
            <a:xfrm>
              <a:off x="7187555" y="178718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47" y="0"/>
                  </a:moveTo>
                  <a:cubicBezTo>
                    <a:pt x="134" y="0"/>
                    <a:pt x="118" y="4"/>
                    <a:pt x="100" y="13"/>
                  </a:cubicBezTo>
                  <a:cubicBezTo>
                    <a:pt x="34" y="13"/>
                    <a:pt x="0" y="47"/>
                    <a:pt x="0" y="113"/>
                  </a:cubicBezTo>
                  <a:cubicBezTo>
                    <a:pt x="0" y="113"/>
                    <a:pt x="0" y="147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67" y="314"/>
                    <a:pt x="134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3"/>
                  </a:lnTo>
                  <a:cubicBezTo>
                    <a:pt x="267" y="80"/>
                    <a:pt x="234" y="80"/>
                    <a:pt x="234" y="80"/>
                  </a:cubicBezTo>
                  <a:cubicBezTo>
                    <a:pt x="209" y="31"/>
                    <a:pt x="185" y="0"/>
                    <a:pt x="14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1"/>
            <p:cNvSpPr/>
            <p:nvPr/>
          </p:nvSpPr>
          <p:spPr>
            <a:xfrm>
              <a:off x="7195323" y="184014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1"/>
            <p:cNvSpPr/>
            <p:nvPr/>
          </p:nvSpPr>
          <p:spPr>
            <a:xfrm>
              <a:off x="7275802" y="16109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34" y="267"/>
                    <a:pt x="101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1"/>
            <p:cNvSpPr/>
            <p:nvPr/>
          </p:nvSpPr>
          <p:spPr>
            <a:xfrm>
              <a:off x="7284290" y="166369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1"/>
            <p:cNvSpPr/>
            <p:nvPr/>
          </p:nvSpPr>
          <p:spPr>
            <a:xfrm>
              <a:off x="7267335" y="155798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1"/>
            <p:cNvSpPr/>
            <p:nvPr/>
          </p:nvSpPr>
          <p:spPr>
            <a:xfrm>
              <a:off x="7317460" y="1874756"/>
              <a:ext cx="6393" cy="6625"/>
            </a:xfrm>
            <a:custGeom>
              <a:avLst/>
              <a:gdLst/>
              <a:ahLst/>
              <a:cxnLst/>
              <a:rect l="l" t="t" r="r" b="b"/>
              <a:pathLst>
                <a:path w="302" h="313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68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1"/>
            <p:cNvSpPr/>
            <p:nvPr/>
          </p:nvSpPr>
          <p:spPr>
            <a:xfrm>
              <a:off x="7301224" y="176910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67" y="0"/>
                    <a:pt x="1" y="33"/>
                    <a:pt x="1" y="100"/>
                  </a:cubicBezTo>
                  <a:cubicBezTo>
                    <a:pt x="1" y="100"/>
                    <a:pt x="1" y="133"/>
                    <a:pt x="1" y="133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8"/>
                    <a:pt x="268" y="167"/>
                  </a:cubicBezTo>
                  <a:lnTo>
                    <a:pt x="268" y="100"/>
                  </a:lnTo>
                  <a:cubicBezTo>
                    <a:pt x="268" y="100"/>
                    <a:pt x="268" y="67"/>
                    <a:pt x="268" y="67"/>
                  </a:cubicBezTo>
                  <a:cubicBezTo>
                    <a:pt x="234" y="0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1"/>
            <p:cNvSpPr/>
            <p:nvPr/>
          </p:nvSpPr>
          <p:spPr>
            <a:xfrm>
              <a:off x="7309713" y="1821858"/>
              <a:ext cx="5652" cy="6244"/>
            </a:xfrm>
            <a:custGeom>
              <a:avLst/>
              <a:gdLst/>
              <a:ahLst/>
              <a:cxnLst/>
              <a:rect l="l" t="t" r="r" b="b"/>
              <a:pathLst>
                <a:path w="267" h="295" extrusionOk="0">
                  <a:moveTo>
                    <a:pt x="137" y="1"/>
                  </a:moveTo>
                  <a:cubicBezTo>
                    <a:pt x="125" y="1"/>
                    <a:pt x="112" y="4"/>
                    <a:pt x="100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68"/>
                    <a:pt x="68" y="295"/>
                    <a:pt x="123" y="295"/>
                  </a:cubicBezTo>
                  <a:cubicBezTo>
                    <a:pt x="193" y="295"/>
                    <a:pt x="267" y="252"/>
                    <a:pt x="267" y="177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1"/>
            <p:cNvSpPr/>
            <p:nvPr/>
          </p:nvSpPr>
          <p:spPr>
            <a:xfrm>
              <a:off x="7332997" y="160156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7" y="1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1"/>
            <p:cNvSpPr/>
            <p:nvPr/>
          </p:nvSpPr>
          <p:spPr>
            <a:xfrm>
              <a:off x="7324530" y="15487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1"/>
            <p:cNvSpPr/>
            <p:nvPr/>
          </p:nvSpPr>
          <p:spPr>
            <a:xfrm>
              <a:off x="7341485" y="165452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7" y="0"/>
                  </a:moveTo>
                  <a:cubicBezTo>
                    <a:pt x="125" y="0"/>
                    <a:pt x="112" y="3"/>
                    <a:pt x="100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1"/>
            <p:cNvSpPr/>
            <p:nvPr/>
          </p:nvSpPr>
          <p:spPr>
            <a:xfrm>
              <a:off x="7357720" y="175992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34" y="67"/>
                    <a:pt x="34" y="100"/>
                  </a:cubicBezTo>
                  <a:cubicBezTo>
                    <a:pt x="0" y="134"/>
                    <a:pt x="0" y="134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1"/>
            <p:cNvSpPr/>
            <p:nvPr/>
          </p:nvSpPr>
          <p:spPr>
            <a:xfrm>
              <a:off x="7374654" y="186565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1"/>
            <p:cNvSpPr/>
            <p:nvPr/>
          </p:nvSpPr>
          <p:spPr>
            <a:xfrm>
              <a:off x="7366187" y="1812693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84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7397960" y="1645533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0" y="259"/>
                    <a:pt x="85" y="286"/>
                    <a:pt x="137" y="286"/>
                  </a:cubicBezTo>
                  <a:cubicBezTo>
                    <a:pt x="204" y="286"/>
                    <a:pt x="268" y="242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7389493" y="15925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7431849" y="185646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0" y="268"/>
                    <a:pt x="85" y="294"/>
                    <a:pt x="137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7381026" y="154005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3" y="147"/>
                  </a:cubicBezTo>
                  <a:lnTo>
                    <a:pt x="33" y="213"/>
                  </a:lnTo>
                  <a:cubicBezTo>
                    <a:pt x="47" y="269"/>
                    <a:pt x="96" y="296"/>
                    <a:pt x="148" y="296"/>
                  </a:cubicBezTo>
                  <a:cubicBezTo>
                    <a:pt x="221" y="296"/>
                    <a:pt x="300" y="244"/>
                    <a:pt x="300" y="147"/>
                  </a:cubicBezTo>
                  <a:lnTo>
                    <a:pt x="300" y="113"/>
                  </a:lnTo>
                  <a:cubicBezTo>
                    <a:pt x="275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7423382" y="18036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7414915" y="1750735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34" y="67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7438220" y="15309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1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7455154" y="163634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4" y="1"/>
                    <a:pt x="1" y="68"/>
                    <a:pt x="1" y="134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7446687" y="158340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34" y="33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7472110" y="1741972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39" y="1"/>
                    <a:pt x="120" y="5"/>
                    <a:pt x="100" y="14"/>
                  </a:cubicBezTo>
                  <a:cubicBezTo>
                    <a:pt x="67" y="14"/>
                    <a:pt x="0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0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3" y="24"/>
                    <a:pt x="203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7480577" y="179451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7489044" y="1847280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20"/>
                    <a:pt x="128" y="320"/>
                  </a:cubicBezTo>
                  <a:cubicBezTo>
                    <a:pt x="197" y="320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7529304" y="1732806"/>
              <a:ext cx="5652" cy="6795"/>
            </a:xfrm>
            <a:custGeom>
              <a:avLst/>
              <a:gdLst/>
              <a:ahLst/>
              <a:cxnLst/>
              <a:rect l="l" t="t" r="r" b="b"/>
              <a:pathLst>
                <a:path w="267" h="321" extrusionOk="0">
                  <a:moveTo>
                    <a:pt x="158" y="0"/>
                  </a:moveTo>
                  <a:cubicBezTo>
                    <a:pt x="139" y="0"/>
                    <a:pt x="120" y="4"/>
                    <a:pt x="100" y="14"/>
                  </a:cubicBezTo>
                  <a:cubicBezTo>
                    <a:pt x="33" y="14"/>
                    <a:pt x="0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15" y="286"/>
                    <a:pt x="66" y="321"/>
                    <a:pt x="121" y="321"/>
                  </a:cubicBezTo>
                  <a:cubicBezTo>
                    <a:pt x="192" y="321"/>
                    <a:pt x="267" y="261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3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7495394" y="15217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3" y="0"/>
                  </a:moveTo>
                  <a:cubicBezTo>
                    <a:pt x="137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5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03882" y="1574664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0"/>
                  </a:moveTo>
                  <a:cubicBezTo>
                    <a:pt x="136" y="0"/>
                    <a:pt x="117" y="4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15" y="255"/>
                    <a:pt x="71" y="289"/>
                    <a:pt x="128" y="289"/>
                  </a:cubicBezTo>
                  <a:cubicBezTo>
                    <a:pt x="197" y="289"/>
                    <a:pt x="267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545540" y="18383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7537073" y="1785344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33" y="0"/>
                  </a:moveTo>
                  <a:cubicBezTo>
                    <a:pt x="67" y="34"/>
                    <a:pt x="0" y="100"/>
                    <a:pt x="33" y="167"/>
                  </a:cubicBezTo>
                  <a:lnTo>
                    <a:pt x="33" y="200"/>
                  </a:lnTo>
                  <a:cubicBezTo>
                    <a:pt x="33" y="275"/>
                    <a:pt x="71" y="313"/>
                    <a:pt x="118" y="313"/>
                  </a:cubicBezTo>
                  <a:cubicBezTo>
                    <a:pt x="133" y="313"/>
                    <a:pt x="150" y="309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7512349" y="162718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98" y="309"/>
                  </a:cubicBezTo>
                  <a:cubicBezTo>
                    <a:pt x="110" y="309"/>
                    <a:pt x="122" y="307"/>
                    <a:pt x="134" y="300"/>
                  </a:cubicBezTo>
                  <a:cubicBezTo>
                    <a:pt x="201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7594246" y="177615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7568845" y="161799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01"/>
                  </a:lnTo>
                  <a:cubicBezTo>
                    <a:pt x="49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7560357" y="1565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7602734" y="1828928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4"/>
                    <a:pt x="77" y="319"/>
                    <a:pt x="131" y="319"/>
                  </a:cubicBezTo>
                  <a:cubicBezTo>
                    <a:pt x="143" y="319"/>
                    <a:pt x="155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7551890" y="1512601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7585779" y="1723620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7" y="0"/>
                    <a:pt x="144" y="4"/>
                    <a:pt x="134" y="14"/>
                  </a:cubicBezTo>
                  <a:cubicBezTo>
                    <a:pt x="67" y="14"/>
                    <a:pt x="34" y="48"/>
                    <a:pt x="1" y="114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314"/>
                    <a:pt x="301" y="248"/>
                    <a:pt x="268" y="181"/>
                  </a:cubicBezTo>
                  <a:lnTo>
                    <a:pt x="268" y="114"/>
                  </a:lnTo>
                  <a:cubicBezTo>
                    <a:pt x="268" y="81"/>
                    <a:pt x="268" y="81"/>
                    <a:pt x="268" y="48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7617552" y="15563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7609085" y="15036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7626040" y="160925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82" y="1"/>
                  </a:moveTo>
                  <a:cubicBezTo>
                    <a:pt x="167" y="1"/>
                    <a:pt x="150" y="5"/>
                    <a:pt x="133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82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7136711" y="147085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7600618" y="145064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30" y="276"/>
                    <a:pt x="87" y="311"/>
                    <a:pt x="141" y="311"/>
                  </a:cubicBezTo>
                  <a:cubicBezTo>
                    <a:pt x="20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7659929" y="182046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7592129" y="139821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7642974" y="171443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5"/>
                  </a:cubicBezTo>
                  <a:cubicBezTo>
                    <a:pt x="67" y="15"/>
                    <a:pt x="34" y="48"/>
                    <a:pt x="1" y="81"/>
                  </a:cubicBezTo>
                  <a:cubicBezTo>
                    <a:pt x="1" y="115"/>
                    <a:pt x="1" y="115"/>
                    <a:pt x="1" y="148"/>
                  </a:cubicBezTo>
                  <a:lnTo>
                    <a:pt x="1" y="181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7650742" y="1767415"/>
              <a:ext cx="6371" cy="6139"/>
            </a:xfrm>
            <a:custGeom>
              <a:avLst/>
              <a:gdLst/>
              <a:ahLst/>
              <a:cxnLst/>
              <a:rect l="l" t="t" r="r" b="b"/>
              <a:pathLst>
                <a:path w="301" h="290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180"/>
                  </a:lnTo>
                  <a:cubicBezTo>
                    <a:pt x="49" y="255"/>
                    <a:pt x="105" y="290"/>
                    <a:pt x="161" y="290"/>
                  </a:cubicBezTo>
                  <a:cubicBezTo>
                    <a:pt x="230" y="290"/>
                    <a:pt x="301" y="238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7535654" y="1407314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5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7079516" y="1479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7307575" y="1443404"/>
              <a:ext cx="6075" cy="6774"/>
            </a:xfrm>
            <a:custGeom>
              <a:avLst/>
              <a:gdLst/>
              <a:ahLst/>
              <a:cxnLst/>
              <a:rect l="l" t="t" r="r" b="b"/>
              <a:pathLst>
                <a:path w="287" h="320" extrusionOk="0">
                  <a:moveTo>
                    <a:pt x="171" y="1"/>
                  </a:moveTo>
                  <a:cubicBezTo>
                    <a:pt x="159" y="1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4" y="319"/>
                    <a:pt x="286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7478460" y="141605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7421265" y="142524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7250401" y="1452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33" y="142"/>
                  </a:cubicBezTo>
                  <a:lnTo>
                    <a:pt x="33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300" y="243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7364769" y="143440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6" y="259"/>
                    <a:pt x="69" y="286"/>
                    <a:pt x="124" y="286"/>
                  </a:cubicBezTo>
                  <a:cubicBezTo>
                    <a:pt x="194" y="286"/>
                    <a:pt x="268" y="242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087983" y="1532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145178" y="15233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7258868" y="1505467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85" y="295"/>
                    <a:pt x="142" y="295"/>
                  </a:cubicBezTo>
                  <a:cubicBezTo>
                    <a:pt x="221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7315343" y="1496365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7373257" y="148717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7430452" y="147801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4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7486927" y="1469017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0" y="259"/>
                    <a:pt x="85" y="285"/>
                    <a:pt x="137" y="285"/>
                  </a:cubicBezTo>
                  <a:cubicBezTo>
                    <a:pt x="20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7544121" y="145983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851457" y="1343113"/>
              <a:ext cx="896740" cy="894369"/>
            </a:xfrm>
            <a:custGeom>
              <a:avLst/>
              <a:gdLst/>
              <a:ahLst/>
              <a:cxnLst/>
              <a:rect l="l" t="t" r="r" b="b"/>
              <a:pathLst>
                <a:path w="42364" h="42252" extrusionOk="0">
                  <a:moveTo>
                    <a:pt x="35982" y="0"/>
                  </a:moveTo>
                  <a:cubicBezTo>
                    <a:pt x="35942" y="0"/>
                    <a:pt x="35901" y="4"/>
                    <a:pt x="35859" y="11"/>
                  </a:cubicBezTo>
                  <a:lnTo>
                    <a:pt x="634" y="5615"/>
                  </a:lnTo>
                  <a:cubicBezTo>
                    <a:pt x="267" y="5681"/>
                    <a:pt x="0" y="6048"/>
                    <a:pt x="67" y="6415"/>
                  </a:cubicBezTo>
                  <a:lnTo>
                    <a:pt x="5671" y="41674"/>
                  </a:lnTo>
                  <a:cubicBezTo>
                    <a:pt x="5731" y="42003"/>
                    <a:pt x="6005" y="42251"/>
                    <a:pt x="6349" y="42251"/>
                  </a:cubicBezTo>
                  <a:cubicBezTo>
                    <a:pt x="6389" y="42251"/>
                    <a:pt x="6430" y="42248"/>
                    <a:pt x="6472" y="42241"/>
                  </a:cubicBezTo>
                  <a:lnTo>
                    <a:pt x="41697" y="36637"/>
                  </a:lnTo>
                  <a:cubicBezTo>
                    <a:pt x="42097" y="36570"/>
                    <a:pt x="42364" y="36203"/>
                    <a:pt x="42297" y="35836"/>
                  </a:cubicBezTo>
                  <a:lnTo>
                    <a:pt x="36693" y="578"/>
                  </a:lnTo>
                  <a:cubicBezTo>
                    <a:pt x="36633" y="249"/>
                    <a:pt x="36332" y="0"/>
                    <a:pt x="35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75732" y="1973163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6984199" y="202593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7009621" y="21842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1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6992666" y="207889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2" y="0"/>
                  </a:moveTo>
                  <a:cubicBezTo>
                    <a:pt x="136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268" y="209"/>
                    <a:pt x="268" y="142"/>
                  </a:cubicBezTo>
                  <a:lnTo>
                    <a:pt x="268" y="109"/>
                  </a:lnTo>
                  <a:cubicBezTo>
                    <a:pt x="268" y="54"/>
                    <a:pt x="223" y="0"/>
                    <a:pt x="152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7041393" y="201674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40" y="1"/>
                  </a:moveTo>
                  <a:cubicBezTo>
                    <a:pt x="126" y="1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64"/>
                    <a:pt x="45" y="319"/>
                    <a:pt x="116" y="319"/>
                  </a:cubicBezTo>
                  <a:cubicBezTo>
                    <a:pt x="132" y="319"/>
                    <a:pt x="149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7032926" y="196397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1"/>
                  </a:moveTo>
                  <a:cubicBezTo>
                    <a:pt x="67" y="34"/>
                    <a:pt x="0" y="67"/>
                    <a:pt x="33" y="167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7066096" y="217510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7049860" y="20697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7057629" y="2122585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7097868" y="200775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8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7089401" y="195523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7114823" y="211339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7106356" y="206052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7123290" y="216591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4" y="311"/>
                    <a:pt x="286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7260286" y="192797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7268753" y="19807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1" y="209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7294176" y="213909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34" y="267"/>
                    <a:pt x="100" y="300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285687" y="2086134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277220" y="20331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6999016" y="175285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6941821" y="1762039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7227096" y="1716846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7056211" y="1744131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101" y="313"/>
                    <a:pt x="168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7146596" y="19461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66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7155063" y="1998586"/>
              <a:ext cx="6075" cy="6562"/>
            </a:xfrm>
            <a:custGeom>
              <a:avLst/>
              <a:gdLst/>
              <a:ahLst/>
              <a:cxnLst/>
              <a:rect l="l" t="t" r="r" b="b"/>
              <a:pathLst>
                <a:path w="287" h="310" extrusionOk="0">
                  <a:moveTo>
                    <a:pt x="134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8" y="310"/>
                    <a:pt x="139" y="310"/>
                  </a:cubicBezTo>
                  <a:cubicBezTo>
                    <a:pt x="214" y="310"/>
                    <a:pt x="286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7180485" y="2157194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67" y="313"/>
                    <a:pt x="167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7163551" y="205152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8" y="311"/>
                    <a:pt x="139" y="311"/>
                  </a:cubicBezTo>
                  <a:cubicBezTo>
                    <a:pt x="213" y="311"/>
                    <a:pt x="285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1"/>
            <p:cNvSpPr/>
            <p:nvPr/>
          </p:nvSpPr>
          <p:spPr>
            <a:xfrm>
              <a:off x="7172018" y="210429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2"/>
                    <a:pt x="73" y="317"/>
                    <a:pt x="131" y="317"/>
                  </a:cubicBezTo>
                  <a:cubicBezTo>
                    <a:pt x="208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1"/>
            <p:cNvSpPr/>
            <p:nvPr/>
          </p:nvSpPr>
          <p:spPr>
            <a:xfrm>
              <a:off x="7212257" y="198984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0"/>
                  </a:moveTo>
                  <a:cubicBezTo>
                    <a:pt x="136" y="0"/>
                    <a:pt x="118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180"/>
                  </a:lnTo>
                  <a:cubicBezTo>
                    <a:pt x="1" y="280"/>
                    <a:pt x="67" y="313"/>
                    <a:pt x="168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7203790" y="193696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6" y="284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7236981" y="214800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7220746" y="2042360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6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7228493" y="2095131"/>
              <a:ext cx="6393" cy="6244"/>
            </a:xfrm>
            <a:custGeom>
              <a:avLst/>
              <a:gdLst/>
              <a:ahLst/>
              <a:cxnLst/>
              <a:rect l="l" t="t" r="r" b="b"/>
              <a:pathLst>
                <a:path w="302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68"/>
                    <a:pt x="102" y="294"/>
                    <a:pt x="157" y="294"/>
                  </a:cubicBezTo>
                  <a:cubicBezTo>
                    <a:pt x="228" y="294"/>
                    <a:pt x="301" y="251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7317460" y="191859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28" y="264"/>
                    <a:pt x="78" y="319"/>
                    <a:pt x="131" y="319"/>
                  </a:cubicBezTo>
                  <a:cubicBezTo>
                    <a:pt x="143" y="319"/>
                    <a:pt x="156" y="316"/>
                    <a:pt x="168" y="310"/>
                  </a:cubicBezTo>
                  <a:cubicBezTo>
                    <a:pt x="234" y="310"/>
                    <a:pt x="301" y="243"/>
                    <a:pt x="301" y="177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7325948" y="197155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7350651" y="2129718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7334415" y="202443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7342882" y="207694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7383143" y="19623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7374654" y="190961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8" y="309"/>
                    <a:pt x="128" y="309"/>
                  </a:cubicBezTo>
                  <a:cubicBezTo>
                    <a:pt x="142" y="309"/>
                    <a:pt x="155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7391610" y="201526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0" y="79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46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7407845" y="212072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7400077" y="20677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431151" y="190043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67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439618" y="19533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7465040" y="211136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7456573" y="2058595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48" y="259"/>
                    <a:pt x="95" y="286"/>
                    <a:pt x="146" y="286"/>
                  </a:cubicBezTo>
                  <a:cubicBezTo>
                    <a:pt x="211" y="286"/>
                    <a:pt x="282" y="242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7448106" y="200616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7488345" y="189169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28" y="269"/>
                    <a:pt x="85" y="296"/>
                    <a:pt x="142" y="296"/>
                  </a:cubicBezTo>
                  <a:cubicBezTo>
                    <a:pt x="221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7496812" y="194420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2" y="310"/>
                  </a:cubicBezTo>
                  <a:cubicBezTo>
                    <a:pt x="20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7505279" y="1996892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7" y="0"/>
                  </a:moveTo>
                  <a:cubicBezTo>
                    <a:pt x="170" y="0"/>
                    <a:pt x="152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29" y="269"/>
                    <a:pt x="80" y="296"/>
                    <a:pt x="130" y="296"/>
                  </a:cubicBezTo>
                  <a:cubicBezTo>
                    <a:pt x="200" y="296"/>
                    <a:pt x="268" y="244"/>
                    <a:pt x="268" y="147"/>
                  </a:cubicBezTo>
                  <a:lnTo>
                    <a:pt x="268" y="80"/>
                  </a:lnTo>
                  <a:cubicBezTo>
                    <a:pt x="268" y="31"/>
                    <a:pt x="232" y="0"/>
                    <a:pt x="1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7513767" y="204985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7522234" y="210281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1"/>
            <p:cNvSpPr/>
            <p:nvPr/>
          </p:nvSpPr>
          <p:spPr>
            <a:xfrm>
              <a:off x="7562474" y="1987981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1"/>
                    <a:pt x="162" y="311"/>
                  </a:cubicBezTo>
                  <a:cubicBezTo>
                    <a:pt x="231" y="311"/>
                    <a:pt x="301" y="259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1"/>
            <p:cNvSpPr/>
            <p:nvPr/>
          </p:nvSpPr>
          <p:spPr>
            <a:xfrm>
              <a:off x="7554007" y="1934850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6" y="284"/>
                    <a:pt x="78" y="319"/>
                    <a:pt x="139" y="319"/>
                  </a:cubicBezTo>
                  <a:cubicBezTo>
                    <a:pt x="213" y="319"/>
                    <a:pt x="286" y="267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>
              <a:off x="7578730" y="2093903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48" y="259"/>
                    <a:pt x="101" y="285"/>
                    <a:pt x="156" y="285"/>
                  </a:cubicBezTo>
                  <a:cubicBezTo>
                    <a:pt x="227" y="285"/>
                    <a:pt x="300" y="242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>
              <a:off x="7570962" y="204094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>
              <a:off x="7544820" y="1882588"/>
              <a:ext cx="6393" cy="6202"/>
            </a:xfrm>
            <a:custGeom>
              <a:avLst/>
              <a:gdLst/>
              <a:ahLst/>
              <a:cxnLst/>
              <a:rect l="l" t="t" r="r" b="b"/>
              <a:pathLst>
                <a:path w="302" h="293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8" y="265"/>
                    <a:pt x="91" y="292"/>
                    <a:pt x="139" y="292"/>
                  </a:cubicBezTo>
                  <a:cubicBezTo>
                    <a:pt x="206" y="292"/>
                    <a:pt x="282" y="240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>
              <a:off x="7627437" y="203220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>
              <a:off x="7610503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>
              <a:off x="7602734" y="187333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0"/>
                  </a:moveTo>
                  <a:cubicBezTo>
                    <a:pt x="134" y="0"/>
                    <a:pt x="117" y="5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34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42" y="38"/>
                    <a:pt x="198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>
              <a:off x="7635925" y="20845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>
              <a:off x="7618970" y="1979260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1" y="295"/>
                    <a:pt x="139" y="295"/>
                  </a:cubicBezTo>
                  <a:cubicBezTo>
                    <a:pt x="205" y="295"/>
                    <a:pt x="28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>
              <a:off x="7659929" y="1864426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>
              <a:off x="7169901" y="1725842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>
              <a:off x="7693098" y="2075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0" y="268"/>
                    <a:pt x="85" y="294"/>
                    <a:pt x="138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>
              <a:off x="7626040" y="1653301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3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>
              <a:off x="7676164" y="1970136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>
              <a:off x="7684631" y="20225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>
              <a:off x="7667697" y="19173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>
              <a:off x="7568845" y="1662297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>
              <a:off x="7112707" y="1735029"/>
              <a:ext cx="6371" cy="6223"/>
            </a:xfrm>
            <a:custGeom>
              <a:avLst/>
              <a:gdLst/>
              <a:ahLst/>
              <a:cxnLst/>
              <a:rect l="l" t="t" r="r" b="b"/>
              <a:pathLst>
                <a:path w="301" h="294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8" y="268"/>
                    <a:pt x="95" y="294"/>
                    <a:pt x="146" y="294"/>
                  </a:cubicBezTo>
                  <a:cubicBezTo>
                    <a:pt x="211" y="294"/>
                    <a:pt x="282" y="251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>
              <a:off x="7340765" y="169849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>
              <a:off x="7511651" y="1671463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6"/>
                    <a:pt x="79" y="292"/>
                    <a:pt x="129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>
              <a:off x="7455154" y="1680565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" y="280"/>
                    <a:pt x="67" y="314"/>
                    <a:pt x="134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>
              <a:off x="7284290" y="1707659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7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>
              <a:off x="7397960" y="16893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6" y="276"/>
                    <a:pt x="70" y="313"/>
                    <a:pt x="118" y="313"/>
                  </a:cubicBezTo>
                  <a:cubicBezTo>
                    <a:pt x="134" y="313"/>
                    <a:pt x="151" y="309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>
              <a:off x="6934074" y="170952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54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3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33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>
              <a:off x="6925586" y="1656646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5" y="265"/>
                    <a:pt x="63" y="292"/>
                    <a:pt x="116" y="292"/>
                  </a:cubicBezTo>
                  <a:cubicBezTo>
                    <a:pt x="188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>
              <a:off x="6917119" y="1603875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4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6967244" y="1920202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>
              <a:off x="6951008" y="1815000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" y="100"/>
                    <a:pt x="1" y="134"/>
                    <a:pt x="1" y="134"/>
                  </a:cubicBezTo>
                  <a:lnTo>
                    <a:pt x="1" y="200"/>
                  </a:lnTo>
                  <a:cubicBezTo>
                    <a:pt x="15" y="259"/>
                    <a:pt x="62" y="285"/>
                    <a:pt x="113" y="285"/>
                  </a:cubicBezTo>
                  <a:cubicBezTo>
                    <a:pt x="177" y="285"/>
                    <a:pt x="249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>
              <a:off x="6958777" y="186777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6990549" y="170042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9" y="1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>
              <a:off x="6982082" y="164745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4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>
              <a:off x="6973615" y="159468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1"/>
                  </a:moveTo>
                  <a:cubicBezTo>
                    <a:pt x="67" y="1"/>
                    <a:pt x="0" y="68"/>
                    <a:pt x="33" y="168"/>
                  </a:cubicBezTo>
                  <a:lnTo>
                    <a:pt x="33" y="201"/>
                  </a:lnTo>
                  <a:cubicBezTo>
                    <a:pt x="48" y="276"/>
                    <a:pt x="104" y="311"/>
                    <a:pt x="161" y="311"/>
                  </a:cubicBezTo>
                  <a:cubicBezTo>
                    <a:pt x="230" y="311"/>
                    <a:pt x="300" y="259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>
              <a:off x="7024438" y="1911545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9" y="265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1"/>
            <p:cNvSpPr/>
            <p:nvPr/>
          </p:nvSpPr>
          <p:spPr>
            <a:xfrm>
              <a:off x="7007504" y="1805538"/>
              <a:ext cx="6371" cy="6858"/>
            </a:xfrm>
            <a:custGeom>
              <a:avLst/>
              <a:gdLst/>
              <a:ahLst/>
              <a:cxnLst/>
              <a:rect l="l" t="t" r="r" b="b"/>
              <a:pathLst>
                <a:path w="301" h="324" extrusionOk="0">
                  <a:moveTo>
                    <a:pt x="166" y="1"/>
                  </a:moveTo>
                  <a:cubicBezTo>
                    <a:pt x="154" y="1"/>
                    <a:pt x="143" y="5"/>
                    <a:pt x="134" y="14"/>
                  </a:cubicBezTo>
                  <a:cubicBezTo>
                    <a:pt x="67" y="14"/>
                    <a:pt x="34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0" y="289"/>
                    <a:pt x="94" y="323"/>
                    <a:pt x="152" y="323"/>
                  </a:cubicBezTo>
                  <a:cubicBezTo>
                    <a:pt x="223" y="323"/>
                    <a:pt x="285" y="272"/>
                    <a:pt x="267" y="180"/>
                  </a:cubicBezTo>
                  <a:lnTo>
                    <a:pt x="267" y="114"/>
                  </a:lnTo>
                  <a:cubicBezTo>
                    <a:pt x="300" y="114"/>
                    <a:pt x="300" y="80"/>
                    <a:pt x="267" y="80"/>
                  </a:cubicBezTo>
                  <a:cubicBezTo>
                    <a:pt x="243" y="32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>
              <a:off x="7015971" y="1858584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3" y="319"/>
                    <a:pt x="286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7039277" y="1638463"/>
              <a:ext cx="5673" cy="6075"/>
            </a:xfrm>
            <a:custGeom>
              <a:avLst/>
              <a:gdLst/>
              <a:ahLst/>
              <a:cxnLst/>
              <a:rect l="l" t="t" r="r" b="b"/>
              <a:pathLst>
                <a:path w="268" h="287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30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7047744" y="169123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7030788" y="158552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6" y="307"/>
                    <a:pt x="168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7073166" y="184958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7064699" y="1796626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1"/>
                  </a:moveTo>
                  <a:cubicBezTo>
                    <a:pt x="67" y="1"/>
                    <a:pt x="0" y="68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101"/>
                    <a:pt x="267" y="68"/>
                    <a:pt x="267" y="68"/>
                  </a:cubicBez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7081633" y="190235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7218608" y="166388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6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7210141" y="161136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14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7252518" y="1875010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7201674" y="155849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7244030" y="182204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76"/>
                    <a:pt x="38" y="314"/>
                    <a:pt x="99" y="314"/>
                  </a:cubicBezTo>
                  <a:cubicBezTo>
                    <a:pt x="120" y="314"/>
                    <a:pt x="143" y="309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7235563" y="1769511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4"/>
                  </a:cubicBezTo>
                  <a:cubicBezTo>
                    <a:pt x="67" y="14"/>
                    <a:pt x="34" y="48"/>
                    <a:pt x="1" y="81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5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315"/>
                    <a:pt x="267" y="248"/>
                    <a:pt x="267" y="148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6957358" y="1489295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68"/>
                    <a:pt x="69" y="295"/>
                    <a:pt x="124" y="295"/>
                  </a:cubicBezTo>
                  <a:cubicBezTo>
                    <a:pt x="194" y="295"/>
                    <a:pt x="268" y="251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6900164" y="1498398"/>
              <a:ext cx="6096" cy="6562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6" y="310"/>
                    <a:pt x="120" y="310"/>
                  </a:cubicBezTo>
                  <a:cubicBezTo>
                    <a:pt x="201" y="310"/>
                    <a:pt x="28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7184719" y="145278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6"/>
                    <a:pt x="168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7013854" y="148013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6908652" y="155091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6965127" y="1542172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68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7022321" y="1533070"/>
              <a:ext cx="6371" cy="6498"/>
            </a:xfrm>
            <a:custGeom>
              <a:avLst/>
              <a:gdLst/>
              <a:ahLst/>
              <a:cxnLst/>
              <a:rect l="l" t="t" r="r" b="b"/>
              <a:pathLst>
                <a:path w="301" h="307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77"/>
                    <a:pt x="82" y="307"/>
                    <a:pt x="137" y="307"/>
                  </a:cubicBezTo>
                  <a:cubicBezTo>
                    <a:pt x="218" y="307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7193207" y="150572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7104938" y="16822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7096471" y="16292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7087983" y="157678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69" y="0"/>
                  </a:moveTo>
                  <a:cubicBezTo>
                    <a:pt x="149" y="0"/>
                    <a:pt x="126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5" y="269"/>
                    <a:pt x="64" y="295"/>
                    <a:pt x="116" y="295"/>
                  </a:cubicBezTo>
                  <a:cubicBezTo>
                    <a:pt x="189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6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1"/>
            <p:cNvSpPr/>
            <p:nvPr/>
          </p:nvSpPr>
          <p:spPr>
            <a:xfrm>
              <a:off x="7138129" y="18931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0" y="242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7121174" y="1787461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34" y="100"/>
                  </a:cubicBezTo>
                  <a:cubicBezTo>
                    <a:pt x="1" y="134"/>
                    <a:pt x="1" y="134"/>
                    <a:pt x="34" y="167"/>
                  </a:cubicBezTo>
                  <a:lnTo>
                    <a:pt x="34" y="200"/>
                  </a:lnTo>
                  <a:cubicBezTo>
                    <a:pt x="34" y="301"/>
                    <a:pt x="101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7130360" y="184042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1"/>
            <p:cNvSpPr/>
            <p:nvPr/>
          </p:nvSpPr>
          <p:spPr>
            <a:xfrm>
              <a:off x="7161434" y="16730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1"/>
            <p:cNvSpPr/>
            <p:nvPr/>
          </p:nvSpPr>
          <p:spPr>
            <a:xfrm>
              <a:off x="7152946" y="16201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7144479" y="1567679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7195323" y="188419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>
              <a:off x="7178368" y="1778698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1" y="81"/>
                  </a:cubicBezTo>
                  <a:cubicBezTo>
                    <a:pt x="1" y="114"/>
                    <a:pt x="1" y="114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281"/>
                    <a:pt x="301" y="214"/>
                    <a:pt x="301" y="147"/>
                  </a:cubicBezTo>
                  <a:lnTo>
                    <a:pt x="301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7186835" y="183123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7267335" y="160226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82"/>
                    <a:pt x="73" y="317"/>
                    <a:pt x="132" y="317"/>
                  </a:cubicBezTo>
                  <a:cubicBezTo>
                    <a:pt x="209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7275802" y="1654720"/>
              <a:ext cx="5673" cy="7070"/>
            </a:xfrm>
            <a:custGeom>
              <a:avLst/>
              <a:gdLst/>
              <a:ahLst/>
              <a:cxnLst/>
              <a:rect l="l" t="t" r="r" b="b"/>
              <a:pathLst>
                <a:path w="268" h="334" extrusionOk="0">
                  <a:moveTo>
                    <a:pt x="101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67"/>
                    <a:pt x="68" y="334"/>
                    <a:pt x="168" y="334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7258868" y="154949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100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1"/>
            <p:cNvSpPr/>
            <p:nvPr/>
          </p:nvSpPr>
          <p:spPr>
            <a:xfrm>
              <a:off x="7308993" y="186584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98" y="310"/>
                    <a:pt x="150" y="310"/>
                  </a:cubicBezTo>
                  <a:cubicBezTo>
                    <a:pt x="214" y="310"/>
                    <a:pt x="283" y="258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1"/>
            <p:cNvSpPr/>
            <p:nvPr/>
          </p:nvSpPr>
          <p:spPr>
            <a:xfrm>
              <a:off x="7292757" y="1760324"/>
              <a:ext cx="5673" cy="6879"/>
            </a:xfrm>
            <a:custGeom>
              <a:avLst/>
              <a:gdLst/>
              <a:ahLst/>
              <a:cxnLst/>
              <a:rect l="l" t="t" r="r" b="b"/>
              <a:pathLst>
                <a:path w="268" h="325" extrusionOk="0">
                  <a:moveTo>
                    <a:pt x="151" y="1"/>
                  </a:moveTo>
                  <a:cubicBezTo>
                    <a:pt x="137" y="1"/>
                    <a:pt x="120" y="5"/>
                    <a:pt x="101" y="15"/>
                  </a:cubicBezTo>
                  <a:cubicBezTo>
                    <a:pt x="67" y="15"/>
                    <a:pt x="0" y="48"/>
                    <a:pt x="0" y="115"/>
                  </a:cubicBezTo>
                  <a:cubicBezTo>
                    <a:pt x="0" y="115"/>
                    <a:pt x="0" y="148"/>
                    <a:pt x="0" y="148"/>
                  </a:cubicBezTo>
                  <a:lnTo>
                    <a:pt x="0" y="215"/>
                  </a:lnTo>
                  <a:cubicBezTo>
                    <a:pt x="16" y="290"/>
                    <a:pt x="71" y="325"/>
                    <a:pt x="128" y="325"/>
                  </a:cubicBezTo>
                  <a:cubicBezTo>
                    <a:pt x="197" y="325"/>
                    <a:pt x="267" y="273"/>
                    <a:pt x="267" y="182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34" y="48"/>
                  </a:cubicBezTo>
                  <a:cubicBezTo>
                    <a:pt x="210" y="25"/>
                    <a:pt x="187" y="1"/>
                    <a:pt x="15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7300526" y="18133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7324530" y="1593101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8" y="265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7315343" y="1540330"/>
              <a:ext cx="6393" cy="6054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34" y="0"/>
                  </a:moveTo>
                  <a:cubicBezTo>
                    <a:pt x="68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49" y="259"/>
                    <a:pt x="96" y="285"/>
                    <a:pt x="146" y="285"/>
                  </a:cubicBezTo>
                  <a:cubicBezTo>
                    <a:pt x="211" y="285"/>
                    <a:pt x="282" y="242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7332298" y="164597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7349253" y="1751455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3" y="0"/>
                  </a:moveTo>
                  <a:cubicBezTo>
                    <a:pt x="67" y="0"/>
                    <a:pt x="33" y="33"/>
                    <a:pt x="0" y="100"/>
                  </a:cubicBezTo>
                  <a:cubicBezTo>
                    <a:pt x="0" y="100"/>
                    <a:pt x="0" y="134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7366187" y="1857102"/>
              <a:ext cx="6054" cy="6139"/>
            </a:xfrm>
            <a:custGeom>
              <a:avLst/>
              <a:gdLst/>
              <a:ahLst/>
              <a:cxnLst/>
              <a:rect l="l" t="t" r="r" b="b"/>
              <a:pathLst>
                <a:path w="286" h="290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180"/>
                  </a:lnTo>
                  <a:cubicBezTo>
                    <a:pt x="16" y="255"/>
                    <a:pt x="78" y="289"/>
                    <a:pt x="139" y="289"/>
                  </a:cubicBezTo>
                  <a:cubicBezTo>
                    <a:pt x="213" y="289"/>
                    <a:pt x="286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1"/>
            <p:cNvSpPr/>
            <p:nvPr/>
          </p:nvSpPr>
          <p:spPr>
            <a:xfrm>
              <a:off x="7357720" y="18042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7389493" y="16368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1"/>
            <p:cNvSpPr/>
            <p:nvPr/>
          </p:nvSpPr>
          <p:spPr>
            <a:xfrm>
              <a:off x="7381026" y="1584105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1"/>
            <p:cNvSpPr/>
            <p:nvPr/>
          </p:nvSpPr>
          <p:spPr>
            <a:xfrm>
              <a:off x="7423382" y="1848000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2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7372538" y="153114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7414915" y="1795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0"/>
                  </a:moveTo>
                  <a:cubicBezTo>
                    <a:pt x="126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7406427" y="1741993"/>
              <a:ext cx="5673" cy="6837"/>
            </a:xfrm>
            <a:custGeom>
              <a:avLst/>
              <a:gdLst/>
              <a:ahLst/>
              <a:cxnLst/>
              <a:rect l="l" t="t" r="r" b="b"/>
              <a:pathLst>
                <a:path w="268" h="323" extrusionOk="0">
                  <a:moveTo>
                    <a:pt x="167" y="0"/>
                  </a:moveTo>
                  <a:cubicBezTo>
                    <a:pt x="155" y="0"/>
                    <a:pt x="143" y="5"/>
                    <a:pt x="134" y="13"/>
                  </a:cubicBezTo>
                  <a:cubicBezTo>
                    <a:pt x="68" y="13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28" y="268"/>
                    <a:pt x="78" y="323"/>
                    <a:pt x="131" y="323"/>
                  </a:cubicBezTo>
                  <a:cubicBezTo>
                    <a:pt x="143" y="323"/>
                    <a:pt x="156" y="320"/>
                    <a:pt x="168" y="314"/>
                  </a:cubicBezTo>
                  <a:cubicBezTo>
                    <a:pt x="234" y="314"/>
                    <a:pt x="268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7429732" y="152197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3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7446687" y="162768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7438220" y="157491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7463621" y="17330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68" y="1"/>
                    <a:pt x="1" y="68"/>
                    <a:pt x="1" y="101"/>
                  </a:cubicBezTo>
                  <a:cubicBezTo>
                    <a:pt x="1" y="134"/>
                    <a:pt x="1" y="134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101"/>
                    <a:pt x="268" y="68"/>
                    <a:pt x="268" y="68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7471390" y="178604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1"/>
            <p:cNvSpPr/>
            <p:nvPr/>
          </p:nvSpPr>
          <p:spPr>
            <a:xfrm>
              <a:off x="7479878" y="1838813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82"/>
                    <a:pt x="100" y="316"/>
                    <a:pt x="154" y="316"/>
                  </a:cubicBezTo>
                  <a:cubicBezTo>
                    <a:pt x="225" y="316"/>
                    <a:pt x="300" y="256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1"/>
            <p:cNvSpPr/>
            <p:nvPr/>
          </p:nvSpPr>
          <p:spPr>
            <a:xfrm>
              <a:off x="7520118" y="1723916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0" y="100"/>
                  </a:cubicBezTo>
                  <a:cubicBezTo>
                    <a:pt x="0" y="134"/>
                    <a:pt x="0" y="134"/>
                    <a:pt x="0" y="167"/>
                  </a:cubicBezTo>
                  <a:lnTo>
                    <a:pt x="0" y="234"/>
                  </a:lnTo>
                  <a:cubicBezTo>
                    <a:pt x="34" y="300"/>
                    <a:pt x="101" y="334"/>
                    <a:pt x="167" y="334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34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1"/>
            <p:cNvSpPr/>
            <p:nvPr/>
          </p:nvSpPr>
          <p:spPr>
            <a:xfrm>
              <a:off x="7486927" y="151323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0" y="0"/>
                  </a:moveTo>
                  <a:cubicBezTo>
                    <a:pt x="134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34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43" y="38"/>
                    <a:pt x="199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1"/>
            <p:cNvSpPr/>
            <p:nvPr/>
          </p:nvSpPr>
          <p:spPr>
            <a:xfrm>
              <a:off x="7494695" y="15657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1"/>
            <p:cNvSpPr/>
            <p:nvPr/>
          </p:nvSpPr>
          <p:spPr>
            <a:xfrm>
              <a:off x="7537073" y="182962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1"/>
            <p:cNvSpPr/>
            <p:nvPr/>
          </p:nvSpPr>
          <p:spPr>
            <a:xfrm>
              <a:off x="7528585" y="1776856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1"/>
            <p:cNvSpPr/>
            <p:nvPr/>
          </p:nvSpPr>
          <p:spPr>
            <a:xfrm>
              <a:off x="7503162" y="1618692"/>
              <a:ext cx="6393" cy="6393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1"/>
            <p:cNvSpPr/>
            <p:nvPr/>
          </p:nvSpPr>
          <p:spPr>
            <a:xfrm>
              <a:off x="7585779" y="176769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1"/>
            <p:cNvSpPr/>
            <p:nvPr/>
          </p:nvSpPr>
          <p:spPr>
            <a:xfrm>
              <a:off x="7560357" y="160952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1"/>
            <p:cNvSpPr/>
            <p:nvPr/>
          </p:nvSpPr>
          <p:spPr>
            <a:xfrm>
              <a:off x="7551890" y="155656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1"/>
            <p:cNvSpPr/>
            <p:nvPr/>
          </p:nvSpPr>
          <p:spPr>
            <a:xfrm>
              <a:off x="7594246" y="18203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7" y="1"/>
                    <a:pt x="118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8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1"/>
            <p:cNvSpPr/>
            <p:nvPr/>
          </p:nvSpPr>
          <p:spPr>
            <a:xfrm>
              <a:off x="7543423" y="15041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1"/>
            <p:cNvSpPr/>
            <p:nvPr/>
          </p:nvSpPr>
          <p:spPr>
            <a:xfrm>
              <a:off x="7577312" y="171515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14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267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1"/>
            <p:cNvSpPr/>
            <p:nvPr/>
          </p:nvSpPr>
          <p:spPr>
            <a:xfrm>
              <a:off x="7609085" y="154782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69" y="1"/>
                  </a:moveTo>
                  <a:cubicBezTo>
                    <a:pt x="149" y="1"/>
                    <a:pt x="126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6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1"/>
            <p:cNvSpPr/>
            <p:nvPr/>
          </p:nvSpPr>
          <p:spPr>
            <a:xfrm>
              <a:off x="7600618" y="149494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9" y="268"/>
                    <a:pt x="84" y="295"/>
                    <a:pt x="137" y="295"/>
                  </a:cubicBezTo>
                  <a:cubicBezTo>
                    <a:pt x="204" y="295"/>
                    <a:pt x="267" y="251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1"/>
            <p:cNvSpPr/>
            <p:nvPr/>
          </p:nvSpPr>
          <p:spPr>
            <a:xfrm>
              <a:off x="7617552" y="160034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1"/>
            <p:cNvSpPr/>
            <p:nvPr/>
          </p:nvSpPr>
          <p:spPr>
            <a:xfrm>
              <a:off x="7128244" y="14619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4" y="271"/>
                    <a:pt x="64" y="300"/>
                    <a:pt x="116" y="300"/>
                  </a:cubicBezTo>
                  <a:cubicBezTo>
                    <a:pt x="189" y="300"/>
                    <a:pt x="267" y="245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7592129" y="144217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7650742" y="181146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7583662" y="138921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1"/>
            <p:cNvSpPr/>
            <p:nvPr/>
          </p:nvSpPr>
          <p:spPr>
            <a:xfrm>
              <a:off x="7634507" y="1705966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0"/>
                  </a:moveTo>
                  <a:cubicBezTo>
                    <a:pt x="140" y="0"/>
                    <a:pt x="120" y="5"/>
                    <a:pt x="100" y="14"/>
                  </a:cubicBezTo>
                  <a:cubicBezTo>
                    <a:pt x="67" y="14"/>
                    <a:pt x="0" y="48"/>
                    <a:pt x="0" y="114"/>
                  </a:cubicBezTo>
                  <a:cubicBezTo>
                    <a:pt x="0" y="114"/>
                    <a:pt x="0" y="148"/>
                    <a:pt x="0" y="148"/>
                  </a:cubicBezTo>
                  <a:lnTo>
                    <a:pt x="0" y="214"/>
                  </a:lnTo>
                  <a:cubicBezTo>
                    <a:pt x="0" y="281"/>
                    <a:pt x="67" y="314"/>
                    <a:pt x="134" y="314"/>
                  </a:cubicBezTo>
                  <a:cubicBezTo>
                    <a:pt x="234" y="314"/>
                    <a:pt x="267" y="248"/>
                    <a:pt x="267" y="181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1"/>
            <p:cNvSpPr/>
            <p:nvPr/>
          </p:nvSpPr>
          <p:spPr>
            <a:xfrm>
              <a:off x="7642275" y="175831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5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7526468" y="139840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7071049" y="147113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7299108" y="14348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5" y="310"/>
                    <a:pt x="26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7469993" y="14075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5" y="309"/>
                  </a:cubicBezTo>
                  <a:cubicBezTo>
                    <a:pt x="131" y="309"/>
                    <a:pt x="149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7412798" y="141656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7241913" y="1444039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7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29" y="269"/>
                    <a:pt x="80" y="295"/>
                    <a:pt x="130" y="295"/>
                  </a:cubicBezTo>
                  <a:cubicBezTo>
                    <a:pt x="200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1"/>
            <p:cNvSpPr/>
            <p:nvPr/>
          </p:nvSpPr>
          <p:spPr>
            <a:xfrm>
              <a:off x="7355604" y="1425751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1"/>
            <p:cNvSpPr/>
            <p:nvPr/>
          </p:nvSpPr>
          <p:spPr>
            <a:xfrm>
              <a:off x="7079516" y="152390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1"/>
            <p:cNvSpPr/>
            <p:nvPr/>
          </p:nvSpPr>
          <p:spPr>
            <a:xfrm>
              <a:off x="7136012" y="151471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67" y="310"/>
                    <a:pt x="300" y="243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1"/>
            <p:cNvSpPr/>
            <p:nvPr/>
          </p:nvSpPr>
          <p:spPr>
            <a:xfrm>
              <a:off x="7250401" y="1496556"/>
              <a:ext cx="6054" cy="6562"/>
            </a:xfrm>
            <a:custGeom>
              <a:avLst/>
              <a:gdLst/>
              <a:ahLst/>
              <a:cxnLst/>
              <a:rect l="l" t="t" r="r" b="b"/>
              <a:pathLst>
                <a:path w="286" h="310" extrusionOk="0">
                  <a:moveTo>
                    <a:pt x="133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5"/>
                    <a:pt x="77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1"/>
            <p:cNvSpPr/>
            <p:nvPr/>
          </p:nvSpPr>
          <p:spPr>
            <a:xfrm>
              <a:off x="7307575" y="14873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1"/>
            <p:cNvSpPr/>
            <p:nvPr/>
          </p:nvSpPr>
          <p:spPr>
            <a:xfrm>
              <a:off x="7364071" y="147862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1"/>
            <p:cNvSpPr/>
            <p:nvPr/>
          </p:nvSpPr>
          <p:spPr>
            <a:xfrm>
              <a:off x="7421265" y="146952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1"/>
            <p:cNvSpPr/>
            <p:nvPr/>
          </p:nvSpPr>
          <p:spPr>
            <a:xfrm>
              <a:off x="7478460" y="1460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4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1"/>
            <p:cNvSpPr/>
            <p:nvPr/>
          </p:nvSpPr>
          <p:spPr>
            <a:xfrm>
              <a:off x="7534935" y="145117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51"/>
          <p:cNvSpPr/>
          <p:nvPr/>
        </p:nvSpPr>
        <p:spPr>
          <a:xfrm rot="-4609379">
            <a:off x="817789" y="290599"/>
            <a:ext cx="543355" cy="70687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5" name="Google Shape;2205;p51"/>
          <p:cNvGrpSpPr/>
          <p:nvPr/>
        </p:nvGrpSpPr>
        <p:grpSpPr>
          <a:xfrm rot="-1816342" flipH="1">
            <a:off x="738521" y="2418776"/>
            <a:ext cx="330355" cy="489818"/>
            <a:chOff x="4508863" y="1528200"/>
            <a:chExt cx="318850" cy="472800"/>
          </a:xfrm>
        </p:grpSpPr>
        <p:sp>
          <p:nvSpPr>
            <p:cNvPr id="2206" name="Google Shape;2206;p5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0" name="Google Shape;2210;p51"/>
          <p:cNvGrpSpPr/>
          <p:nvPr/>
        </p:nvGrpSpPr>
        <p:grpSpPr>
          <a:xfrm>
            <a:off x="899686" y="3855409"/>
            <a:ext cx="705752" cy="863191"/>
            <a:chOff x="767327" y="3695683"/>
            <a:chExt cx="554662" cy="678396"/>
          </a:xfrm>
        </p:grpSpPr>
        <p:sp>
          <p:nvSpPr>
            <p:cNvPr id="2211" name="Google Shape;2211;p51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1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1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51"/>
          <p:cNvGrpSpPr/>
          <p:nvPr/>
        </p:nvGrpSpPr>
        <p:grpSpPr>
          <a:xfrm rot="696983">
            <a:off x="1855749" y="3793233"/>
            <a:ext cx="705730" cy="863164"/>
            <a:chOff x="767327" y="3695683"/>
            <a:chExt cx="554662" cy="678396"/>
          </a:xfrm>
        </p:grpSpPr>
        <p:sp>
          <p:nvSpPr>
            <p:cNvPr id="2215" name="Google Shape;2215;p51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1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1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51"/>
          <p:cNvGrpSpPr/>
          <p:nvPr/>
        </p:nvGrpSpPr>
        <p:grpSpPr>
          <a:xfrm>
            <a:off x="8195105" y="479883"/>
            <a:ext cx="343433" cy="509253"/>
            <a:chOff x="4508863" y="1528200"/>
            <a:chExt cx="318850" cy="472800"/>
          </a:xfrm>
        </p:grpSpPr>
        <p:sp>
          <p:nvSpPr>
            <p:cNvPr id="2219" name="Google Shape;2219;p5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69109" y="1298002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Picture 2" descr="D:\carmen.undurraga\Escritorio\plantillas\logo CEL (3).JPG">
            <a:extLst>
              <a:ext uri="{FF2B5EF4-FFF2-40B4-BE49-F238E27FC236}">
                <a16:creationId xmlns:a16="http://schemas.microsoft.com/office/drawing/2014/main" id="{A135AF16-1B95-4B1E-BA37-D8D69ACD44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222" y="2275537"/>
            <a:ext cx="4023043" cy="1025876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05;p28">
            <a:extLst>
              <a:ext uri="{FF2B5EF4-FFF2-40B4-BE49-F238E27FC236}">
                <a16:creationId xmlns:a16="http://schemas.microsoft.com/office/drawing/2014/main" id="{47AA6F4E-5759-4882-94AD-A85757507115}"/>
              </a:ext>
            </a:extLst>
          </p:cNvPr>
          <p:cNvGrpSpPr/>
          <p:nvPr/>
        </p:nvGrpSpPr>
        <p:grpSpPr>
          <a:xfrm>
            <a:off x="702300" y="1338798"/>
            <a:ext cx="8100966" cy="3437300"/>
            <a:chOff x="358820" y="863815"/>
            <a:chExt cx="9021120" cy="3142530"/>
          </a:xfrm>
        </p:grpSpPr>
        <p:sp>
          <p:nvSpPr>
            <p:cNvPr id="8" name="Google Shape;206;p28">
              <a:extLst>
                <a:ext uri="{FF2B5EF4-FFF2-40B4-BE49-F238E27FC236}">
                  <a16:creationId xmlns:a16="http://schemas.microsoft.com/office/drawing/2014/main" id="{45C7F53B-6777-4007-A1EC-1B5C87610E0E}"/>
                </a:ext>
              </a:extLst>
            </p:cNvPr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_tradnl" altLang="es-ES" dirty="0">
                  <a:solidFill>
                    <a:schemeClr val="bg1"/>
                  </a:solidFill>
                </a:rPr>
                <a:t>.</a:t>
              </a:r>
              <a:endParaRPr dirty="0"/>
            </a:p>
          </p:txBody>
        </p:sp>
        <p:sp>
          <p:nvSpPr>
            <p:cNvPr id="9" name="Google Shape;207;p28">
              <a:extLst>
                <a:ext uri="{FF2B5EF4-FFF2-40B4-BE49-F238E27FC236}">
                  <a16:creationId xmlns:a16="http://schemas.microsoft.com/office/drawing/2014/main" id="{2434F972-1DD4-4F19-A3B8-D7B4C272ECF6}"/>
                </a:ext>
              </a:extLst>
            </p:cNvPr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0" name="1 Título">
            <a:extLst>
              <a:ext uri="{FF2B5EF4-FFF2-40B4-BE49-F238E27FC236}">
                <a16:creationId xmlns:a16="http://schemas.microsoft.com/office/drawing/2014/main" id="{55877774-20C8-43C1-B706-56300FCA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s-ES_tradnl" altLang="es-ES" sz="6600" dirty="0">
                <a:solidFill>
                  <a:schemeClr val="bg1"/>
                </a:solidFill>
              </a:rPr>
            </a:br>
            <a:br>
              <a:rPr lang="es-ES_tradnl" altLang="es-ES" sz="6600" dirty="0">
                <a:solidFill>
                  <a:schemeClr val="bg1"/>
                </a:solidFill>
              </a:rPr>
            </a:br>
            <a:br>
              <a:rPr lang="es-ES_tradnl" altLang="es-ES" sz="7200" dirty="0">
                <a:solidFill>
                  <a:schemeClr val="bg1"/>
                </a:solidFill>
              </a:rPr>
            </a:b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78657FA-CFF3-4E8E-B252-6D7735F2A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477762">
            <a:off x="5703677" y="720398"/>
            <a:ext cx="2772995" cy="1444886"/>
          </a:xfrm>
          <a:solidFill>
            <a:srgbClr val="FFE638"/>
          </a:solidFill>
        </p:spPr>
        <p:txBody>
          <a:bodyPr/>
          <a:lstStyle/>
          <a:p>
            <a:r>
              <a:rPr lang="es-CL" sz="2000" dirty="0">
                <a:solidFill>
                  <a:srgbClr val="276595"/>
                </a:solidFill>
              </a:rPr>
              <a:t>Un autorretrato es un dibujo o pintura hecho por uno mismo</a:t>
            </a:r>
          </a:p>
        </p:txBody>
      </p:sp>
      <p:pic>
        <p:nvPicPr>
          <p:cNvPr id="2051" name="Picture 2" descr="File:Leonardo da Vinci - Self-Portrait - WGA12798.jpg">
            <a:extLst>
              <a:ext uri="{FF2B5EF4-FFF2-40B4-BE49-F238E27FC236}">
                <a16:creationId xmlns:a16="http://schemas.microsoft.com/office/drawing/2014/main" id="{DB79671A-39EC-4A8B-9AAB-FBBEADA2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9" y="1006173"/>
            <a:ext cx="2258299" cy="3518967"/>
          </a:xfrm>
          <a:prstGeom prst="rect">
            <a:avLst/>
          </a:prstGeom>
          <a:solidFill>
            <a:srgbClr val="002060"/>
          </a:solidFill>
          <a:ln w="76200">
            <a:solidFill>
              <a:srgbClr val="A2754E"/>
            </a:solidFill>
            <a:miter lim="800000"/>
            <a:headEnd/>
            <a:tailEnd/>
          </a:ln>
        </p:spPr>
      </p:pic>
      <p:pic>
        <p:nvPicPr>
          <p:cNvPr id="2052" name="Picture 4" descr="http://upload.wikimedia.org/wikipedia/commons/6/6b/SelbstPortrait_VG2.jpg">
            <a:extLst>
              <a:ext uri="{FF2B5EF4-FFF2-40B4-BE49-F238E27FC236}">
                <a16:creationId xmlns:a16="http://schemas.microsoft.com/office/drawing/2014/main" id="{04AC461E-1A52-4E58-B48A-BE86E686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82" y="1006173"/>
            <a:ext cx="2875270" cy="3565714"/>
          </a:xfrm>
          <a:prstGeom prst="rect">
            <a:avLst/>
          </a:prstGeom>
          <a:noFill/>
          <a:ln w="57150">
            <a:solidFill>
              <a:srgbClr val="2765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7 CuadroTexto">
            <a:extLst>
              <a:ext uri="{FF2B5EF4-FFF2-40B4-BE49-F238E27FC236}">
                <a16:creationId xmlns:a16="http://schemas.microsoft.com/office/drawing/2014/main" id="{BC119544-BC03-470C-BAC2-B405DFF1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19" y="4958954"/>
            <a:ext cx="265628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" sz="750">
                <a:solidFill>
                  <a:schemeClr val="bg1"/>
                </a:solidFill>
              </a:rPr>
              <a:t>Imagen en wikimediacommons.org</a:t>
            </a:r>
            <a:endParaRPr lang="es-ES" altLang="es-ES" sz="75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id="{DE6F11B3-0FB1-4759-962B-EEDDBC2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dirty="0">
                <a:solidFill>
                  <a:srgbClr val="276595"/>
                </a:solidFill>
              </a:rPr>
              <a:t>Objetivo</a:t>
            </a:r>
            <a:endParaRPr lang="es-ES" altLang="es-ES" dirty="0">
              <a:solidFill>
                <a:srgbClr val="276595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D0E559D-3A0C-4A95-BB05-50595C93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4" y="1726449"/>
            <a:ext cx="7332000" cy="2601001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s-ES" sz="20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 marL="0" indent="0">
              <a:buNone/>
              <a:defRPr/>
            </a:pPr>
            <a:r>
              <a:rPr lang="es-ES" sz="3200" dirty="0">
                <a:solidFill>
                  <a:srgbClr val="276595"/>
                </a:solidFill>
                <a:latin typeface="Just Another Hand" panose="020B0604020202020204" charset="0"/>
              </a:rPr>
              <a:t>Expresar y crear trabajos de arte a partir de la observación del:</a:t>
            </a:r>
          </a:p>
          <a:p>
            <a:pPr>
              <a:defRPr/>
            </a:pPr>
            <a:r>
              <a:rPr lang="es-ES" sz="3200" dirty="0">
                <a:solidFill>
                  <a:srgbClr val="276595"/>
                </a:solidFill>
                <a:latin typeface="Just Another Hand" panose="020B0604020202020204" charset="0"/>
              </a:rPr>
              <a:t>entorno natural: paisaje, animales y plantas</a:t>
            </a:r>
          </a:p>
          <a:p>
            <a:pPr>
              <a:defRPr/>
            </a:pPr>
            <a:r>
              <a:rPr lang="es-ES" sz="3200" b="1" dirty="0">
                <a:solidFill>
                  <a:srgbClr val="276595"/>
                </a:solidFill>
                <a:latin typeface="Just Another Hand" panose="020B0604020202020204" charset="0"/>
              </a:rPr>
              <a:t>entorno cultural: vida cotidiana y familiar</a:t>
            </a:r>
            <a:endParaRPr lang="es-ES" sz="3200" dirty="0">
              <a:solidFill>
                <a:srgbClr val="276595"/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ES" sz="3200" dirty="0">
                <a:solidFill>
                  <a:srgbClr val="276595"/>
                </a:solidFill>
                <a:latin typeface="Just Another Hand" panose="020B0604020202020204" charset="0"/>
              </a:rPr>
              <a:t>entorno artístico: obras de arte local, chileno, latinoamericano y del resto del mundo </a:t>
            </a:r>
            <a:r>
              <a:rPr lang="es-ES" sz="3200" b="1" dirty="0">
                <a:solidFill>
                  <a:srgbClr val="276595"/>
                </a:solidFill>
                <a:latin typeface="Just Another Hand" panose="020B0604020202020204" charset="0"/>
              </a:rPr>
              <a:t>(OA 1)</a:t>
            </a:r>
            <a:endParaRPr lang="es-ES" sz="3200" dirty="0">
              <a:solidFill>
                <a:srgbClr val="276595"/>
              </a:solidFill>
              <a:latin typeface="Just Another Hand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D5FD064-7AF2-4744-A8BC-D855483B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4" y="461161"/>
            <a:ext cx="6172200" cy="36790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_tradnl" sz="3200" dirty="0">
                <a:solidFill>
                  <a:srgbClr val="276595"/>
                </a:solidFill>
              </a:rPr>
              <a:t>Actividad</a:t>
            </a:r>
            <a:endParaRPr lang="es-ES" sz="3200" dirty="0">
              <a:solidFill>
                <a:srgbClr val="276595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BA3285D-4293-4679-A7CC-3223B7EE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4" y="1041714"/>
            <a:ext cx="7190267" cy="4569619"/>
          </a:xfrm>
          <a:noFill/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Los estudiantes identifican características personales y de sus compañeros, guiados por el docente mediante preguntas como:</a:t>
            </a:r>
            <a:endParaRPr lang="es-ES" sz="28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¿Cómo soy yo? </a:t>
            </a:r>
          </a:p>
          <a:p>
            <a:pPr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¿Cómo son mis compañeros? </a:t>
            </a:r>
          </a:p>
          <a:p>
            <a:pPr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¿Somos todos iguales? ¿En qué nos parecemos y en qué nos diferenciamos?</a:t>
            </a:r>
            <a:endParaRPr lang="es-ES" sz="28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¿Qué me gusta hacer en mi tiempo libre?</a:t>
            </a:r>
            <a:endParaRPr lang="es-ES" sz="28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¿Qué actividades prefiero hacer?</a:t>
            </a:r>
            <a:endParaRPr lang="es-ES" sz="28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  <a:p>
            <a:pPr>
              <a:defRPr/>
            </a:pP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Just Another Hand" panose="020B0604020202020204" charset="0"/>
              </a:rPr>
              <a:t>¿Qué cosas me hacen sentirme contento o medan miedo?</a:t>
            </a:r>
            <a:endParaRPr lang="es-ES" sz="2800" dirty="0">
              <a:solidFill>
                <a:schemeClr val="accent5">
                  <a:lumMod val="75000"/>
                </a:schemeClr>
              </a:solidFill>
              <a:latin typeface="Just Another Han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>
            <a:extLst>
              <a:ext uri="{FF2B5EF4-FFF2-40B4-BE49-F238E27FC236}">
                <a16:creationId xmlns:a16="http://schemas.microsoft.com/office/drawing/2014/main" id="{61C394E7-4742-4284-9E9D-197316A0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07" y="4417434"/>
            <a:ext cx="5334000" cy="353616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alt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Autorretrato  de </a:t>
            </a:r>
            <a:r>
              <a:rPr lang="es-ES_tradnl" alt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Gustave</a:t>
            </a:r>
            <a:r>
              <a:rPr lang="es-ES_tradnl" alt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alt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Courbet</a:t>
            </a:r>
            <a:endParaRPr lang="es-ES" altLang="es-E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23" name="3 CuadroTexto">
            <a:extLst>
              <a:ext uri="{FF2B5EF4-FFF2-40B4-BE49-F238E27FC236}">
                <a16:creationId xmlns:a16="http://schemas.microsoft.com/office/drawing/2014/main" id="{B3382CB1-5DB6-4EBF-ABDD-1EA1B74D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44" y="4958954"/>
            <a:ext cx="22407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" sz="750">
                <a:solidFill>
                  <a:schemeClr val="bg1"/>
                </a:solidFill>
              </a:rPr>
              <a:t>Imagen en wikimediacommons.org </a:t>
            </a:r>
            <a:endParaRPr lang="es-ES" altLang="es-ES" sz="750">
              <a:solidFill>
                <a:schemeClr val="bg1"/>
              </a:solidFill>
            </a:endParaRPr>
          </a:p>
        </p:txBody>
      </p:sp>
      <p:pic>
        <p:nvPicPr>
          <p:cNvPr id="5124" name="Picture 6" descr="File:Gustave Courbet - Le Désespéré.JPG">
            <a:extLst>
              <a:ext uri="{FF2B5EF4-FFF2-40B4-BE49-F238E27FC236}">
                <a16:creationId xmlns:a16="http://schemas.microsoft.com/office/drawing/2014/main" id="{1C3B1FB9-258F-40C9-828A-FC051A8E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4" y="468130"/>
            <a:ext cx="4792266" cy="3949304"/>
          </a:xfrm>
          <a:prstGeom prst="rect">
            <a:avLst/>
          </a:prstGeom>
          <a:noFill/>
          <a:ln w="76200">
            <a:solidFill>
              <a:srgbClr val="4F53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4 CuadroTexto">
            <a:extLst>
              <a:ext uri="{FF2B5EF4-FFF2-40B4-BE49-F238E27FC236}">
                <a16:creationId xmlns:a16="http://schemas.microsoft.com/office/drawing/2014/main" id="{57F1B206-0C5C-4082-8A31-B55ADE9C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630" y="1981117"/>
            <a:ext cx="3643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Just Another Hand" panose="020B0604020202020204" charset="0"/>
              </a:rPr>
              <a:t>¿Qué sentía el pintor cuando se retrató?</a:t>
            </a:r>
            <a:endParaRPr lang="es-ES" altLang="es-ES" sz="2400" dirty="0">
              <a:solidFill>
                <a:schemeClr val="tx1">
                  <a:lumMod val="50000"/>
                  <a:lumOff val="50000"/>
                </a:schemeClr>
              </a:solidFill>
              <a:latin typeface="Just Another Hand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>
            <a:extLst>
              <a:ext uri="{FF2B5EF4-FFF2-40B4-BE49-F238E27FC236}">
                <a16:creationId xmlns:a16="http://schemas.microsoft.com/office/drawing/2014/main" id="{94B481C5-43A8-4F33-BD85-E5B6F4C2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20" y="4338928"/>
            <a:ext cx="2805113" cy="723900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altLang="es-ES" sz="1500" dirty="0">
                <a:solidFill>
                  <a:srgbClr val="933529"/>
                </a:solidFill>
              </a:rPr>
              <a:t>Autorretrato de </a:t>
            </a:r>
          </a:p>
          <a:p>
            <a:pPr marL="0" indent="0" algn="ctr">
              <a:buNone/>
            </a:pPr>
            <a:r>
              <a:rPr lang="es-ES_tradnl" altLang="es-ES" sz="1100" dirty="0">
                <a:solidFill>
                  <a:srgbClr val="933529"/>
                </a:solidFill>
              </a:rPr>
              <a:t>Autorretrato de Elizabeth Louise </a:t>
            </a:r>
            <a:r>
              <a:rPr lang="es-ES_tradnl" altLang="es-ES" sz="1100" dirty="0" err="1">
                <a:solidFill>
                  <a:srgbClr val="933529"/>
                </a:solidFill>
              </a:rPr>
              <a:t>Vigeé</a:t>
            </a:r>
            <a:endParaRPr lang="es-ES" altLang="es-ES" sz="1100" dirty="0">
              <a:solidFill>
                <a:srgbClr val="933529"/>
              </a:solidFill>
            </a:endParaRPr>
          </a:p>
        </p:txBody>
      </p:sp>
      <p:pic>
        <p:nvPicPr>
          <p:cNvPr id="6147" name="Picture 2" descr="http://upload.wikimedia.org/wikipedia/commons/6/62/Elisabeth_Louise_Vig%C3%A9e_Le_Brun_-_Self-Portrait_-_Google_Art_Project.jpg">
            <a:extLst>
              <a:ext uri="{FF2B5EF4-FFF2-40B4-BE49-F238E27FC236}">
                <a16:creationId xmlns:a16="http://schemas.microsoft.com/office/drawing/2014/main" id="{2F3C872A-6CFB-4DDD-AD60-4A9B059A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" y="558947"/>
            <a:ext cx="3294459" cy="3995194"/>
          </a:xfrm>
          <a:prstGeom prst="rect">
            <a:avLst/>
          </a:prstGeom>
          <a:noFill/>
          <a:ln w="76200">
            <a:solidFill>
              <a:srgbClr val="9C40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4 CuadroTexto">
            <a:extLst>
              <a:ext uri="{FF2B5EF4-FFF2-40B4-BE49-F238E27FC236}">
                <a16:creationId xmlns:a16="http://schemas.microsoft.com/office/drawing/2014/main" id="{104C7789-1CB1-48E0-9B98-B6ADCC4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19" y="4958954"/>
            <a:ext cx="265628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750">
                <a:solidFill>
                  <a:schemeClr val="bg1"/>
                </a:solidFill>
              </a:rPr>
              <a:t>Imagen en wikimediacommons.org ( Google Art Project)</a:t>
            </a:r>
            <a:endParaRPr lang="es-ES" altLang="es-ES" sz="750">
              <a:solidFill>
                <a:schemeClr val="bg1"/>
              </a:solidFill>
            </a:endParaRPr>
          </a:p>
        </p:txBody>
      </p:sp>
      <p:sp>
        <p:nvSpPr>
          <p:cNvPr id="6149" name="5 CuadroTexto">
            <a:extLst>
              <a:ext uri="{FF2B5EF4-FFF2-40B4-BE49-F238E27FC236}">
                <a16:creationId xmlns:a16="http://schemas.microsoft.com/office/drawing/2014/main" id="{591C0121-5AA8-4BA1-80A0-C7160F29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210" y="2066428"/>
            <a:ext cx="4729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dirty="0">
                <a:solidFill>
                  <a:srgbClr val="D99C73"/>
                </a:solidFill>
              </a:rPr>
              <a:t>¿</a:t>
            </a:r>
            <a:r>
              <a:rPr lang="es-ES_tradnl" altLang="es-ES" dirty="0">
                <a:solidFill>
                  <a:srgbClr val="D99C73"/>
                </a:solidFill>
                <a:latin typeface="Just Another Hand" panose="020B0604020202020204" charset="0"/>
              </a:rPr>
              <a:t>Qué sentía la pintora cuando se retrató?</a:t>
            </a:r>
            <a:endParaRPr lang="es-ES" altLang="es-ES" dirty="0">
              <a:solidFill>
                <a:srgbClr val="D99C73"/>
              </a:solidFill>
              <a:latin typeface="Just Another Hand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Subtítulo">
            <a:extLst>
              <a:ext uri="{FF2B5EF4-FFF2-40B4-BE49-F238E27FC236}">
                <a16:creationId xmlns:a16="http://schemas.microsoft.com/office/drawing/2014/main" id="{D3159705-708C-4E8A-B002-94A670B1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69219"/>
            <a:ext cx="3801084" cy="384572"/>
          </a:xfrm>
        </p:spPr>
        <p:txBody>
          <a:bodyPr/>
          <a:lstStyle/>
          <a:p>
            <a:pPr eaLnBrk="1" hangingPunct="1"/>
            <a:r>
              <a:rPr lang="es-ES_tradnl" altLang="es-ES" sz="1500" dirty="0">
                <a:solidFill>
                  <a:srgbClr val="F29648"/>
                </a:solidFill>
              </a:rPr>
              <a:t>Autorretrato  de César Caggiano</a:t>
            </a:r>
            <a:endParaRPr lang="es-ES" altLang="es-ES" sz="1500" dirty="0">
              <a:solidFill>
                <a:srgbClr val="F29648"/>
              </a:solidFill>
            </a:endParaRPr>
          </a:p>
        </p:txBody>
      </p:sp>
      <p:pic>
        <p:nvPicPr>
          <p:cNvPr id="7171" name="Picture 2" descr="http://upload.wikimedia.org/wikipedia/commons/2/22/Autorretrato_Cesar_Caggiano.jpg">
            <a:extLst>
              <a:ext uri="{FF2B5EF4-FFF2-40B4-BE49-F238E27FC236}">
                <a16:creationId xmlns:a16="http://schemas.microsoft.com/office/drawing/2014/main" id="{5DD0FD4F-56B0-4E38-ABB2-E102E966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9" y="556626"/>
            <a:ext cx="3060128" cy="3997719"/>
          </a:xfrm>
          <a:prstGeom prst="rect">
            <a:avLst/>
          </a:prstGeom>
          <a:noFill/>
          <a:ln w="76200">
            <a:solidFill>
              <a:srgbClr val="F296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4 CuadroTexto">
            <a:extLst>
              <a:ext uri="{FF2B5EF4-FFF2-40B4-BE49-F238E27FC236}">
                <a16:creationId xmlns:a16="http://schemas.microsoft.com/office/drawing/2014/main" id="{C9215158-77A0-4015-903D-81E036B7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944" y="4958954"/>
            <a:ext cx="15930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750">
                <a:solidFill>
                  <a:schemeClr val="bg1"/>
                </a:solidFill>
              </a:rPr>
              <a:t>Imagen en wikimediacommons.org </a:t>
            </a:r>
            <a:endParaRPr lang="es-ES" altLang="es-ES" sz="750">
              <a:solidFill>
                <a:schemeClr val="bg1"/>
              </a:solidFill>
            </a:endParaRPr>
          </a:p>
        </p:txBody>
      </p:sp>
      <p:sp>
        <p:nvSpPr>
          <p:cNvPr id="7173" name="5 CuadroTexto">
            <a:extLst>
              <a:ext uri="{FF2B5EF4-FFF2-40B4-BE49-F238E27FC236}">
                <a16:creationId xmlns:a16="http://schemas.microsoft.com/office/drawing/2014/main" id="{885DF354-96AD-4088-9FB5-1A8FDDF5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295" y="2139986"/>
            <a:ext cx="47433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29648"/>
                </a:solidFill>
                <a:latin typeface="Just Another Hand" panose="020B0604020202020204" charset="0"/>
              </a:rPr>
              <a:t>¿Qué está pensando  el pintor?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29648"/>
                </a:solidFill>
                <a:latin typeface="Just Another Hand" panose="020B0604020202020204" charset="0"/>
              </a:rPr>
              <a:t>Inventa una respuesta</a:t>
            </a:r>
            <a:endParaRPr lang="es-ES" altLang="es-ES" sz="4400" dirty="0">
              <a:solidFill>
                <a:srgbClr val="F29648"/>
              </a:solidFill>
              <a:latin typeface="Just Another Hand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>
            <a:extLst>
              <a:ext uri="{FF2B5EF4-FFF2-40B4-BE49-F238E27FC236}">
                <a16:creationId xmlns:a16="http://schemas.microsoft.com/office/drawing/2014/main" id="{9413D69D-B925-4891-98A9-EF7B1C72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39" y="4524375"/>
            <a:ext cx="3262563" cy="619125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altLang="es-ES" dirty="0">
                <a:solidFill>
                  <a:srgbClr val="7497C3"/>
                </a:solidFill>
              </a:rPr>
              <a:t>Autorretrato de Natalia </a:t>
            </a:r>
            <a:r>
              <a:rPr lang="es-ES_tradnl" altLang="es-ES" dirty="0" err="1">
                <a:solidFill>
                  <a:srgbClr val="7497C3"/>
                </a:solidFill>
              </a:rPr>
              <a:t>Gorncharova</a:t>
            </a:r>
            <a:endParaRPr lang="es-ES" altLang="es-ES" dirty="0">
              <a:solidFill>
                <a:srgbClr val="7497C3"/>
              </a:solidFill>
            </a:endParaRPr>
          </a:p>
        </p:txBody>
      </p:sp>
      <p:pic>
        <p:nvPicPr>
          <p:cNvPr id="8195" name="Picture 2" descr="http://upload.wikimedia.org/wikipedia/commons/3/3c/Natalia_Goncharova_%28self-portrait%2C_1907%2C_GTG%29.jpg">
            <a:extLst>
              <a:ext uri="{FF2B5EF4-FFF2-40B4-BE49-F238E27FC236}">
                <a16:creationId xmlns:a16="http://schemas.microsoft.com/office/drawing/2014/main" id="{D5E49F37-9660-4422-8F95-357FA25B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9" y="501331"/>
            <a:ext cx="2996803" cy="4029266"/>
          </a:xfrm>
          <a:prstGeom prst="rect">
            <a:avLst/>
          </a:prstGeom>
          <a:noFill/>
          <a:ln w="76200">
            <a:solidFill>
              <a:srgbClr val="7497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4 CuadroTexto">
            <a:extLst>
              <a:ext uri="{FF2B5EF4-FFF2-40B4-BE49-F238E27FC236}">
                <a16:creationId xmlns:a16="http://schemas.microsoft.com/office/drawing/2014/main" id="{03099C91-3F50-4FD9-B02D-1EB522735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482" y="4958954"/>
            <a:ext cx="22407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" sz="750">
                <a:solidFill>
                  <a:schemeClr val="bg1"/>
                </a:solidFill>
              </a:rPr>
              <a:t>Imagen en wikimediacommons.org</a:t>
            </a:r>
            <a:endParaRPr lang="es-ES" altLang="es-ES" sz="750">
              <a:solidFill>
                <a:schemeClr val="bg1"/>
              </a:solidFill>
            </a:endParaRPr>
          </a:p>
        </p:txBody>
      </p:sp>
      <p:sp>
        <p:nvSpPr>
          <p:cNvPr id="8197" name="5 CuadroTexto">
            <a:extLst>
              <a:ext uri="{FF2B5EF4-FFF2-40B4-BE49-F238E27FC236}">
                <a16:creationId xmlns:a16="http://schemas.microsoft.com/office/drawing/2014/main" id="{B01EBBC5-2FD3-48CA-8206-3316B756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002" y="1673460"/>
            <a:ext cx="48815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4400">
                <a:solidFill>
                  <a:srgbClr val="7497C3"/>
                </a:solidFill>
                <a:latin typeface="Just Another Hand" panose="020B0604020202020204" charset="0"/>
              </a:rPr>
              <a:t>¿En qué piensa esta  pintora?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4400">
                <a:solidFill>
                  <a:srgbClr val="7497C3"/>
                </a:solidFill>
                <a:latin typeface="Just Another Hand" panose="020B0604020202020204" charset="0"/>
              </a:rPr>
              <a:t>Inventa una respuesta</a:t>
            </a:r>
            <a:endParaRPr lang="es-ES" altLang="es-ES" sz="4400">
              <a:solidFill>
                <a:srgbClr val="7497C3"/>
              </a:solidFill>
              <a:latin typeface="Just Another Hand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37F326F-3F1E-43DE-8E4F-708E7583BC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157" y="4428469"/>
            <a:ext cx="3424237" cy="511175"/>
          </a:xfrm>
          <a:ln>
            <a:noFill/>
          </a:ln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s-ES_tradnl" dirty="0">
              <a:solidFill>
                <a:srgbClr val="4483B3"/>
              </a:solidFill>
            </a:endParaRPr>
          </a:p>
          <a:p>
            <a:pPr marL="0" indent="0">
              <a:buNone/>
              <a:defRPr/>
            </a:pPr>
            <a:r>
              <a:rPr lang="es-ES_tradnl" dirty="0">
                <a:solidFill>
                  <a:srgbClr val="4483B3"/>
                </a:solidFill>
              </a:rPr>
              <a:t>Autorretrato  de Jeanne </a:t>
            </a:r>
            <a:r>
              <a:rPr lang="es-ES_tradnl" dirty="0" err="1">
                <a:solidFill>
                  <a:srgbClr val="4483B3"/>
                </a:solidFill>
              </a:rPr>
              <a:t>Hébuterne</a:t>
            </a:r>
            <a:endParaRPr lang="es-ES" dirty="0">
              <a:solidFill>
                <a:srgbClr val="4483B3"/>
              </a:solidFill>
            </a:endParaRPr>
          </a:p>
        </p:txBody>
      </p:sp>
      <p:pic>
        <p:nvPicPr>
          <p:cNvPr id="3074" name="Picture 2" descr="File:Jeanne Hébuterne - Autoportrait.jpg">
            <a:extLst>
              <a:ext uri="{FF2B5EF4-FFF2-40B4-BE49-F238E27FC236}">
                <a16:creationId xmlns:a16="http://schemas.microsoft.com/office/drawing/2014/main" id="{832C4B81-A94A-422D-8AF0-936C3E90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214" y="523237"/>
            <a:ext cx="2647921" cy="403702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4483B3"/>
            </a:solidFill>
          </a:ln>
        </p:spPr>
      </p:pic>
      <p:sp>
        <p:nvSpPr>
          <p:cNvPr id="10244" name="4 CuadroTexto">
            <a:extLst>
              <a:ext uri="{FF2B5EF4-FFF2-40B4-BE49-F238E27FC236}">
                <a16:creationId xmlns:a16="http://schemas.microsoft.com/office/drawing/2014/main" id="{80C0FF90-3E53-4A85-960B-69CB7C35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482" y="4958954"/>
            <a:ext cx="22407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" sz="750">
                <a:solidFill>
                  <a:schemeClr val="bg1"/>
                </a:solidFill>
              </a:rPr>
              <a:t>Imagen en wikimediacommons.org</a:t>
            </a:r>
            <a:endParaRPr lang="es-ES" altLang="es-ES" sz="750">
              <a:solidFill>
                <a:schemeClr val="bg1"/>
              </a:solidFill>
            </a:endParaRPr>
          </a:p>
        </p:txBody>
      </p:sp>
      <p:sp>
        <p:nvSpPr>
          <p:cNvPr id="10245" name="3 Rectángulo">
            <a:extLst>
              <a:ext uri="{FF2B5EF4-FFF2-40B4-BE49-F238E27FC236}">
                <a16:creationId xmlns:a16="http://schemas.microsoft.com/office/drawing/2014/main" id="{7D029ECA-D712-4991-81E8-C36A87B44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653" y="1601392"/>
            <a:ext cx="35373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3000" dirty="0">
                <a:solidFill>
                  <a:schemeClr val="bg1"/>
                </a:solidFill>
              </a:rPr>
              <a:t>¿Qué estará pensando esta señora?</a:t>
            </a:r>
            <a:endParaRPr lang="es-ES" altLang="es-ES" sz="3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71211A-FB55-4FD9-8A49-38183A9D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50" y="438334"/>
            <a:ext cx="3372936" cy="3070410"/>
          </a:xfrm>
          <a:prstGeom prst="rect">
            <a:avLst/>
          </a:prstGeom>
        </p:spPr>
      </p:pic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0FCD318D-96F5-413D-9554-4C3DEF5FA709}"/>
              </a:ext>
            </a:extLst>
          </p:cNvPr>
          <p:cNvSpPr txBox="1">
            <a:spLocks/>
          </p:cNvSpPr>
          <p:nvPr/>
        </p:nvSpPr>
        <p:spPr>
          <a:xfrm>
            <a:off x="5719763" y="3332518"/>
            <a:ext cx="34242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  <a:defRPr/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Nunito"/>
              <a:buNone/>
              <a:defRPr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Autorretrato  Edvard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Munch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4C4C55-6187-4454-B3F1-0CF86C13B14C}"/>
              </a:ext>
            </a:extLst>
          </p:cNvPr>
          <p:cNvSpPr txBox="1"/>
          <p:nvPr/>
        </p:nvSpPr>
        <p:spPr>
          <a:xfrm>
            <a:off x="4189227" y="4018130"/>
            <a:ext cx="42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4483B3"/>
                </a:solidFill>
                <a:latin typeface="Just Another Hand" panose="020B0604020202020204" charset="0"/>
              </a:rPr>
              <a:t>¿Qué estarán pensando los artistas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413</Words>
  <Application>Microsoft Office PowerPoint</Application>
  <PresentationFormat>Presentación en pantalla (16:9)</PresentationFormat>
  <Paragraphs>54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Roboto</vt:lpstr>
      <vt:lpstr>Just Another Hand</vt:lpstr>
      <vt:lpstr>Montserrat</vt:lpstr>
      <vt:lpstr>Calibri</vt:lpstr>
      <vt:lpstr>Nunito</vt:lpstr>
      <vt:lpstr>Roboto Condensed</vt:lpstr>
      <vt:lpstr>Livvic</vt:lpstr>
      <vt:lpstr>Volicy Bulletin Board Thesis by Slidesgo</vt:lpstr>
      <vt:lpstr>Autorretratos</vt:lpstr>
      <vt:lpstr>   </vt:lpstr>
      <vt:lpstr>Objetivo</vt:lpstr>
      <vt:lpstr>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gracias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Autorretratos</dc:title>
  <dc:creator>Carmen Julia  Undurraga Ossa</dc:creator>
  <cp:lastModifiedBy>Carmen Julia Undurraga Ossa</cp:lastModifiedBy>
  <cp:revision>2</cp:revision>
  <dcterms:modified xsi:type="dcterms:W3CDTF">2021-07-30T20:42:36Z</dcterms:modified>
</cp:coreProperties>
</file>