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20"/>
  </p:notesMasterIdLst>
  <p:sldIdLst>
    <p:sldId id="256" r:id="rId2"/>
    <p:sldId id="261" r:id="rId3"/>
    <p:sldId id="296" r:id="rId4"/>
    <p:sldId id="257" r:id="rId5"/>
    <p:sldId id="258" r:id="rId6"/>
    <p:sldId id="259" r:id="rId7"/>
    <p:sldId id="262" r:id="rId8"/>
    <p:sldId id="263" r:id="rId9"/>
    <p:sldId id="268" r:id="rId10"/>
    <p:sldId id="265" r:id="rId11"/>
    <p:sldId id="266" r:id="rId12"/>
    <p:sldId id="291" r:id="rId13"/>
    <p:sldId id="264" r:id="rId14"/>
    <p:sldId id="295" r:id="rId15"/>
    <p:sldId id="293" r:id="rId16"/>
    <p:sldId id="272" r:id="rId17"/>
    <p:sldId id="294" r:id="rId18"/>
    <p:sldId id="274" r:id="rId19"/>
  </p:sldIdLst>
  <p:sldSz cx="9144000" cy="5143500" type="screen16x9"/>
  <p:notesSz cx="6858000" cy="9144000"/>
  <p:embeddedFontLst>
    <p:embeddedFont>
      <p:font typeface="Abel" panose="020B0604020202020204" charset="0"/>
      <p:regular r:id="rId21"/>
    </p:embeddedFont>
    <p:embeddedFont>
      <p:font typeface="Denk One" panose="020B0604020202020204" charset="0"/>
      <p:regular r:id="rId22"/>
    </p:embeddedFont>
    <p:embeddedFont>
      <p:font typeface="Didact Gothic" panose="020B0604020202020204" charset="0"/>
      <p:regular r:id="rId23"/>
    </p:embeddedFont>
    <p:embeddedFont>
      <p:font typeface="Fira Sans Extra Condensed Medium" panose="020B0604020202020204" charset="0"/>
      <p:regular r:id="rId24"/>
      <p:bold r:id="rId25"/>
      <p:italic r:id="rId26"/>
      <p:boldItalic r:id="rId27"/>
    </p:embeddedFont>
    <p:embeddedFont>
      <p:font typeface="Oswald Regular" panose="020B0604020202020204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n Julia  Undurraga Ossa" initials="CJUO" lastIdx="1" clrIdx="0">
    <p:extLst>
      <p:ext uri="{19B8F6BF-5375-455C-9EA6-DF929625EA0E}">
        <p15:presenceInfo xmlns:p15="http://schemas.microsoft.com/office/powerpoint/2012/main" userId="S::carmen.undurraga@mineduc.cl::1eb87c68-7f83-471f-ae65-8ba612ca88a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28T13:34:30.509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57c365f9a0_1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57c365f9a0_1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5a15755a3a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5a15755a3a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5a15755a3a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5a15755a3a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8046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7c365f9a0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7c365f9a0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5a15755a3a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5a15755a3a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1832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57c365f9a0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57c365f9a0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57cfa3340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57cfa3340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7b68ffdf2_2_8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7b68ffdf2_2_8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7b68ffdf2_2_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7b68ffdf2_2_8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7b68ffdf2_2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7b68ffdf2_2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7b68ffdf2_2_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7b68ffdf2_2_8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7b68ffdf2_2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7b68ffdf2_2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57b68ffdf2_2_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57b68ffdf2_2_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17abcd53c_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17abcd53c_4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57c365f9a0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57c365f9a0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TITLE_2">
    <p:bg>
      <p:bgPr>
        <a:noFill/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1661275" y="2853688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2150" y="1712025"/>
            <a:ext cx="5888700" cy="11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_1_1_1_2_1_1_1_1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subTitle" idx="1"/>
          </p:nvPr>
        </p:nvSpPr>
        <p:spPr>
          <a:xfrm>
            <a:off x="1316638" y="2361225"/>
            <a:ext cx="1959600" cy="75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ctrTitle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_1_1_1_1_1_1_1">
    <p:bg>
      <p:bgPr>
        <a:noFill/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subTitle" idx="1"/>
          </p:nvPr>
        </p:nvSpPr>
        <p:spPr>
          <a:xfrm>
            <a:off x="1648900" y="2853688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ctrTitle"/>
          </p:nvPr>
        </p:nvSpPr>
        <p:spPr>
          <a:xfrm>
            <a:off x="109775" y="1712025"/>
            <a:ext cx="5888700" cy="11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S">
  <p:cSld name="TITLE_1_1_1_1_1_1_1_1_1">
    <p:bg>
      <p:bgPr>
        <a:noFill/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ctrTitle"/>
          </p:nvPr>
        </p:nvSpPr>
        <p:spPr>
          <a:xfrm>
            <a:off x="1263150" y="1614150"/>
            <a:ext cx="27834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1"/>
          </p:nvPr>
        </p:nvSpPr>
        <p:spPr>
          <a:xfrm>
            <a:off x="1263150" y="2007750"/>
            <a:ext cx="214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ctrTitle" idx="2"/>
          </p:nvPr>
        </p:nvSpPr>
        <p:spPr>
          <a:xfrm>
            <a:off x="4590400" y="1614150"/>
            <a:ext cx="27834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3"/>
          </p:nvPr>
        </p:nvSpPr>
        <p:spPr>
          <a:xfrm>
            <a:off x="4590400" y="2007750"/>
            <a:ext cx="214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ctrTitle" idx="4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4">
  <p:cSld name="CUSTOM">
    <p:bg>
      <p:bgPr>
        <a:noFill/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subTitle" idx="1"/>
          </p:nvPr>
        </p:nvSpPr>
        <p:spPr>
          <a:xfrm>
            <a:off x="3978050" y="2438625"/>
            <a:ext cx="3097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">
    <p:bg>
      <p:bgPr>
        <a:noFill/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ITLE_1">
    <p:bg>
      <p:bgPr>
        <a:noFill/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2315388" y="2072050"/>
            <a:ext cx="234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924688" y="1590625"/>
            <a:ext cx="1123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3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 idx="3"/>
          </p:nvPr>
        </p:nvSpPr>
        <p:spPr>
          <a:xfrm>
            <a:off x="4486813" y="2072050"/>
            <a:ext cx="234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4" hasCustomPrompt="1"/>
          </p:nvPr>
        </p:nvSpPr>
        <p:spPr>
          <a:xfrm>
            <a:off x="5096113" y="1590625"/>
            <a:ext cx="1123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3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5"/>
          </p:nvPr>
        </p:nvSpPr>
        <p:spPr>
          <a:xfrm>
            <a:off x="2315388" y="2975075"/>
            <a:ext cx="234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6" hasCustomPrompt="1"/>
          </p:nvPr>
        </p:nvSpPr>
        <p:spPr>
          <a:xfrm>
            <a:off x="2924688" y="2493650"/>
            <a:ext cx="1123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3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7"/>
          </p:nvPr>
        </p:nvSpPr>
        <p:spPr>
          <a:xfrm>
            <a:off x="4486813" y="2975075"/>
            <a:ext cx="234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8" hasCustomPrompt="1"/>
          </p:nvPr>
        </p:nvSpPr>
        <p:spPr>
          <a:xfrm>
            <a:off x="5096113" y="2493650"/>
            <a:ext cx="1123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3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09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">
  <p:cSld name="TITLE_1_1">
    <p:bg>
      <p:bgPr>
        <a:noFill/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 flipH="1">
            <a:off x="2848475" y="2263275"/>
            <a:ext cx="3447000" cy="8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420950" y="1603325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>
          <p15:clr>
            <a:srgbClr val="FA7B17"/>
          </p15:clr>
        </p15:guide>
        <p15:guide id="2" orient="horz" pos="1448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_1">
    <p:bg>
      <p:bgPr>
        <a:noFill/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ctrTitle"/>
          </p:nvPr>
        </p:nvSpPr>
        <p:spPr>
          <a:xfrm>
            <a:off x="3541876" y="3069075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2515950" y="2698125"/>
            <a:ext cx="411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">
  <p:cSld name="TITLE_1_1_1_2">
    <p:bg>
      <p:bgPr>
        <a:noFill/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ctrTitle"/>
          </p:nvPr>
        </p:nvSpPr>
        <p:spPr>
          <a:xfrm>
            <a:off x="5516950" y="1882850"/>
            <a:ext cx="2660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3000">
                <a:solidFill>
                  <a:srgbClr val="46626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1"/>
          </p:nvPr>
        </p:nvSpPr>
        <p:spPr>
          <a:xfrm>
            <a:off x="4313975" y="2539125"/>
            <a:ext cx="3862800" cy="20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TITLE_1_1_1_2_1">
    <p:bg>
      <p:bgPr>
        <a:noFill/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ctrTitle"/>
          </p:nvPr>
        </p:nvSpPr>
        <p:spPr>
          <a:xfrm>
            <a:off x="4780212" y="1600200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4780212" y="2042500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ctrTitle" idx="2"/>
          </p:nvPr>
        </p:nvSpPr>
        <p:spPr>
          <a:xfrm>
            <a:off x="4780212" y="3359578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3"/>
          </p:nvPr>
        </p:nvSpPr>
        <p:spPr>
          <a:xfrm>
            <a:off x="4780212" y="3801878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ctrTitle" idx="4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ctrTitle" idx="5"/>
          </p:nvPr>
        </p:nvSpPr>
        <p:spPr>
          <a:xfrm>
            <a:off x="1172100" y="1600200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ubTitle" idx="6"/>
          </p:nvPr>
        </p:nvSpPr>
        <p:spPr>
          <a:xfrm>
            <a:off x="1172149" y="2042500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ctrTitle" idx="7"/>
          </p:nvPr>
        </p:nvSpPr>
        <p:spPr>
          <a:xfrm>
            <a:off x="1172100" y="3359578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ubTitle" idx="8"/>
          </p:nvPr>
        </p:nvSpPr>
        <p:spPr>
          <a:xfrm>
            <a:off x="1172149" y="3801878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0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CUSTOM_2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ctrTitle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+ TEXT ">
  <p:cSld name="TITLE_1_1_1_1_1_2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 hasCustomPrompt="1"/>
          </p:nvPr>
        </p:nvSpPr>
        <p:spPr>
          <a:xfrm>
            <a:off x="2939475" y="2199650"/>
            <a:ext cx="3265200" cy="61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3" name="Google Shape;43;p9"/>
          <p:cNvSpPr txBox="1">
            <a:spLocks noGrp="1"/>
          </p:cNvSpPr>
          <p:nvPr>
            <p:ph type="title" idx="2" hasCustomPrompt="1"/>
          </p:nvPr>
        </p:nvSpPr>
        <p:spPr>
          <a:xfrm>
            <a:off x="2939475" y="3194300"/>
            <a:ext cx="3265200" cy="61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4" name="Google Shape;44;p9"/>
          <p:cNvSpPr txBox="1">
            <a:spLocks noGrp="1"/>
          </p:cNvSpPr>
          <p:nvPr>
            <p:ph type="title" idx="3" hasCustomPrompt="1"/>
          </p:nvPr>
        </p:nvSpPr>
        <p:spPr>
          <a:xfrm>
            <a:off x="2939475" y="1158875"/>
            <a:ext cx="3265200" cy="61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389050" y="1665438"/>
            <a:ext cx="4365900" cy="2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4"/>
          </p:nvPr>
        </p:nvSpPr>
        <p:spPr>
          <a:xfrm>
            <a:off x="2389050" y="2660038"/>
            <a:ext cx="4365900" cy="2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5"/>
          </p:nvPr>
        </p:nvSpPr>
        <p:spPr>
          <a:xfrm>
            <a:off x="2389050" y="3654638"/>
            <a:ext cx="4365900" cy="2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">
  <p:cSld name="TITLE_1_1_1_2_1_1_1">
    <p:bg>
      <p:bgPr>
        <a:noFill/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ctrTitle"/>
          </p:nvPr>
        </p:nvSpPr>
        <p:spPr>
          <a:xfrm>
            <a:off x="1041275" y="2841338"/>
            <a:ext cx="2445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ubTitle" idx="1"/>
          </p:nvPr>
        </p:nvSpPr>
        <p:spPr>
          <a:xfrm>
            <a:off x="1284275" y="3262563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ctrTitle" idx="2"/>
          </p:nvPr>
        </p:nvSpPr>
        <p:spPr>
          <a:xfrm>
            <a:off x="3247389" y="2841338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ubTitle" idx="3"/>
          </p:nvPr>
        </p:nvSpPr>
        <p:spPr>
          <a:xfrm>
            <a:off x="3580989" y="3262563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ctrTitle" idx="4"/>
          </p:nvPr>
        </p:nvSpPr>
        <p:spPr>
          <a:xfrm>
            <a:off x="5521877" y="2841338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ubTitle" idx="5"/>
          </p:nvPr>
        </p:nvSpPr>
        <p:spPr>
          <a:xfrm>
            <a:off x="5855477" y="3262563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ctrTitle" idx="6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63" r:id="rId12"/>
    <p:sldLayoutId id="2147483664" r:id="rId13"/>
    <p:sldLayoutId id="2147483665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46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2"/>
          <p:cNvPicPr preferRelativeResize="0"/>
          <p:nvPr/>
        </p:nvPicPr>
        <p:blipFill rotWithShape="1">
          <a:blip r:embed="rId3">
            <a:alphaModFix/>
          </a:blip>
          <a:srcRect l="8270" r="8270" b="30206"/>
          <a:stretch/>
        </p:blipFill>
        <p:spPr>
          <a:xfrm rot="-2336284">
            <a:off x="-300521" y="191065"/>
            <a:ext cx="5433711" cy="3404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2"/>
          <p:cNvPicPr preferRelativeResize="0"/>
          <p:nvPr/>
        </p:nvPicPr>
        <p:blipFill rotWithShape="1">
          <a:blip r:embed="rId4">
            <a:alphaModFix/>
          </a:blip>
          <a:srcRect r="11323" b="10402"/>
          <a:stretch/>
        </p:blipFill>
        <p:spPr>
          <a:xfrm>
            <a:off x="4726153" y="1153561"/>
            <a:ext cx="4451775" cy="399672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2"/>
          <p:cNvSpPr txBox="1">
            <a:spLocks noGrp="1"/>
          </p:cNvSpPr>
          <p:nvPr>
            <p:ph type="ctrTitle"/>
          </p:nvPr>
        </p:nvSpPr>
        <p:spPr>
          <a:xfrm>
            <a:off x="792775" y="1712025"/>
            <a:ext cx="2976300" cy="11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rPr>
              <a:t>El mundo marino</a:t>
            </a:r>
            <a:endParaRPr sz="4800" dirty="0">
              <a:solidFill>
                <a:srgbClr val="466269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875725" y="2853688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dirty="0">
                <a:solidFill>
                  <a:srgbClr val="466269"/>
                </a:solidFill>
              </a:rPr>
              <a:t>1° básico</a:t>
            </a:r>
            <a:endParaRPr dirty="0">
              <a:solidFill>
                <a:srgbClr val="466269"/>
              </a:solidFill>
            </a:endParaRPr>
          </a:p>
        </p:txBody>
      </p:sp>
      <p:pic>
        <p:nvPicPr>
          <p:cNvPr id="106" name="Google Shape;10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970117" y="3683475"/>
            <a:ext cx="590575" cy="13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39274" y="4291775"/>
            <a:ext cx="437100" cy="2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2"/>
          <p:cNvPicPr preferRelativeResize="0"/>
          <p:nvPr/>
        </p:nvPicPr>
        <p:blipFill rotWithShape="1">
          <a:blip r:embed="rId7">
            <a:alphaModFix/>
          </a:blip>
          <a:srcRect t="29062" r="59483"/>
          <a:stretch/>
        </p:blipFill>
        <p:spPr>
          <a:xfrm rot="-8100000">
            <a:off x="3493537" y="1865630"/>
            <a:ext cx="528576" cy="107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2"/>
          <p:cNvPicPr preferRelativeResize="0"/>
          <p:nvPr/>
        </p:nvPicPr>
        <p:blipFill rotWithShape="1">
          <a:blip r:embed="rId7">
            <a:alphaModFix/>
          </a:blip>
          <a:srcRect t="29062" r="59483"/>
          <a:stretch/>
        </p:blipFill>
        <p:spPr>
          <a:xfrm rot="-5946971">
            <a:off x="684936" y="112405"/>
            <a:ext cx="528576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2"/>
          <p:cNvPicPr preferRelativeResize="0"/>
          <p:nvPr/>
        </p:nvPicPr>
        <p:blipFill rotWithShape="1">
          <a:blip r:embed="rId7">
            <a:alphaModFix/>
          </a:blip>
          <a:srcRect t="29062" r="59483"/>
          <a:stretch/>
        </p:blipFill>
        <p:spPr>
          <a:xfrm rot="6035288">
            <a:off x="7743112" y="259155"/>
            <a:ext cx="528575" cy="107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E6B0456-979C-47ED-B7BB-472CB25A8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225" y="0"/>
            <a:ext cx="6857999" cy="5143500"/>
          </a:xfrm>
          <a:prstGeom prst="rect">
            <a:avLst/>
          </a:prstGeom>
        </p:spPr>
      </p:pic>
      <p:sp>
        <p:nvSpPr>
          <p:cNvPr id="349" name="Google Shape;349;p31"/>
          <p:cNvSpPr txBox="1"/>
          <p:nvPr/>
        </p:nvSpPr>
        <p:spPr>
          <a:xfrm flipH="1">
            <a:off x="4642041" y="3977583"/>
            <a:ext cx="23349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466269"/>
                </a:solidFill>
                <a:latin typeface="Didact Gothic"/>
                <a:ea typeface="Didact Gothic"/>
                <a:cs typeface="Didact Gothic"/>
                <a:sym typeface="Didact Gothic"/>
              </a:rPr>
              <a:t>Insert your multimedia content here</a:t>
            </a:r>
            <a:endParaRPr sz="1000">
              <a:solidFill>
                <a:srgbClr val="466269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50" name="Google Shape;350;p31"/>
          <p:cNvSpPr txBox="1">
            <a:spLocks noGrp="1"/>
          </p:cNvSpPr>
          <p:nvPr>
            <p:ph type="ctrTitle"/>
          </p:nvPr>
        </p:nvSpPr>
        <p:spPr>
          <a:xfrm>
            <a:off x="-736215" y="1415785"/>
            <a:ext cx="3835579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ESTRELLA DE MAR</a:t>
            </a:r>
            <a:endParaRPr dirty="0"/>
          </a:p>
        </p:txBody>
      </p:sp>
      <p:pic>
        <p:nvPicPr>
          <p:cNvPr id="351" name="Google Shape;35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97650" y="3298125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1"/>
          <p:cNvPicPr preferRelativeResize="0"/>
          <p:nvPr/>
        </p:nvPicPr>
        <p:blipFill rotWithShape="1">
          <a:blip r:embed="rId5">
            <a:alphaModFix/>
          </a:blip>
          <a:srcRect l="-8262" t="-11440" r="-8274" b="-11440"/>
          <a:stretch/>
        </p:blipFill>
        <p:spPr>
          <a:xfrm rot="10800000">
            <a:off x="7652350" y="253325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1"/>
          <p:cNvPicPr preferRelativeResize="0"/>
          <p:nvPr/>
        </p:nvPicPr>
        <p:blipFill rotWithShape="1">
          <a:blip r:embed="rId5">
            <a:alphaModFix/>
          </a:blip>
          <a:srcRect l="-8262" t="-11440" r="-8274" b="-11440"/>
          <a:stretch/>
        </p:blipFill>
        <p:spPr>
          <a:xfrm rot="-668780">
            <a:off x="682150" y="560925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1"/>
          <p:cNvPicPr preferRelativeResize="0"/>
          <p:nvPr/>
        </p:nvPicPr>
        <p:blipFill rotWithShape="1">
          <a:blip r:embed="rId6">
            <a:alphaModFix/>
          </a:blip>
          <a:srcRect l="-9623" t="-15053" r="-9623" b="-15053"/>
          <a:stretch/>
        </p:blipFill>
        <p:spPr>
          <a:xfrm flipH="1">
            <a:off x="834319" y="3121951"/>
            <a:ext cx="2072653" cy="110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2E73F81-9FDF-4594-8A9F-5A927C2E18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9198" y="630533"/>
            <a:ext cx="914479" cy="8352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340CBE4-2FC7-43F0-980C-342E243F0F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54"/>
          <a:stretch/>
        </p:blipFill>
        <p:spPr>
          <a:xfrm>
            <a:off x="0" y="-1"/>
            <a:ext cx="9144000" cy="5178311"/>
          </a:xfrm>
          <a:prstGeom prst="rect">
            <a:avLst/>
          </a:prstGeom>
        </p:spPr>
      </p:pic>
      <p:pic>
        <p:nvPicPr>
          <p:cNvPr id="359" name="Google Shape;35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358937" y="70200"/>
            <a:ext cx="1200296" cy="139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2"/>
          <p:cNvPicPr preferRelativeResize="0"/>
          <p:nvPr/>
        </p:nvPicPr>
        <p:blipFill rotWithShape="1">
          <a:blip r:embed="rId5">
            <a:alphaModFix/>
          </a:blip>
          <a:srcRect l="-8262" t="-11440" r="-8274" b="-11440"/>
          <a:stretch/>
        </p:blipFill>
        <p:spPr>
          <a:xfrm rot="-668793">
            <a:off x="1698214" y="4291434"/>
            <a:ext cx="521742" cy="32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955034">
            <a:off x="491868" y="3212807"/>
            <a:ext cx="673314" cy="78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2"/>
          <p:cNvPicPr preferRelativeResize="0"/>
          <p:nvPr/>
        </p:nvPicPr>
        <p:blipFill rotWithShape="1">
          <a:blip r:embed="rId5">
            <a:alphaModFix/>
          </a:blip>
          <a:srcRect l="-8262" t="-11440" r="-8274" b="-11440"/>
          <a:stretch/>
        </p:blipFill>
        <p:spPr>
          <a:xfrm rot="8176149">
            <a:off x="6757248" y="4591573"/>
            <a:ext cx="359699" cy="22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406855">
            <a:off x="7894868" y="4062057"/>
            <a:ext cx="673314" cy="78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2"/>
          <p:cNvPicPr preferRelativeResize="0"/>
          <p:nvPr/>
        </p:nvPicPr>
        <p:blipFill rotWithShape="1">
          <a:blip r:embed="rId5">
            <a:alphaModFix/>
          </a:blip>
          <a:srcRect l="-8262" t="-11440" r="-8274" b="-11440"/>
          <a:stretch/>
        </p:blipFill>
        <p:spPr>
          <a:xfrm rot="8176149">
            <a:off x="8184673" y="555623"/>
            <a:ext cx="359699" cy="22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2"/>
          <p:cNvPicPr preferRelativeResize="0"/>
          <p:nvPr/>
        </p:nvPicPr>
        <p:blipFill rotWithShape="1">
          <a:blip r:embed="rId6">
            <a:alphaModFix/>
          </a:blip>
          <a:srcRect b="4933"/>
          <a:stretch/>
        </p:blipFill>
        <p:spPr>
          <a:xfrm>
            <a:off x="4743900" y="2589154"/>
            <a:ext cx="4400100" cy="25837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14C6A2A-9F7F-4816-9686-5B60378303C1}"/>
              </a:ext>
            </a:extLst>
          </p:cNvPr>
          <p:cNvSpPr txBox="1"/>
          <p:nvPr/>
        </p:nvSpPr>
        <p:spPr>
          <a:xfrm>
            <a:off x="7392116" y="1042997"/>
            <a:ext cx="2413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solidFill>
                  <a:schemeClr val="accent3">
                    <a:lumMod val="75000"/>
                  </a:schemeClr>
                </a:solidFill>
                <a:latin typeface="Denk One" panose="020B0604020202020204" charset="0"/>
              </a:rPr>
              <a:t>Medusas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358937" y="70200"/>
            <a:ext cx="1200296" cy="139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2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rot="-668793">
            <a:off x="1698214" y="4291434"/>
            <a:ext cx="521742" cy="32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955034">
            <a:off x="491868" y="3212807"/>
            <a:ext cx="673314" cy="78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2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rot="8176149">
            <a:off x="6757248" y="4591573"/>
            <a:ext cx="359699" cy="22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06855">
            <a:off x="7894868" y="4062057"/>
            <a:ext cx="673314" cy="78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2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rot="8176149">
            <a:off x="8184673" y="555623"/>
            <a:ext cx="359699" cy="22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79ABCF9-EEE9-4BED-8B17-D1AA4E5F4F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694" b="6660"/>
          <a:stretch/>
        </p:blipFill>
        <p:spPr>
          <a:xfrm>
            <a:off x="15588" y="1"/>
            <a:ext cx="9128412" cy="5143500"/>
          </a:xfrm>
          <a:prstGeom prst="rect">
            <a:avLst/>
          </a:prstGeom>
        </p:spPr>
      </p:pic>
      <p:pic>
        <p:nvPicPr>
          <p:cNvPr id="369" name="Google Shape;369;p32"/>
          <p:cNvPicPr preferRelativeResize="0"/>
          <p:nvPr/>
        </p:nvPicPr>
        <p:blipFill rotWithShape="1">
          <a:blip r:embed="rId6">
            <a:alphaModFix/>
          </a:blip>
          <a:srcRect b="4933"/>
          <a:stretch/>
        </p:blipFill>
        <p:spPr>
          <a:xfrm>
            <a:off x="4579794" y="2571750"/>
            <a:ext cx="4400100" cy="25837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793C2CE-CDBD-4FA1-B405-8C6DAF5A6713}"/>
              </a:ext>
            </a:extLst>
          </p:cNvPr>
          <p:cNvSpPr txBox="1"/>
          <p:nvPr/>
        </p:nvSpPr>
        <p:spPr>
          <a:xfrm>
            <a:off x="6428096" y="870757"/>
            <a:ext cx="2708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800" dirty="0">
                <a:solidFill>
                  <a:schemeClr val="accent3">
                    <a:lumMod val="75000"/>
                  </a:schemeClr>
                </a:solidFill>
                <a:latin typeface="Denk One" panose="020B0604020202020204" charset="0"/>
              </a:rPr>
              <a:t>Caballito de mar</a:t>
            </a:r>
          </a:p>
        </p:txBody>
      </p:sp>
    </p:spTree>
    <p:extLst>
      <p:ext uri="{BB962C8B-B14F-4D97-AF65-F5344CB8AC3E}">
        <p14:creationId xmlns:p14="http://schemas.microsoft.com/office/powerpoint/2010/main" val="1526950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0"/>
          <p:cNvSpPr txBox="1">
            <a:spLocks noGrp="1"/>
          </p:cNvSpPr>
          <p:nvPr>
            <p:ph type="ctrTitle" idx="6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PRACTICAL USES OF THIS SUBJECT</a:t>
            </a:r>
            <a:endParaRPr/>
          </a:p>
        </p:txBody>
      </p:sp>
      <p:pic>
        <p:nvPicPr>
          <p:cNvPr id="262" name="Google Shape;262;p30"/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832374">
            <a:off x="7361411" y="945358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402176" flipH="1">
            <a:off x="7930501" y="2846551"/>
            <a:ext cx="1011439" cy="205166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0"/>
          <p:cNvSpPr txBox="1">
            <a:spLocks noGrp="1"/>
          </p:cNvSpPr>
          <p:nvPr>
            <p:ph type="ctrTitle" idx="4"/>
          </p:nvPr>
        </p:nvSpPr>
        <p:spPr>
          <a:xfrm>
            <a:off x="5498902" y="2880763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/>
              <a:t>VENUS</a:t>
            </a:r>
            <a:endParaRPr sz="1400"/>
          </a:p>
        </p:txBody>
      </p:sp>
      <p:pic>
        <p:nvPicPr>
          <p:cNvPr id="265" name="Google Shape;265;p30"/>
          <p:cNvPicPr preferRelativeResize="0"/>
          <p:nvPr/>
        </p:nvPicPr>
        <p:blipFill rotWithShape="1">
          <a:blip r:embed="rId3">
            <a:alphaModFix/>
          </a:blip>
          <a:srcRect l="45597" r="23343" b="75178"/>
          <a:stretch/>
        </p:blipFill>
        <p:spPr>
          <a:xfrm rot="10800000">
            <a:off x="6246888" y="2088401"/>
            <a:ext cx="1020275" cy="94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0"/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-1744687">
            <a:off x="6014536" y="2291331"/>
            <a:ext cx="528576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0"/>
          <p:cNvPicPr preferRelativeResize="0"/>
          <p:nvPr/>
        </p:nvPicPr>
        <p:blipFill rotWithShape="1">
          <a:blip r:embed="rId3">
            <a:alphaModFix/>
          </a:blip>
          <a:srcRect l="42199" t="22373" r="20216" b="52804"/>
          <a:stretch/>
        </p:blipFill>
        <p:spPr>
          <a:xfrm rot="10800000">
            <a:off x="3818937" y="2050462"/>
            <a:ext cx="1465650" cy="112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0"/>
          <p:cNvSpPr txBox="1">
            <a:spLocks noGrp="1"/>
          </p:cNvSpPr>
          <p:nvPr>
            <p:ph type="subTitle" idx="5"/>
          </p:nvPr>
        </p:nvSpPr>
        <p:spPr>
          <a:xfrm>
            <a:off x="5832502" y="3301988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/>
              <a:t>Venus has a beautiful name and is the second planet from the Sun. It’s terribly hot, even hotter than Mercury</a:t>
            </a:r>
            <a:endParaRPr/>
          </a:p>
        </p:txBody>
      </p:sp>
      <p:sp>
        <p:nvSpPr>
          <p:cNvPr id="271" name="Google Shape;271;p30"/>
          <p:cNvSpPr txBox="1">
            <a:spLocks noGrp="1"/>
          </p:cNvSpPr>
          <p:nvPr>
            <p:ph type="ctrTitle" idx="2"/>
          </p:nvPr>
        </p:nvSpPr>
        <p:spPr>
          <a:xfrm>
            <a:off x="3224414" y="2880763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/>
              <a:t>JUPITER</a:t>
            </a:r>
            <a:endParaRPr sz="1400" dirty="0"/>
          </a:p>
        </p:txBody>
      </p:sp>
      <p:sp>
        <p:nvSpPr>
          <p:cNvPr id="272" name="Google Shape;272;p30"/>
          <p:cNvSpPr txBox="1">
            <a:spLocks noGrp="1"/>
          </p:cNvSpPr>
          <p:nvPr>
            <p:ph type="subTitle" idx="3"/>
          </p:nvPr>
        </p:nvSpPr>
        <p:spPr>
          <a:xfrm>
            <a:off x="3558014" y="3301988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/>
              <a:t>It’s the biggest planet in our Solar System and also the fourth-brightest object in the night sky</a:t>
            </a:r>
            <a:endParaRPr/>
          </a:p>
        </p:txBody>
      </p:sp>
      <p:grpSp>
        <p:nvGrpSpPr>
          <p:cNvPr id="274" name="Google Shape;274;p30"/>
          <p:cNvGrpSpPr/>
          <p:nvPr/>
        </p:nvGrpSpPr>
        <p:grpSpPr>
          <a:xfrm>
            <a:off x="6528752" y="2374383"/>
            <a:ext cx="459572" cy="459572"/>
            <a:chOff x="1190625" y="238125"/>
            <a:chExt cx="5228350" cy="5228350"/>
          </a:xfrm>
        </p:grpSpPr>
        <p:sp>
          <p:nvSpPr>
            <p:cNvPr id="275" name="Google Shape;275;p30"/>
            <p:cNvSpPr/>
            <p:nvPr/>
          </p:nvSpPr>
          <p:spPr>
            <a:xfrm>
              <a:off x="1190625" y="238125"/>
              <a:ext cx="5228350" cy="5228350"/>
            </a:xfrm>
            <a:custGeom>
              <a:avLst/>
              <a:gdLst/>
              <a:ahLst/>
              <a:cxnLst/>
              <a:rect l="l" t="t" r="r" b="b"/>
              <a:pathLst>
                <a:path w="209134" h="209134" extrusionOk="0">
                  <a:moveTo>
                    <a:pt x="104579" y="8161"/>
                  </a:moveTo>
                  <a:cubicBezTo>
                    <a:pt x="157738" y="8161"/>
                    <a:pt x="200972" y="51419"/>
                    <a:pt x="200972" y="104579"/>
                  </a:cubicBezTo>
                  <a:cubicBezTo>
                    <a:pt x="200972" y="157738"/>
                    <a:pt x="157738" y="200972"/>
                    <a:pt x="104579" y="200972"/>
                  </a:cubicBezTo>
                  <a:cubicBezTo>
                    <a:pt x="51419" y="200972"/>
                    <a:pt x="8161" y="157738"/>
                    <a:pt x="8161" y="104579"/>
                  </a:cubicBezTo>
                  <a:cubicBezTo>
                    <a:pt x="8161" y="51419"/>
                    <a:pt x="51419" y="8161"/>
                    <a:pt x="104579" y="8161"/>
                  </a:cubicBezTo>
                  <a:close/>
                  <a:moveTo>
                    <a:pt x="104579" y="0"/>
                  </a:moveTo>
                  <a:cubicBezTo>
                    <a:pt x="76639" y="0"/>
                    <a:pt x="50390" y="10882"/>
                    <a:pt x="30636" y="30636"/>
                  </a:cubicBezTo>
                  <a:cubicBezTo>
                    <a:pt x="10882" y="50390"/>
                    <a:pt x="0" y="76639"/>
                    <a:pt x="0" y="104579"/>
                  </a:cubicBezTo>
                  <a:cubicBezTo>
                    <a:pt x="0" y="132494"/>
                    <a:pt x="10882" y="158768"/>
                    <a:pt x="30636" y="178522"/>
                  </a:cubicBezTo>
                  <a:cubicBezTo>
                    <a:pt x="50390" y="198276"/>
                    <a:pt x="76639" y="209133"/>
                    <a:pt x="104579" y="209133"/>
                  </a:cubicBezTo>
                  <a:cubicBezTo>
                    <a:pt x="132494" y="209133"/>
                    <a:pt x="158768" y="198276"/>
                    <a:pt x="178522" y="178522"/>
                  </a:cubicBezTo>
                  <a:cubicBezTo>
                    <a:pt x="198276" y="158768"/>
                    <a:pt x="209133" y="132494"/>
                    <a:pt x="209133" y="104579"/>
                  </a:cubicBezTo>
                  <a:cubicBezTo>
                    <a:pt x="209133" y="76639"/>
                    <a:pt x="198276" y="50390"/>
                    <a:pt x="178522" y="30636"/>
                  </a:cubicBezTo>
                  <a:cubicBezTo>
                    <a:pt x="158768" y="10882"/>
                    <a:pt x="132494" y="0"/>
                    <a:pt x="104579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0"/>
            <p:cNvSpPr/>
            <p:nvPr/>
          </p:nvSpPr>
          <p:spPr>
            <a:xfrm>
              <a:off x="5078925" y="1363825"/>
              <a:ext cx="227950" cy="207600"/>
            </a:xfrm>
            <a:custGeom>
              <a:avLst/>
              <a:gdLst/>
              <a:ahLst/>
              <a:cxnLst/>
              <a:rect l="l" t="t" r="r" b="b"/>
              <a:pathLst>
                <a:path w="9118" h="8304" extrusionOk="0">
                  <a:moveTo>
                    <a:pt x="4510" y="1"/>
                  </a:moveTo>
                  <a:cubicBezTo>
                    <a:pt x="3463" y="1"/>
                    <a:pt x="2415" y="399"/>
                    <a:pt x="1618" y="1196"/>
                  </a:cubicBezTo>
                  <a:cubicBezTo>
                    <a:pt x="25" y="2789"/>
                    <a:pt x="1" y="5362"/>
                    <a:pt x="1594" y="6955"/>
                  </a:cubicBezTo>
                  <a:lnTo>
                    <a:pt x="1716" y="7102"/>
                  </a:lnTo>
                  <a:cubicBezTo>
                    <a:pt x="2525" y="7886"/>
                    <a:pt x="3579" y="8303"/>
                    <a:pt x="4633" y="8303"/>
                  </a:cubicBezTo>
                  <a:cubicBezTo>
                    <a:pt x="5662" y="8303"/>
                    <a:pt x="6716" y="7911"/>
                    <a:pt x="7500" y="7102"/>
                  </a:cubicBezTo>
                  <a:cubicBezTo>
                    <a:pt x="9093" y="5509"/>
                    <a:pt x="9118" y="2936"/>
                    <a:pt x="7525" y="1343"/>
                  </a:cubicBezTo>
                  <a:lnTo>
                    <a:pt x="7402" y="1196"/>
                  </a:lnTo>
                  <a:cubicBezTo>
                    <a:pt x="6606" y="399"/>
                    <a:pt x="5558" y="1"/>
                    <a:pt x="4510" y="1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0"/>
            <p:cNvSpPr/>
            <p:nvPr/>
          </p:nvSpPr>
          <p:spPr>
            <a:xfrm>
              <a:off x="1541700" y="789950"/>
              <a:ext cx="4364425" cy="4124450"/>
            </a:xfrm>
            <a:custGeom>
              <a:avLst/>
              <a:gdLst/>
              <a:ahLst/>
              <a:cxnLst/>
              <a:rect l="l" t="t" r="r" b="b"/>
              <a:pathLst>
                <a:path w="174577" h="164978" extrusionOk="0">
                  <a:moveTo>
                    <a:pt x="90390" y="1"/>
                  </a:moveTo>
                  <a:cubicBezTo>
                    <a:pt x="86583" y="1"/>
                    <a:pt x="82772" y="263"/>
                    <a:pt x="78992" y="794"/>
                  </a:cubicBezTo>
                  <a:cubicBezTo>
                    <a:pt x="61150" y="3294"/>
                    <a:pt x="44950" y="11381"/>
                    <a:pt x="32181" y="24151"/>
                  </a:cubicBezTo>
                  <a:cubicBezTo>
                    <a:pt x="1" y="56331"/>
                    <a:pt x="1" y="108681"/>
                    <a:pt x="32181" y="140837"/>
                  </a:cubicBezTo>
                  <a:cubicBezTo>
                    <a:pt x="48258" y="156939"/>
                    <a:pt x="69385" y="164978"/>
                    <a:pt x="90536" y="164978"/>
                  </a:cubicBezTo>
                  <a:cubicBezTo>
                    <a:pt x="111662" y="164978"/>
                    <a:pt x="132789" y="156939"/>
                    <a:pt x="148867" y="140837"/>
                  </a:cubicBezTo>
                  <a:cubicBezTo>
                    <a:pt x="162200" y="127504"/>
                    <a:pt x="170386" y="110593"/>
                    <a:pt x="172518" y="91893"/>
                  </a:cubicBezTo>
                  <a:cubicBezTo>
                    <a:pt x="174577" y="73756"/>
                    <a:pt x="170533" y="55228"/>
                    <a:pt x="161097" y="39714"/>
                  </a:cubicBezTo>
                  <a:cubicBezTo>
                    <a:pt x="160341" y="38444"/>
                    <a:pt x="158996" y="37743"/>
                    <a:pt x="157612" y="37743"/>
                  </a:cubicBezTo>
                  <a:cubicBezTo>
                    <a:pt x="156887" y="37743"/>
                    <a:pt x="156151" y="37936"/>
                    <a:pt x="155484" y="38341"/>
                  </a:cubicBezTo>
                  <a:cubicBezTo>
                    <a:pt x="153572" y="39518"/>
                    <a:pt x="152960" y="42017"/>
                    <a:pt x="154112" y="43954"/>
                  </a:cubicBezTo>
                  <a:cubicBezTo>
                    <a:pt x="171930" y="73291"/>
                    <a:pt x="167395" y="110765"/>
                    <a:pt x="143107" y="135077"/>
                  </a:cubicBezTo>
                  <a:cubicBezTo>
                    <a:pt x="128610" y="149562"/>
                    <a:pt x="109567" y="156804"/>
                    <a:pt x="90527" y="156804"/>
                  </a:cubicBezTo>
                  <a:cubicBezTo>
                    <a:pt x="71486" y="156804"/>
                    <a:pt x="52449" y="149562"/>
                    <a:pt x="37965" y="135077"/>
                  </a:cubicBezTo>
                  <a:cubicBezTo>
                    <a:pt x="8971" y="106083"/>
                    <a:pt x="8971" y="58904"/>
                    <a:pt x="37965" y="29935"/>
                  </a:cubicBezTo>
                  <a:cubicBezTo>
                    <a:pt x="52182" y="15717"/>
                    <a:pt x="71387" y="8249"/>
                    <a:pt x="90744" y="8249"/>
                  </a:cubicBezTo>
                  <a:cubicBezTo>
                    <a:pt x="102686" y="8249"/>
                    <a:pt x="114686" y="11091"/>
                    <a:pt x="125608" y="16945"/>
                  </a:cubicBezTo>
                  <a:cubicBezTo>
                    <a:pt x="126222" y="17267"/>
                    <a:pt x="126880" y="17420"/>
                    <a:pt x="127528" y="17420"/>
                  </a:cubicBezTo>
                  <a:cubicBezTo>
                    <a:pt x="128998" y="17420"/>
                    <a:pt x="130415" y="16632"/>
                    <a:pt x="131147" y="15254"/>
                  </a:cubicBezTo>
                  <a:cubicBezTo>
                    <a:pt x="132225" y="13269"/>
                    <a:pt x="131466" y="10793"/>
                    <a:pt x="129480" y="9739"/>
                  </a:cubicBezTo>
                  <a:cubicBezTo>
                    <a:pt x="117533" y="3344"/>
                    <a:pt x="103984" y="1"/>
                    <a:pt x="90390" y="1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0"/>
            <p:cNvSpPr/>
            <p:nvPr/>
          </p:nvSpPr>
          <p:spPr>
            <a:xfrm>
              <a:off x="2174650" y="1214775"/>
              <a:ext cx="2417200" cy="2505450"/>
            </a:xfrm>
            <a:custGeom>
              <a:avLst/>
              <a:gdLst/>
              <a:ahLst/>
              <a:cxnLst/>
              <a:rect l="l" t="t" r="r" b="b"/>
              <a:pathLst>
                <a:path w="96688" h="100218" extrusionOk="0">
                  <a:moveTo>
                    <a:pt x="64777" y="18554"/>
                  </a:moveTo>
                  <a:cubicBezTo>
                    <a:pt x="73845" y="18554"/>
                    <a:pt x="81222" y="25956"/>
                    <a:pt x="81222" y="35024"/>
                  </a:cubicBezTo>
                  <a:cubicBezTo>
                    <a:pt x="81222" y="44092"/>
                    <a:pt x="73845" y="51469"/>
                    <a:pt x="64777" y="51469"/>
                  </a:cubicBezTo>
                  <a:cubicBezTo>
                    <a:pt x="57253" y="51469"/>
                    <a:pt x="51125" y="57572"/>
                    <a:pt x="51125" y="65096"/>
                  </a:cubicBezTo>
                  <a:cubicBezTo>
                    <a:pt x="51125" y="74165"/>
                    <a:pt x="43748" y="81542"/>
                    <a:pt x="34680" y="81542"/>
                  </a:cubicBezTo>
                  <a:cubicBezTo>
                    <a:pt x="25612" y="81542"/>
                    <a:pt x="18235" y="74165"/>
                    <a:pt x="18235" y="65096"/>
                  </a:cubicBezTo>
                  <a:cubicBezTo>
                    <a:pt x="18235" y="52278"/>
                    <a:pt x="23455" y="40661"/>
                    <a:pt x="31861" y="32230"/>
                  </a:cubicBezTo>
                  <a:cubicBezTo>
                    <a:pt x="31861" y="32230"/>
                    <a:pt x="31886" y="32230"/>
                    <a:pt x="31886" y="32206"/>
                  </a:cubicBezTo>
                  <a:cubicBezTo>
                    <a:pt x="31886" y="32206"/>
                    <a:pt x="31886" y="32206"/>
                    <a:pt x="31911" y="32181"/>
                  </a:cubicBezTo>
                  <a:cubicBezTo>
                    <a:pt x="40342" y="23774"/>
                    <a:pt x="51959" y="18554"/>
                    <a:pt x="64777" y="18554"/>
                  </a:cubicBezTo>
                  <a:close/>
                  <a:moveTo>
                    <a:pt x="63208" y="1"/>
                  </a:moveTo>
                  <a:cubicBezTo>
                    <a:pt x="60953" y="1"/>
                    <a:pt x="59140" y="1839"/>
                    <a:pt x="59140" y="4094"/>
                  </a:cubicBezTo>
                  <a:lnTo>
                    <a:pt x="59140" y="10687"/>
                  </a:lnTo>
                  <a:cubicBezTo>
                    <a:pt x="54679" y="11152"/>
                    <a:pt x="50366" y="12133"/>
                    <a:pt x="46297" y="13603"/>
                  </a:cubicBezTo>
                  <a:lnTo>
                    <a:pt x="43111" y="5957"/>
                  </a:lnTo>
                  <a:cubicBezTo>
                    <a:pt x="42465" y="4388"/>
                    <a:pt x="40943" y="3430"/>
                    <a:pt x="39341" y="3430"/>
                  </a:cubicBezTo>
                  <a:cubicBezTo>
                    <a:pt x="38816" y="3430"/>
                    <a:pt x="38282" y="3533"/>
                    <a:pt x="37768" y="3751"/>
                  </a:cubicBezTo>
                  <a:cubicBezTo>
                    <a:pt x="35685" y="4609"/>
                    <a:pt x="34705" y="6986"/>
                    <a:pt x="35562" y="9069"/>
                  </a:cubicBezTo>
                  <a:lnTo>
                    <a:pt x="38822" y="16961"/>
                  </a:lnTo>
                  <a:cubicBezTo>
                    <a:pt x="35342" y="18848"/>
                    <a:pt x="32082" y="21079"/>
                    <a:pt x="29092" y="23652"/>
                  </a:cubicBezTo>
                  <a:lnTo>
                    <a:pt x="24043" y="18579"/>
                  </a:lnTo>
                  <a:cubicBezTo>
                    <a:pt x="23234" y="17782"/>
                    <a:pt x="22187" y="17384"/>
                    <a:pt x="21142" y="17384"/>
                  </a:cubicBezTo>
                  <a:cubicBezTo>
                    <a:pt x="20097" y="17384"/>
                    <a:pt x="19056" y="17782"/>
                    <a:pt x="18259" y="18579"/>
                  </a:cubicBezTo>
                  <a:cubicBezTo>
                    <a:pt x="16666" y="20172"/>
                    <a:pt x="16666" y="22770"/>
                    <a:pt x="18259" y="24363"/>
                  </a:cubicBezTo>
                  <a:lnTo>
                    <a:pt x="23332" y="29436"/>
                  </a:lnTo>
                  <a:cubicBezTo>
                    <a:pt x="19681" y="33652"/>
                    <a:pt x="16691" y="38431"/>
                    <a:pt x="14460" y="43627"/>
                  </a:cubicBezTo>
                  <a:lnTo>
                    <a:pt x="7328" y="40857"/>
                  </a:lnTo>
                  <a:cubicBezTo>
                    <a:pt x="6838" y="40663"/>
                    <a:pt x="6334" y="40571"/>
                    <a:pt x="5839" y="40571"/>
                  </a:cubicBezTo>
                  <a:cubicBezTo>
                    <a:pt x="4208" y="40571"/>
                    <a:pt x="2674" y="41568"/>
                    <a:pt x="2034" y="43185"/>
                  </a:cubicBezTo>
                  <a:cubicBezTo>
                    <a:pt x="1226" y="45269"/>
                    <a:pt x="2255" y="47646"/>
                    <a:pt x="4363" y="48455"/>
                  </a:cubicBezTo>
                  <a:lnTo>
                    <a:pt x="11813" y="51371"/>
                  </a:lnTo>
                  <a:cubicBezTo>
                    <a:pt x="11005" y="54484"/>
                    <a:pt x="10465" y="57719"/>
                    <a:pt x="10220" y="61028"/>
                  </a:cubicBezTo>
                  <a:lnTo>
                    <a:pt x="4069" y="61028"/>
                  </a:lnTo>
                  <a:cubicBezTo>
                    <a:pt x="1814" y="61028"/>
                    <a:pt x="0" y="62841"/>
                    <a:pt x="0" y="65096"/>
                  </a:cubicBezTo>
                  <a:cubicBezTo>
                    <a:pt x="0" y="67351"/>
                    <a:pt x="1814" y="69189"/>
                    <a:pt x="4069" y="69189"/>
                  </a:cubicBezTo>
                  <a:lnTo>
                    <a:pt x="10416" y="69189"/>
                  </a:lnTo>
                  <a:cubicBezTo>
                    <a:pt x="11299" y="74532"/>
                    <a:pt x="13921" y="79287"/>
                    <a:pt x="17671" y="82865"/>
                  </a:cubicBezTo>
                  <a:lnTo>
                    <a:pt x="11985" y="88527"/>
                  </a:lnTo>
                  <a:cubicBezTo>
                    <a:pt x="10392" y="90120"/>
                    <a:pt x="10392" y="92718"/>
                    <a:pt x="11985" y="94311"/>
                  </a:cubicBezTo>
                  <a:cubicBezTo>
                    <a:pt x="12794" y="95120"/>
                    <a:pt x="13848" y="95512"/>
                    <a:pt x="14877" y="95512"/>
                  </a:cubicBezTo>
                  <a:cubicBezTo>
                    <a:pt x="15931" y="95512"/>
                    <a:pt x="16960" y="95120"/>
                    <a:pt x="17769" y="94311"/>
                  </a:cubicBezTo>
                  <a:lnTo>
                    <a:pt x="24558" y="87522"/>
                  </a:lnTo>
                  <a:cubicBezTo>
                    <a:pt x="27646" y="88943"/>
                    <a:pt x="31077" y="89728"/>
                    <a:pt x="34680" y="89728"/>
                  </a:cubicBezTo>
                  <a:cubicBezTo>
                    <a:pt x="35489" y="89728"/>
                    <a:pt x="36298" y="89679"/>
                    <a:pt x="37082" y="89605"/>
                  </a:cubicBezTo>
                  <a:lnTo>
                    <a:pt x="37082" y="96149"/>
                  </a:lnTo>
                  <a:cubicBezTo>
                    <a:pt x="37082" y="98404"/>
                    <a:pt x="38920" y="100217"/>
                    <a:pt x="41175" y="100217"/>
                  </a:cubicBezTo>
                  <a:cubicBezTo>
                    <a:pt x="43430" y="100217"/>
                    <a:pt x="45243" y="98404"/>
                    <a:pt x="45243" y="96149"/>
                  </a:cubicBezTo>
                  <a:lnTo>
                    <a:pt x="45243" y="87326"/>
                  </a:lnTo>
                  <a:cubicBezTo>
                    <a:pt x="47841" y="86100"/>
                    <a:pt x="50194" y="84434"/>
                    <a:pt x="52179" y="82399"/>
                  </a:cubicBezTo>
                  <a:lnTo>
                    <a:pt x="57253" y="87473"/>
                  </a:lnTo>
                  <a:cubicBezTo>
                    <a:pt x="58061" y="88282"/>
                    <a:pt x="59115" y="88674"/>
                    <a:pt x="60145" y="88674"/>
                  </a:cubicBezTo>
                  <a:cubicBezTo>
                    <a:pt x="61198" y="88674"/>
                    <a:pt x="62252" y="88282"/>
                    <a:pt x="63037" y="87473"/>
                  </a:cubicBezTo>
                  <a:cubicBezTo>
                    <a:pt x="64630" y="85880"/>
                    <a:pt x="64630" y="83306"/>
                    <a:pt x="63037" y="81713"/>
                  </a:cubicBezTo>
                  <a:lnTo>
                    <a:pt x="56934" y="75611"/>
                  </a:lnTo>
                  <a:cubicBezTo>
                    <a:pt x="58454" y="72424"/>
                    <a:pt x="59311" y="68871"/>
                    <a:pt x="59311" y="65096"/>
                  </a:cubicBezTo>
                  <a:cubicBezTo>
                    <a:pt x="59311" y="63699"/>
                    <a:pt x="59851" y="62400"/>
                    <a:pt x="60733" y="61444"/>
                  </a:cubicBezTo>
                  <a:lnTo>
                    <a:pt x="68870" y="69508"/>
                  </a:lnTo>
                  <a:cubicBezTo>
                    <a:pt x="69679" y="70292"/>
                    <a:pt x="70708" y="70684"/>
                    <a:pt x="71762" y="70684"/>
                  </a:cubicBezTo>
                  <a:cubicBezTo>
                    <a:pt x="72791" y="70684"/>
                    <a:pt x="73845" y="70268"/>
                    <a:pt x="74654" y="69459"/>
                  </a:cubicBezTo>
                  <a:cubicBezTo>
                    <a:pt x="76247" y="67866"/>
                    <a:pt x="76222" y="65268"/>
                    <a:pt x="74629" y="63699"/>
                  </a:cubicBezTo>
                  <a:lnTo>
                    <a:pt x="69973" y="59067"/>
                  </a:lnTo>
                  <a:cubicBezTo>
                    <a:pt x="75953" y="57793"/>
                    <a:pt x="81124" y="54312"/>
                    <a:pt x="84629" y="49558"/>
                  </a:cubicBezTo>
                  <a:lnTo>
                    <a:pt x="90781" y="51616"/>
                  </a:lnTo>
                  <a:cubicBezTo>
                    <a:pt x="91222" y="51764"/>
                    <a:pt x="91663" y="51837"/>
                    <a:pt x="92104" y="51837"/>
                  </a:cubicBezTo>
                  <a:cubicBezTo>
                    <a:pt x="93795" y="51837"/>
                    <a:pt x="95388" y="50759"/>
                    <a:pt x="95976" y="49068"/>
                  </a:cubicBezTo>
                  <a:cubicBezTo>
                    <a:pt x="96687" y="46911"/>
                    <a:pt x="95535" y="44607"/>
                    <a:pt x="93403" y="43872"/>
                  </a:cubicBezTo>
                  <a:lnTo>
                    <a:pt x="88330" y="42181"/>
                  </a:lnTo>
                  <a:cubicBezTo>
                    <a:pt x="89016" y="39901"/>
                    <a:pt x="89384" y="37499"/>
                    <a:pt x="89384" y="35024"/>
                  </a:cubicBezTo>
                  <a:cubicBezTo>
                    <a:pt x="89384" y="32156"/>
                    <a:pt x="88893" y="29387"/>
                    <a:pt x="87987" y="26838"/>
                  </a:cubicBezTo>
                  <a:lnTo>
                    <a:pt x="93011" y="24975"/>
                  </a:lnTo>
                  <a:cubicBezTo>
                    <a:pt x="95119" y="24167"/>
                    <a:pt x="96197" y="21838"/>
                    <a:pt x="95413" y="19706"/>
                  </a:cubicBezTo>
                  <a:cubicBezTo>
                    <a:pt x="94802" y="18065"/>
                    <a:pt x="93241" y="17048"/>
                    <a:pt x="91585" y="17048"/>
                  </a:cubicBezTo>
                  <a:cubicBezTo>
                    <a:pt x="91114" y="17048"/>
                    <a:pt x="90635" y="17130"/>
                    <a:pt x="90168" y="17304"/>
                  </a:cubicBezTo>
                  <a:lnTo>
                    <a:pt x="83967" y="19608"/>
                  </a:lnTo>
                  <a:cubicBezTo>
                    <a:pt x="79948" y="14608"/>
                    <a:pt x="74017" y="11201"/>
                    <a:pt x="67301" y="10515"/>
                  </a:cubicBezTo>
                  <a:lnTo>
                    <a:pt x="67301" y="4094"/>
                  </a:lnTo>
                  <a:cubicBezTo>
                    <a:pt x="67301" y="1839"/>
                    <a:pt x="65488" y="1"/>
                    <a:pt x="63208" y="1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0"/>
            <p:cNvSpPr/>
            <p:nvPr/>
          </p:nvSpPr>
          <p:spPr>
            <a:xfrm>
              <a:off x="3780575" y="1999675"/>
              <a:ext cx="204050" cy="204075"/>
            </a:xfrm>
            <a:custGeom>
              <a:avLst/>
              <a:gdLst/>
              <a:ahLst/>
              <a:cxnLst/>
              <a:rect l="l" t="t" r="r" b="b"/>
              <a:pathLst>
                <a:path w="8162" h="8163" extrusionOk="0">
                  <a:moveTo>
                    <a:pt x="4069" y="1"/>
                  </a:moveTo>
                  <a:cubicBezTo>
                    <a:pt x="2991" y="1"/>
                    <a:pt x="1961" y="442"/>
                    <a:pt x="1177" y="1202"/>
                  </a:cubicBezTo>
                  <a:cubicBezTo>
                    <a:pt x="417" y="1961"/>
                    <a:pt x="1" y="3015"/>
                    <a:pt x="1" y="4094"/>
                  </a:cubicBezTo>
                  <a:cubicBezTo>
                    <a:pt x="1" y="5148"/>
                    <a:pt x="417" y="6226"/>
                    <a:pt x="1177" y="6986"/>
                  </a:cubicBezTo>
                  <a:cubicBezTo>
                    <a:pt x="1961" y="7721"/>
                    <a:pt x="2991" y="8162"/>
                    <a:pt x="4069" y="8162"/>
                  </a:cubicBezTo>
                  <a:cubicBezTo>
                    <a:pt x="5147" y="8162"/>
                    <a:pt x="6201" y="7721"/>
                    <a:pt x="6961" y="6986"/>
                  </a:cubicBezTo>
                  <a:cubicBezTo>
                    <a:pt x="7721" y="6226"/>
                    <a:pt x="8162" y="5148"/>
                    <a:pt x="8162" y="4094"/>
                  </a:cubicBezTo>
                  <a:cubicBezTo>
                    <a:pt x="8162" y="3015"/>
                    <a:pt x="7721" y="1961"/>
                    <a:pt x="6961" y="1202"/>
                  </a:cubicBezTo>
                  <a:cubicBezTo>
                    <a:pt x="6201" y="442"/>
                    <a:pt x="5147" y="1"/>
                    <a:pt x="4069" y="1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0"/>
            <p:cNvSpPr/>
            <p:nvPr/>
          </p:nvSpPr>
          <p:spPr>
            <a:xfrm>
              <a:off x="3315525" y="1929225"/>
              <a:ext cx="204675" cy="204050"/>
            </a:xfrm>
            <a:custGeom>
              <a:avLst/>
              <a:gdLst/>
              <a:ahLst/>
              <a:cxnLst/>
              <a:rect l="l" t="t" r="r" b="b"/>
              <a:pathLst>
                <a:path w="8187" h="8162" extrusionOk="0">
                  <a:moveTo>
                    <a:pt x="4093" y="0"/>
                  </a:moveTo>
                  <a:cubicBezTo>
                    <a:pt x="3015" y="0"/>
                    <a:pt x="1961" y="441"/>
                    <a:pt x="1201" y="1201"/>
                  </a:cubicBezTo>
                  <a:cubicBezTo>
                    <a:pt x="442" y="1961"/>
                    <a:pt x="0" y="3015"/>
                    <a:pt x="0" y="4093"/>
                  </a:cubicBezTo>
                  <a:cubicBezTo>
                    <a:pt x="0" y="5172"/>
                    <a:pt x="442" y="6225"/>
                    <a:pt x="1201" y="6985"/>
                  </a:cubicBezTo>
                  <a:cubicBezTo>
                    <a:pt x="1961" y="7745"/>
                    <a:pt x="3015" y="8162"/>
                    <a:pt x="4093" y="8162"/>
                  </a:cubicBezTo>
                  <a:cubicBezTo>
                    <a:pt x="5172" y="8162"/>
                    <a:pt x="6226" y="7745"/>
                    <a:pt x="6985" y="6985"/>
                  </a:cubicBezTo>
                  <a:cubicBezTo>
                    <a:pt x="7745" y="6201"/>
                    <a:pt x="8186" y="5172"/>
                    <a:pt x="8186" y="4093"/>
                  </a:cubicBezTo>
                  <a:cubicBezTo>
                    <a:pt x="8186" y="3015"/>
                    <a:pt x="7745" y="1961"/>
                    <a:pt x="6985" y="1201"/>
                  </a:cubicBezTo>
                  <a:cubicBezTo>
                    <a:pt x="6226" y="441"/>
                    <a:pt x="5172" y="0"/>
                    <a:pt x="4093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0"/>
            <p:cNvSpPr/>
            <p:nvPr/>
          </p:nvSpPr>
          <p:spPr>
            <a:xfrm>
              <a:off x="2797175" y="2459225"/>
              <a:ext cx="204650" cy="204050"/>
            </a:xfrm>
            <a:custGeom>
              <a:avLst/>
              <a:gdLst/>
              <a:ahLst/>
              <a:cxnLst/>
              <a:rect l="l" t="t" r="r" b="b"/>
              <a:pathLst>
                <a:path w="8186" h="8162" extrusionOk="0">
                  <a:moveTo>
                    <a:pt x="4093" y="0"/>
                  </a:moveTo>
                  <a:cubicBezTo>
                    <a:pt x="3015" y="0"/>
                    <a:pt x="1961" y="441"/>
                    <a:pt x="1201" y="1201"/>
                  </a:cubicBezTo>
                  <a:cubicBezTo>
                    <a:pt x="441" y="1961"/>
                    <a:pt x="0" y="3015"/>
                    <a:pt x="0" y="4093"/>
                  </a:cubicBezTo>
                  <a:cubicBezTo>
                    <a:pt x="0" y="5147"/>
                    <a:pt x="441" y="6226"/>
                    <a:pt x="1201" y="6985"/>
                  </a:cubicBezTo>
                  <a:cubicBezTo>
                    <a:pt x="1961" y="7721"/>
                    <a:pt x="3015" y="8162"/>
                    <a:pt x="4093" y="8162"/>
                  </a:cubicBezTo>
                  <a:cubicBezTo>
                    <a:pt x="5171" y="8162"/>
                    <a:pt x="6225" y="7721"/>
                    <a:pt x="6985" y="6985"/>
                  </a:cubicBezTo>
                  <a:cubicBezTo>
                    <a:pt x="7745" y="6226"/>
                    <a:pt x="8186" y="5147"/>
                    <a:pt x="8186" y="4093"/>
                  </a:cubicBezTo>
                  <a:cubicBezTo>
                    <a:pt x="8186" y="3015"/>
                    <a:pt x="7745" y="1961"/>
                    <a:pt x="6985" y="1201"/>
                  </a:cubicBezTo>
                  <a:cubicBezTo>
                    <a:pt x="6225" y="441"/>
                    <a:pt x="5171" y="0"/>
                    <a:pt x="4093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0"/>
            <p:cNvSpPr/>
            <p:nvPr/>
          </p:nvSpPr>
          <p:spPr>
            <a:xfrm>
              <a:off x="3217500" y="2393050"/>
              <a:ext cx="204650" cy="204050"/>
            </a:xfrm>
            <a:custGeom>
              <a:avLst/>
              <a:gdLst/>
              <a:ahLst/>
              <a:cxnLst/>
              <a:rect l="l" t="t" r="r" b="b"/>
              <a:pathLst>
                <a:path w="8186" h="8162" extrusionOk="0">
                  <a:moveTo>
                    <a:pt x="4093" y="0"/>
                  </a:moveTo>
                  <a:cubicBezTo>
                    <a:pt x="3015" y="0"/>
                    <a:pt x="1961" y="442"/>
                    <a:pt x="1201" y="1177"/>
                  </a:cubicBezTo>
                  <a:cubicBezTo>
                    <a:pt x="441" y="1937"/>
                    <a:pt x="0" y="3015"/>
                    <a:pt x="0" y="4069"/>
                  </a:cubicBezTo>
                  <a:cubicBezTo>
                    <a:pt x="0" y="5147"/>
                    <a:pt x="441" y="6201"/>
                    <a:pt x="1201" y="6961"/>
                  </a:cubicBezTo>
                  <a:cubicBezTo>
                    <a:pt x="1961" y="7721"/>
                    <a:pt x="3015" y="8162"/>
                    <a:pt x="4093" y="8162"/>
                  </a:cubicBezTo>
                  <a:cubicBezTo>
                    <a:pt x="5171" y="8162"/>
                    <a:pt x="6225" y="7721"/>
                    <a:pt x="6985" y="6961"/>
                  </a:cubicBezTo>
                  <a:cubicBezTo>
                    <a:pt x="7745" y="6201"/>
                    <a:pt x="8186" y="5147"/>
                    <a:pt x="8186" y="4069"/>
                  </a:cubicBezTo>
                  <a:cubicBezTo>
                    <a:pt x="8186" y="3015"/>
                    <a:pt x="7745" y="1937"/>
                    <a:pt x="6985" y="1177"/>
                  </a:cubicBezTo>
                  <a:cubicBezTo>
                    <a:pt x="6225" y="442"/>
                    <a:pt x="5171" y="0"/>
                    <a:pt x="4093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0"/>
            <p:cNvSpPr/>
            <p:nvPr/>
          </p:nvSpPr>
          <p:spPr>
            <a:xfrm>
              <a:off x="2910525" y="2874650"/>
              <a:ext cx="204050" cy="204675"/>
            </a:xfrm>
            <a:custGeom>
              <a:avLst/>
              <a:gdLst/>
              <a:ahLst/>
              <a:cxnLst/>
              <a:rect l="l" t="t" r="r" b="b"/>
              <a:pathLst>
                <a:path w="8162" h="8187" extrusionOk="0">
                  <a:moveTo>
                    <a:pt x="4093" y="0"/>
                  </a:moveTo>
                  <a:cubicBezTo>
                    <a:pt x="3015" y="0"/>
                    <a:pt x="1961" y="441"/>
                    <a:pt x="1201" y="1201"/>
                  </a:cubicBezTo>
                  <a:cubicBezTo>
                    <a:pt x="441" y="1961"/>
                    <a:pt x="0" y="3015"/>
                    <a:pt x="0" y="4093"/>
                  </a:cubicBezTo>
                  <a:cubicBezTo>
                    <a:pt x="0" y="5172"/>
                    <a:pt x="441" y="6225"/>
                    <a:pt x="1201" y="6985"/>
                  </a:cubicBezTo>
                  <a:cubicBezTo>
                    <a:pt x="1961" y="7745"/>
                    <a:pt x="3015" y="8186"/>
                    <a:pt x="4093" y="8186"/>
                  </a:cubicBezTo>
                  <a:cubicBezTo>
                    <a:pt x="5171" y="8186"/>
                    <a:pt x="6201" y="7745"/>
                    <a:pt x="6961" y="6985"/>
                  </a:cubicBezTo>
                  <a:cubicBezTo>
                    <a:pt x="7745" y="6225"/>
                    <a:pt x="8162" y="5172"/>
                    <a:pt x="8162" y="4093"/>
                  </a:cubicBezTo>
                  <a:cubicBezTo>
                    <a:pt x="8162" y="3015"/>
                    <a:pt x="7745" y="1961"/>
                    <a:pt x="6961" y="1201"/>
                  </a:cubicBezTo>
                  <a:cubicBezTo>
                    <a:pt x="6201" y="441"/>
                    <a:pt x="5171" y="0"/>
                    <a:pt x="4093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0"/>
            <p:cNvSpPr/>
            <p:nvPr/>
          </p:nvSpPr>
          <p:spPr>
            <a:xfrm>
              <a:off x="4078975" y="3087250"/>
              <a:ext cx="983425" cy="1061875"/>
            </a:xfrm>
            <a:custGeom>
              <a:avLst/>
              <a:gdLst/>
              <a:ahLst/>
              <a:cxnLst/>
              <a:rect l="l" t="t" r="r" b="b"/>
              <a:pathLst>
                <a:path w="39337" h="42475" extrusionOk="0">
                  <a:moveTo>
                    <a:pt x="19681" y="15515"/>
                  </a:moveTo>
                  <a:cubicBezTo>
                    <a:pt x="22818" y="15515"/>
                    <a:pt x="25391" y="18088"/>
                    <a:pt x="25391" y="21250"/>
                  </a:cubicBezTo>
                  <a:cubicBezTo>
                    <a:pt x="25391" y="24387"/>
                    <a:pt x="22818" y="26960"/>
                    <a:pt x="19681" y="26960"/>
                  </a:cubicBezTo>
                  <a:cubicBezTo>
                    <a:pt x="16519" y="26960"/>
                    <a:pt x="13946" y="24387"/>
                    <a:pt x="13946" y="21250"/>
                  </a:cubicBezTo>
                  <a:cubicBezTo>
                    <a:pt x="13946" y="18088"/>
                    <a:pt x="16519" y="15515"/>
                    <a:pt x="19681" y="15515"/>
                  </a:cubicBezTo>
                  <a:close/>
                  <a:moveTo>
                    <a:pt x="19681" y="1"/>
                  </a:moveTo>
                  <a:cubicBezTo>
                    <a:pt x="17426" y="1"/>
                    <a:pt x="15588" y="1839"/>
                    <a:pt x="15588" y="4094"/>
                  </a:cubicBezTo>
                  <a:lnTo>
                    <a:pt x="15588" y="7966"/>
                  </a:lnTo>
                  <a:cubicBezTo>
                    <a:pt x="13652" y="8554"/>
                    <a:pt x="11887" y="9584"/>
                    <a:pt x="10417" y="10907"/>
                  </a:cubicBezTo>
                  <a:lnTo>
                    <a:pt x="7059" y="8897"/>
                  </a:lnTo>
                  <a:cubicBezTo>
                    <a:pt x="6407" y="8505"/>
                    <a:pt x="5684" y="8317"/>
                    <a:pt x="4969" y="8317"/>
                  </a:cubicBezTo>
                  <a:cubicBezTo>
                    <a:pt x="3585" y="8317"/>
                    <a:pt x="2230" y="9018"/>
                    <a:pt x="1471" y="10294"/>
                  </a:cubicBezTo>
                  <a:cubicBezTo>
                    <a:pt x="294" y="12231"/>
                    <a:pt x="932" y="14731"/>
                    <a:pt x="2868" y="15907"/>
                  </a:cubicBezTo>
                  <a:lnTo>
                    <a:pt x="6201" y="17917"/>
                  </a:lnTo>
                  <a:cubicBezTo>
                    <a:pt x="5931" y="18971"/>
                    <a:pt x="5784" y="20098"/>
                    <a:pt x="5784" y="21250"/>
                  </a:cubicBezTo>
                  <a:cubicBezTo>
                    <a:pt x="5784" y="22230"/>
                    <a:pt x="5882" y="23186"/>
                    <a:pt x="6079" y="24093"/>
                  </a:cubicBezTo>
                  <a:lnTo>
                    <a:pt x="2696" y="25980"/>
                  </a:lnTo>
                  <a:cubicBezTo>
                    <a:pt x="711" y="27083"/>
                    <a:pt x="0" y="29558"/>
                    <a:pt x="1103" y="31544"/>
                  </a:cubicBezTo>
                  <a:cubicBezTo>
                    <a:pt x="1839" y="32892"/>
                    <a:pt x="3236" y="33651"/>
                    <a:pt x="4657" y="33651"/>
                  </a:cubicBezTo>
                  <a:cubicBezTo>
                    <a:pt x="5343" y="33651"/>
                    <a:pt x="6030" y="33480"/>
                    <a:pt x="6642" y="33137"/>
                  </a:cubicBezTo>
                  <a:lnTo>
                    <a:pt x="10049" y="31249"/>
                  </a:lnTo>
                  <a:cubicBezTo>
                    <a:pt x="11593" y="32720"/>
                    <a:pt x="13480" y="33872"/>
                    <a:pt x="15588" y="34509"/>
                  </a:cubicBezTo>
                  <a:lnTo>
                    <a:pt x="15588" y="38406"/>
                  </a:lnTo>
                  <a:cubicBezTo>
                    <a:pt x="15588" y="40661"/>
                    <a:pt x="17426" y="42474"/>
                    <a:pt x="19681" y="42474"/>
                  </a:cubicBezTo>
                  <a:cubicBezTo>
                    <a:pt x="21936" y="42474"/>
                    <a:pt x="23749" y="40661"/>
                    <a:pt x="23749" y="38406"/>
                  </a:cubicBezTo>
                  <a:lnTo>
                    <a:pt x="23749" y="34509"/>
                  </a:lnTo>
                  <a:cubicBezTo>
                    <a:pt x="25710" y="33921"/>
                    <a:pt x="27475" y="32892"/>
                    <a:pt x="28945" y="31568"/>
                  </a:cubicBezTo>
                  <a:lnTo>
                    <a:pt x="32278" y="33578"/>
                  </a:lnTo>
                  <a:cubicBezTo>
                    <a:pt x="32940" y="33970"/>
                    <a:pt x="33651" y="34166"/>
                    <a:pt x="34386" y="34166"/>
                  </a:cubicBezTo>
                  <a:cubicBezTo>
                    <a:pt x="35759" y="34166"/>
                    <a:pt x="37107" y="33455"/>
                    <a:pt x="37891" y="32181"/>
                  </a:cubicBezTo>
                  <a:cubicBezTo>
                    <a:pt x="39043" y="30245"/>
                    <a:pt x="38430" y="27745"/>
                    <a:pt x="36494" y="26568"/>
                  </a:cubicBezTo>
                  <a:lnTo>
                    <a:pt x="33161" y="24583"/>
                  </a:lnTo>
                  <a:cubicBezTo>
                    <a:pt x="33406" y="23505"/>
                    <a:pt x="33553" y="22402"/>
                    <a:pt x="33553" y="21250"/>
                  </a:cubicBezTo>
                  <a:cubicBezTo>
                    <a:pt x="33553" y="20270"/>
                    <a:pt x="33455" y="19314"/>
                    <a:pt x="33259" y="18382"/>
                  </a:cubicBezTo>
                  <a:lnTo>
                    <a:pt x="36665" y="16495"/>
                  </a:lnTo>
                  <a:cubicBezTo>
                    <a:pt x="38626" y="15392"/>
                    <a:pt x="39337" y="12917"/>
                    <a:pt x="38259" y="10932"/>
                  </a:cubicBezTo>
                  <a:cubicBezTo>
                    <a:pt x="37509" y="9598"/>
                    <a:pt x="36124" y="8843"/>
                    <a:pt x="34690" y="8843"/>
                  </a:cubicBezTo>
                  <a:cubicBezTo>
                    <a:pt x="34016" y="8843"/>
                    <a:pt x="33330" y="9010"/>
                    <a:pt x="32695" y="9363"/>
                  </a:cubicBezTo>
                  <a:lnTo>
                    <a:pt x="29288" y="11250"/>
                  </a:lnTo>
                  <a:cubicBezTo>
                    <a:pt x="27744" y="9755"/>
                    <a:pt x="25857" y="8603"/>
                    <a:pt x="23749" y="7966"/>
                  </a:cubicBezTo>
                  <a:lnTo>
                    <a:pt x="23749" y="4094"/>
                  </a:lnTo>
                  <a:cubicBezTo>
                    <a:pt x="23749" y="1839"/>
                    <a:pt x="21936" y="1"/>
                    <a:pt x="19681" y="1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0"/>
            <p:cNvSpPr/>
            <p:nvPr/>
          </p:nvSpPr>
          <p:spPr>
            <a:xfrm>
              <a:off x="3473000" y="4057200"/>
              <a:ext cx="204050" cy="204675"/>
            </a:xfrm>
            <a:custGeom>
              <a:avLst/>
              <a:gdLst/>
              <a:ahLst/>
              <a:cxnLst/>
              <a:rect l="l" t="t" r="r" b="b"/>
              <a:pathLst>
                <a:path w="8162" h="8187" extrusionOk="0">
                  <a:moveTo>
                    <a:pt x="4069" y="0"/>
                  </a:moveTo>
                  <a:cubicBezTo>
                    <a:pt x="3015" y="0"/>
                    <a:pt x="1936" y="441"/>
                    <a:pt x="1201" y="1201"/>
                  </a:cubicBezTo>
                  <a:cubicBezTo>
                    <a:pt x="441" y="1961"/>
                    <a:pt x="0" y="3015"/>
                    <a:pt x="0" y="4093"/>
                  </a:cubicBezTo>
                  <a:cubicBezTo>
                    <a:pt x="0" y="5172"/>
                    <a:pt x="441" y="6225"/>
                    <a:pt x="1201" y="6985"/>
                  </a:cubicBezTo>
                  <a:cubicBezTo>
                    <a:pt x="1936" y="7745"/>
                    <a:pt x="3015" y="8186"/>
                    <a:pt x="4069" y="8186"/>
                  </a:cubicBezTo>
                  <a:cubicBezTo>
                    <a:pt x="5147" y="8186"/>
                    <a:pt x="6201" y="7745"/>
                    <a:pt x="6961" y="6985"/>
                  </a:cubicBezTo>
                  <a:cubicBezTo>
                    <a:pt x="7720" y="6225"/>
                    <a:pt x="8162" y="5172"/>
                    <a:pt x="8162" y="4093"/>
                  </a:cubicBezTo>
                  <a:cubicBezTo>
                    <a:pt x="8162" y="3015"/>
                    <a:pt x="7720" y="1961"/>
                    <a:pt x="6961" y="1201"/>
                  </a:cubicBezTo>
                  <a:cubicBezTo>
                    <a:pt x="6201" y="441"/>
                    <a:pt x="5147" y="0"/>
                    <a:pt x="4069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0"/>
            <p:cNvSpPr/>
            <p:nvPr/>
          </p:nvSpPr>
          <p:spPr>
            <a:xfrm>
              <a:off x="4836300" y="2239875"/>
              <a:ext cx="204675" cy="204050"/>
            </a:xfrm>
            <a:custGeom>
              <a:avLst/>
              <a:gdLst/>
              <a:ahLst/>
              <a:cxnLst/>
              <a:rect l="l" t="t" r="r" b="b"/>
              <a:pathLst>
                <a:path w="8187" h="8162" extrusionOk="0">
                  <a:moveTo>
                    <a:pt x="4093" y="0"/>
                  </a:moveTo>
                  <a:cubicBezTo>
                    <a:pt x="3015" y="0"/>
                    <a:pt x="1961" y="441"/>
                    <a:pt x="1201" y="1177"/>
                  </a:cubicBezTo>
                  <a:cubicBezTo>
                    <a:pt x="441" y="1936"/>
                    <a:pt x="0" y="3015"/>
                    <a:pt x="0" y="4069"/>
                  </a:cubicBezTo>
                  <a:cubicBezTo>
                    <a:pt x="0" y="5147"/>
                    <a:pt x="441" y="6201"/>
                    <a:pt x="1201" y="6961"/>
                  </a:cubicBezTo>
                  <a:cubicBezTo>
                    <a:pt x="1961" y="7720"/>
                    <a:pt x="3015" y="8162"/>
                    <a:pt x="4093" y="8162"/>
                  </a:cubicBezTo>
                  <a:cubicBezTo>
                    <a:pt x="5172" y="8162"/>
                    <a:pt x="6225" y="7720"/>
                    <a:pt x="6985" y="6961"/>
                  </a:cubicBezTo>
                  <a:cubicBezTo>
                    <a:pt x="7745" y="6201"/>
                    <a:pt x="8186" y="5147"/>
                    <a:pt x="8186" y="4069"/>
                  </a:cubicBezTo>
                  <a:cubicBezTo>
                    <a:pt x="8186" y="3015"/>
                    <a:pt x="7745" y="1936"/>
                    <a:pt x="6985" y="1177"/>
                  </a:cubicBezTo>
                  <a:cubicBezTo>
                    <a:pt x="6225" y="441"/>
                    <a:pt x="5172" y="0"/>
                    <a:pt x="4093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0"/>
            <p:cNvSpPr/>
            <p:nvPr/>
          </p:nvSpPr>
          <p:spPr>
            <a:xfrm>
              <a:off x="5112025" y="2874650"/>
              <a:ext cx="204050" cy="204675"/>
            </a:xfrm>
            <a:custGeom>
              <a:avLst/>
              <a:gdLst/>
              <a:ahLst/>
              <a:cxnLst/>
              <a:rect l="l" t="t" r="r" b="b"/>
              <a:pathLst>
                <a:path w="8162" h="8187" extrusionOk="0">
                  <a:moveTo>
                    <a:pt x="4093" y="0"/>
                  </a:moveTo>
                  <a:cubicBezTo>
                    <a:pt x="3015" y="0"/>
                    <a:pt x="1961" y="441"/>
                    <a:pt x="1201" y="1201"/>
                  </a:cubicBezTo>
                  <a:cubicBezTo>
                    <a:pt x="441" y="1961"/>
                    <a:pt x="0" y="3015"/>
                    <a:pt x="0" y="4093"/>
                  </a:cubicBezTo>
                  <a:cubicBezTo>
                    <a:pt x="0" y="5172"/>
                    <a:pt x="441" y="6225"/>
                    <a:pt x="1201" y="6985"/>
                  </a:cubicBezTo>
                  <a:cubicBezTo>
                    <a:pt x="1961" y="7745"/>
                    <a:pt x="3015" y="8186"/>
                    <a:pt x="4093" y="8186"/>
                  </a:cubicBezTo>
                  <a:cubicBezTo>
                    <a:pt x="5147" y="8186"/>
                    <a:pt x="6225" y="7745"/>
                    <a:pt x="6985" y="6985"/>
                  </a:cubicBezTo>
                  <a:cubicBezTo>
                    <a:pt x="7720" y="6225"/>
                    <a:pt x="8162" y="5172"/>
                    <a:pt x="8162" y="4093"/>
                  </a:cubicBezTo>
                  <a:cubicBezTo>
                    <a:pt x="8162" y="3015"/>
                    <a:pt x="7720" y="1961"/>
                    <a:pt x="6985" y="1201"/>
                  </a:cubicBezTo>
                  <a:cubicBezTo>
                    <a:pt x="6225" y="441"/>
                    <a:pt x="5147" y="0"/>
                    <a:pt x="4093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7" name="Google Shape;297;p30"/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2210489">
            <a:off x="3836561" y="2080783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0"/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8717353">
            <a:off x="2550462" y="2036409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0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rot="2184174">
            <a:off x="4396797" y="1724937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0"/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6035288">
            <a:off x="1734937" y="1496430"/>
            <a:ext cx="528575" cy="1072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1" name="Google Shape;301;p30"/>
          <p:cNvGrpSpPr/>
          <p:nvPr/>
        </p:nvGrpSpPr>
        <p:grpSpPr>
          <a:xfrm>
            <a:off x="4376570" y="2304298"/>
            <a:ext cx="350372" cy="512926"/>
            <a:chOff x="2019000" y="238125"/>
            <a:chExt cx="3571575" cy="5228600"/>
          </a:xfrm>
        </p:grpSpPr>
        <p:sp>
          <p:nvSpPr>
            <p:cNvPr id="302" name="Google Shape;302;p30"/>
            <p:cNvSpPr/>
            <p:nvPr/>
          </p:nvSpPr>
          <p:spPr>
            <a:xfrm>
              <a:off x="2019000" y="238125"/>
              <a:ext cx="522675" cy="523275"/>
            </a:xfrm>
            <a:custGeom>
              <a:avLst/>
              <a:gdLst/>
              <a:ahLst/>
              <a:cxnLst/>
              <a:rect l="l" t="t" r="r" b="b"/>
              <a:pathLst>
                <a:path w="20907" h="20931" extrusionOk="0">
                  <a:moveTo>
                    <a:pt x="10442" y="6985"/>
                  </a:moveTo>
                  <a:cubicBezTo>
                    <a:pt x="12378" y="6985"/>
                    <a:pt x="13922" y="8529"/>
                    <a:pt x="13922" y="10465"/>
                  </a:cubicBezTo>
                  <a:cubicBezTo>
                    <a:pt x="13922" y="11397"/>
                    <a:pt x="13579" y="12279"/>
                    <a:pt x="12917" y="12941"/>
                  </a:cubicBezTo>
                  <a:cubicBezTo>
                    <a:pt x="12255" y="13578"/>
                    <a:pt x="11373" y="13945"/>
                    <a:pt x="10442" y="13945"/>
                  </a:cubicBezTo>
                  <a:cubicBezTo>
                    <a:pt x="8530" y="13945"/>
                    <a:pt x="6961" y="12401"/>
                    <a:pt x="6961" y="10465"/>
                  </a:cubicBezTo>
                  <a:cubicBezTo>
                    <a:pt x="6961" y="8529"/>
                    <a:pt x="8530" y="6985"/>
                    <a:pt x="10442" y="6985"/>
                  </a:cubicBezTo>
                  <a:close/>
                  <a:moveTo>
                    <a:pt x="10442" y="0"/>
                  </a:moveTo>
                  <a:cubicBezTo>
                    <a:pt x="4682" y="0"/>
                    <a:pt x="1" y="4681"/>
                    <a:pt x="1" y="10465"/>
                  </a:cubicBezTo>
                  <a:cubicBezTo>
                    <a:pt x="1" y="16249"/>
                    <a:pt x="4682" y="20930"/>
                    <a:pt x="10442" y="20930"/>
                  </a:cubicBezTo>
                  <a:cubicBezTo>
                    <a:pt x="16226" y="20930"/>
                    <a:pt x="20907" y="16249"/>
                    <a:pt x="20907" y="10465"/>
                  </a:cubicBezTo>
                  <a:cubicBezTo>
                    <a:pt x="20907" y="7696"/>
                    <a:pt x="19804" y="5024"/>
                    <a:pt x="17843" y="3064"/>
                  </a:cubicBezTo>
                  <a:cubicBezTo>
                    <a:pt x="15883" y="1103"/>
                    <a:pt x="13211" y="0"/>
                    <a:pt x="10442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2090700" y="238225"/>
              <a:ext cx="3454525" cy="5228500"/>
            </a:xfrm>
            <a:custGeom>
              <a:avLst/>
              <a:gdLst/>
              <a:ahLst/>
              <a:cxnLst/>
              <a:rect l="l" t="t" r="r" b="b"/>
              <a:pathLst>
                <a:path w="138181" h="209140" extrusionOk="0">
                  <a:moveTo>
                    <a:pt x="41665" y="50190"/>
                  </a:moveTo>
                  <a:cubicBezTo>
                    <a:pt x="45415" y="63988"/>
                    <a:pt x="50881" y="77272"/>
                    <a:pt x="57890" y="89747"/>
                  </a:cubicBezTo>
                  <a:cubicBezTo>
                    <a:pt x="56493" y="92173"/>
                    <a:pt x="55047" y="94575"/>
                    <a:pt x="53626" y="96928"/>
                  </a:cubicBezTo>
                  <a:cubicBezTo>
                    <a:pt x="51052" y="101193"/>
                    <a:pt x="48430" y="105506"/>
                    <a:pt x="46126" y="110016"/>
                  </a:cubicBezTo>
                  <a:cubicBezTo>
                    <a:pt x="39754" y="91928"/>
                    <a:pt x="39999" y="68424"/>
                    <a:pt x="41665" y="50190"/>
                  </a:cubicBezTo>
                  <a:close/>
                  <a:moveTo>
                    <a:pt x="128500" y="84331"/>
                  </a:moveTo>
                  <a:cubicBezTo>
                    <a:pt x="130289" y="90727"/>
                    <a:pt x="130828" y="97394"/>
                    <a:pt x="130093" y="103987"/>
                  </a:cubicBezTo>
                  <a:cubicBezTo>
                    <a:pt x="128059" y="115726"/>
                    <a:pt x="124309" y="123300"/>
                    <a:pt x="118647" y="127123"/>
                  </a:cubicBezTo>
                  <a:cubicBezTo>
                    <a:pt x="116245" y="128618"/>
                    <a:pt x="113746" y="129917"/>
                    <a:pt x="111123" y="131020"/>
                  </a:cubicBezTo>
                  <a:cubicBezTo>
                    <a:pt x="106981" y="132637"/>
                    <a:pt x="103133" y="134917"/>
                    <a:pt x="99678" y="137735"/>
                  </a:cubicBezTo>
                  <a:cubicBezTo>
                    <a:pt x="96933" y="140211"/>
                    <a:pt x="94531" y="143054"/>
                    <a:pt x="92570" y="146191"/>
                  </a:cubicBezTo>
                  <a:cubicBezTo>
                    <a:pt x="91541" y="140382"/>
                    <a:pt x="90119" y="134672"/>
                    <a:pt x="88281" y="129059"/>
                  </a:cubicBezTo>
                  <a:cubicBezTo>
                    <a:pt x="90046" y="126118"/>
                    <a:pt x="92496" y="123643"/>
                    <a:pt x="95438" y="121829"/>
                  </a:cubicBezTo>
                  <a:cubicBezTo>
                    <a:pt x="96148" y="121682"/>
                    <a:pt x="96786" y="121314"/>
                    <a:pt x="97276" y="120775"/>
                  </a:cubicBezTo>
                  <a:lnTo>
                    <a:pt x="97325" y="120751"/>
                  </a:lnTo>
                  <a:cubicBezTo>
                    <a:pt x="99383" y="119868"/>
                    <a:pt x="101516" y="119133"/>
                    <a:pt x="103672" y="118520"/>
                  </a:cubicBezTo>
                  <a:cubicBezTo>
                    <a:pt x="109579" y="117344"/>
                    <a:pt x="114873" y="114207"/>
                    <a:pt x="118745" y="109624"/>
                  </a:cubicBezTo>
                  <a:cubicBezTo>
                    <a:pt x="123941" y="102075"/>
                    <a:pt x="127274" y="93399"/>
                    <a:pt x="128500" y="84331"/>
                  </a:cubicBezTo>
                  <a:close/>
                  <a:moveTo>
                    <a:pt x="77080" y="19064"/>
                  </a:moveTo>
                  <a:lnTo>
                    <a:pt x="77080" y="19064"/>
                  </a:lnTo>
                  <a:cubicBezTo>
                    <a:pt x="79899" y="27446"/>
                    <a:pt x="81271" y="36244"/>
                    <a:pt x="81100" y="45092"/>
                  </a:cubicBezTo>
                  <a:cubicBezTo>
                    <a:pt x="81566" y="61170"/>
                    <a:pt x="81590" y="76905"/>
                    <a:pt x="76835" y="92419"/>
                  </a:cubicBezTo>
                  <a:cubicBezTo>
                    <a:pt x="75806" y="95752"/>
                    <a:pt x="74703" y="99060"/>
                    <a:pt x="73600" y="102394"/>
                  </a:cubicBezTo>
                  <a:cubicBezTo>
                    <a:pt x="69140" y="113864"/>
                    <a:pt x="66395" y="125947"/>
                    <a:pt x="65390" y="138225"/>
                  </a:cubicBezTo>
                  <a:cubicBezTo>
                    <a:pt x="64630" y="152318"/>
                    <a:pt x="67890" y="166362"/>
                    <a:pt x="74801" y="178665"/>
                  </a:cubicBezTo>
                  <a:lnTo>
                    <a:pt x="74850" y="178763"/>
                  </a:lnTo>
                  <a:cubicBezTo>
                    <a:pt x="71051" y="178052"/>
                    <a:pt x="67203" y="177734"/>
                    <a:pt x="63331" y="177734"/>
                  </a:cubicBezTo>
                  <a:cubicBezTo>
                    <a:pt x="60684" y="177734"/>
                    <a:pt x="58062" y="177905"/>
                    <a:pt x="55439" y="178224"/>
                  </a:cubicBezTo>
                  <a:cubicBezTo>
                    <a:pt x="50660" y="167587"/>
                    <a:pt x="47449" y="156313"/>
                    <a:pt x="45930" y="144769"/>
                  </a:cubicBezTo>
                  <a:lnTo>
                    <a:pt x="45930" y="144671"/>
                  </a:lnTo>
                  <a:cubicBezTo>
                    <a:pt x="45538" y="140750"/>
                    <a:pt x="45538" y="136804"/>
                    <a:pt x="45930" y="132883"/>
                  </a:cubicBezTo>
                  <a:cubicBezTo>
                    <a:pt x="47131" y="121143"/>
                    <a:pt x="53184" y="111143"/>
                    <a:pt x="59606" y="100555"/>
                  </a:cubicBezTo>
                  <a:cubicBezTo>
                    <a:pt x="61321" y="97761"/>
                    <a:pt x="63012" y="94869"/>
                    <a:pt x="64655" y="91953"/>
                  </a:cubicBezTo>
                  <a:lnTo>
                    <a:pt x="64655" y="91928"/>
                  </a:lnTo>
                  <a:cubicBezTo>
                    <a:pt x="65684" y="90115"/>
                    <a:pt x="66713" y="88301"/>
                    <a:pt x="67620" y="86438"/>
                  </a:cubicBezTo>
                  <a:cubicBezTo>
                    <a:pt x="74801" y="72003"/>
                    <a:pt x="79213" y="41587"/>
                    <a:pt x="77080" y="19064"/>
                  </a:cubicBezTo>
                  <a:close/>
                  <a:moveTo>
                    <a:pt x="75953" y="117981"/>
                  </a:moveTo>
                  <a:cubicBezTo>
                    <a:pt x="77840" y="121437"/>
                    <a:pt x="79458" y="125040"/>
                    <a:pt x="80781" y="128765"/>
                  </a:cubicBezTo>
                  <a:cubicBezTo>
                    <a:pt x="80732" y="129672"/>
                    <a:pt x="81051" y="130554"/>
                    <a:pt x="81664" y="131240"/>
                  </a:cubicBezTo>
                  <a:cubicBezTo>
                    <a:pt x="86198" y="145995"/>
                    <a:pt x="88305" y="161386"/>
                    <a:pt x="87938" y="176802"/>
                  </a:cubicBezTo>
                  <a:cubicBezTo>
                    <a:pt x="87864" y="177072"/>
                    <a:pt x="87815" y="177366"/>
                    <a:pt x="87815" y="177660"/>
                  </a:cubicBezTo>
                  <a:cubicBezTo>
                    <a:pt x="86369" y="178077"/>
                    <a:pt x="84997" y="178714"/>
                    <a:pt x="83747" y="179498"/>
                  </a:cubicBezTo>
                  <a:cubicBezTo>
                    <a:pt x="83649" y="179327"/>
                    <a:pt x="83575" y="179155"/>
                    <a:pt x="83453" y="179008"/>
                  </a:cubicBezTo>
                  <a:cubicBezTo>
                    <a:pt x="82472" y="177758"/>
                    <a:pt x="81566" y="176459"/>
                    <a:pt x="80757" y="175087"/>
                  </a:cubicBezTo>
                  <a:cubicBezTo>
                    <a:pt x="74556" y="163911"/>
                    <a:pt x="71640" y="151215"/>
                    <a:pt x="72350" y="138471"/>
                  </a:cubicBezTo>
                  <a:cubicBezTo>
                    <a:pt x="72718" y="131510"/>
                    <a:pt x="73943" y="124623"/>
                    <a:pt x="75953" y="117981"/>
                  </a:cubicBezTo>
                  <a:close/>
                  <a:moveTo>
                    <a:pt x="9118" y="121976"/>
                  </a:moveTo>
                  <a:lnTo>
                    <a:pt x="9118" y="121976"/>
                  </a:lnTo>
                  <a:cubicBezTo>
                    <a:pt x="12108" y="125751"/>
                    <a:pt x="15612" y="129084"/>
                    <a:pt x="19583" y="131853"/>
                  </a:cubicBezTo>
                  <a:cubicBezTo>
                    <a:pt x="21617" y="133201"/>
                    <a:pt x="23676" y="134451"/>
                    <a:pt x="25661" y="135652"/>
                  </a:cubicBezTo>
                  <a:cubicBezTo>
                    <a:pt x="30906" y="138274"/>
                    <a:pt x="35514" y="142024"/>
                    <a:pt x="39141" y="146607"/>
                  </a:cubicBezTo>
                  <a:cubicBezTo>
                    <a:pt x="40734" y="157955"/>
                    <a:pt x="43847" y="169008"/>
                    <a:pt x="48405" y="179523"/>
                  </a:cubicBezTo>
                  <a:cubicBezTo>
                    <a:pt x="45783" y="180160"/>
                    <a:pt x="43209" y="181091"/>
                    <a:pt x="40783" y="182292"/>
                  </a:cubicBezTo>
                  <a:cubicBezTo>
                    <a:pt x="39092" y="181581"/>
                    <a:pt x="37278" y="181214"/>
                    <a:pt x="35465" y="181214"/>
                  </a:cubicBezTo>
                  <a:cubicBezTo>
                    <a:pt x="35072" y="181214"/>
                    <a:pt x="34729" y="181312"/>
                    <a:pt x="34337" y="181336"/>
                  </a:cubicBezTo>
                  <a:cubicBezTo>
                    <a:pt x="37205" y="169891"/>
                    <a:pt x="33014" y="157832"/>
                    <a:pt x="23700" y="150627"/>
                  </a:cubicBezTo>
                  <a:cubicBezTo>
                    <a:pt x="14951" y="143617"/>
                    <a:pt x="10956" y="131510"/>
                    <a:pt x="9118" y="121976"/>
                  </a:cubicBezTo>
                  <a:close/>
                  <a:moveTo>
                    <a:pt x="62672" y="184690"/>
                  </a:moveTo>
                  <a:cubicBezTo>
                    <a:pt x="62892" y="184690"/>
                    <a:pt x="63111" y="184691"/>
                    <a:pt x="63331" y="184694"/>
                  </a:cubicBezTo>
                  <a:cubicBezTo>
                    <a:pt x="63505" y="184692"/>
                    <a:pt x="63680" y="184691"/>
                    <a:pt x="63854" y="184691"/>
                  </a:cubicBezTo>
                  <a:cubicBezTo>
                    <a:pt x="68555" y="184691"/>
                    <a:pt x="73228" y="185329"/>
                    <a:pt x="77742" y="186581"/>
                  </a:cubicBezTo>
                  <a:cubicBezTo>
                    <a:pt x="75831" y="190919"/>
                    <a:pt x="75978" y="195895"/>
                    <a:pt x="78134" y="200110"/>
                  </a:cubicBezTo>
                  <a:cubicBezTo>
                    <a:pt x="73293" y="201455"/>
                    <a:pt x="68311" y="202129"/>
                    <a:pt x="63328" y="202129"/>
                  </a:cubicBezTo>
                  <a:cubicBezTo>
                    <a:pt x="58323" y="202129"/>
                    <a:pt x="53318" y="201449"/>
                    <a:pt x="48454" y="200086"/>
                  </a:cubicBezTo>
                  <a:cubicBezTo>
                    <a:pt x="50121" y="195821"/>
                    <a:pt x="49557" y="190993"/>
                    <a:pt x="46910" y="187243"/>
                  </a:cubicBezTo>
                  <a:cubicBezTo>
                    <a:pt x="51995" y="185548"/>
                    <a:pt x="57329" y="184690"/>
                    <a:pt x="62672" y="184690"/>
                  </a:cubicBezTo>
                  <a:close/>
                  <a:moveTo>
                    <a:pt x="35436" y="188219"/>
                  </a:moveTo>
                  <a:cubicBezTo>
                    <a:pt x="37198" y="188219"/>
                    <a:pt x="38944" y="188889"/>
                    <a:pt x="40268" y="190184"/>
                  </a:cubicBezTo>
                  <a:cubicBezTo>
                    <a:pt x="42548" y="192390"/>
                    <a:pt x="43062" y="195846"/>
                    <a:pt x="41494" y="198591"/>
                  </a:cubicBezTo>
                  <a:cubicBezTo>
                    <a:pt x="40247" y="200808"/>
                    <a:pt x="37896" y="202130"/>
                    <a:pt x="35437" y="202130"/>
                  </a:cubicBezTo>
                  <a:cubicBezTo>
                    <a:pt x="34851" y="202130"/>
                    <a:pt x="34260" y="202055"/>
                    <a:pt x="33675" y="201899"/>
                  </a:cubicBezTo>
                  <a:cubicBezTo>
                    <a:pt x="30612" y="201090"/>
                    <a:pt x="28480" y="198321"/>
                    <a:pt x="28480" y="195159"/>
                  </a:cubicBezTo>
                  <a:cubicBezTo>
                    <a:pt x="28504" y="193860"/>
                    <a:pt x="28872" y="192586"/>
                    <a:pt x="29558" y="191483"/>
                  </a:cubicBezTo>
                  <a:cubicBezTo>
                    <a:pt x="30489" y="191189"/>
                    <a:pt x="31249" y="190527"/>
                    <a:pt x="31641" y="189645"/>
                  </a:cubicBezTo>
                  <a:lnTo>
                    <a:pt x="31837" y="189228"/>
                  </a:lnTo>
                  <a:cubicBezTo>
                    <a:pt x="32950" y="188550"/>
                    <a:pt x="34197" y="188219"/>
                    <a:pt x="35436" y="188219"/>
                  </a:cubicBezTo>
                  <a:close/>
                  <a:moveTo>
                    <a:pt x="93305" y="183934"/>
                  </a:moveTo>
                  <a:cubicBezTo>
                    <a:pt x="98011" y="184326"/>
                    <a:pt x="101638" y="188248"/>
                    <a:pt x="101663" y="192978"/>
                  </a:cubicBezTo>
                  <a:cubicBezTo>
                    <a:pt x="101687" y="197684"/>
                    <a:pt x="98158" y="201630"/>
                    <a:pt x="93477" y="202120"/>
                  </a:cubicBezTo>
                  <a:cubicBezTo>
                    <a:pt x="93154" y="202154"/>
                    <a:pt x="92832" y="202171"/>
                    <a:pt x="92513" y="202171"/>
                  </a:cubicBezTo>
                  <a:cubicBezTo>
                    <a:pt x="88241" y="202171"/>
                    <a:pt x="84465" y="199177"/>
                    <a:pt x="83575" y="194890"/>
                  </a:cubicBezTo>
                  <a:cubicBezTo>
                    <a:pt x="82619" y="190307"/>
                    <a:pt x="85291" y="185723"/>
                    <a:pt x="89752" y="184302"/>
                  </a:cubicBezTo>
                  <a:cubicBezTo>
                    <a:pt x="90070" y="184474"/>
                    <a:pt x="90413" y="184596"/>
                    <a:pt x="90781" y="184645"/>
                  </a:cubicBezTo>
                  <a:cubicBezTo>
                    <a:pt x="90928" y="184670"/>
                    <a:pt x="91075" y="184694"/>
                    <a:pt x="91222" y="184694"/>
                  </a:cubicBezTo>
                  <a:cubicBezTo>
                    <a:pt x="91982" y="184670"/>
                    <a:pt x="92717" y="184400"/>
                    <a:pt x="93305" y="183934"/>
                  </a:cubicBezTo>
                  <a:close/>
                  <a:moveTo>
                    <a:pt x="70265" y="1"/>
                  </a:moveTo>
                  <a:cubicBezTo>
                    <a:pt x="69780" y="1"/>
                    <a:pt x="69288" y="102"/>
                    <a:pt x="68821" y="315"/>
                  </a:cubicBezTo>
                  <a:cubicBezTo>
                    <a:pt x="67154" y="1099"/>
                    <a:pt x="66370" y="3035"/>
                    <a:pt x="67032" y="4751"/>
                  </a:cubicBezTo>
                  <a:cubicBezTo>
                    <a:pt x="73943" y="22716"/>
                    <a:pt x="69875" y="64944"/>
                    <a:pt x="61787" y="82370"/>
                  </a:cubicBezTo>
                  <a:cubicBezTo>
                    <a:pt x="49851" y="59479"/>
                    <a:pt x="43503" y="35607"/>
                    <a:pt x="45856" y="21490"/>
                  </a:cubicBezTo>
                  <a:cubicBezTo>
                    <a:pt x="46126" y="19628"/>
                    <a:pt x="44900" y="17887"/>
                    <a:pt x="43062" y="17520"/>
                  </a:cubicBezTo>
                  <a:cubicBezTo>
                    <a:pt x="42844" y="17479"/>
                    <a:pt x="42627" y="17459"/>
                    <a:pt x="42413" y="17459"/>
                  </a:cubicBezTo>
                  <a:cubicBezTo>
                    <a:pt x="40819" y="17459"/>
                    <a:pt x="39386" y="18546"/>
                    <a:pt x="39018" y="20167"/>
                  </a:cubicBezTo>
                  <a:cubicBezTo>
                    <a:pt x="38430" y="22740"/>
                    <a:pt x="25318" y="83081"/>
                    <a:pt x="42204" y="118815"/>
                  </a:cubicBezTo>
                  <a:cubicBezTo>
                    <a:pt x="41053" y="121829"/>
                    <a:pt x="40195" y="124966"/>
                    <a:pt x="39582" y="128152"/>
                  </a:cubicBezTo>
                  <a:cubicBezTo>
                    <a:pt x="38161" y="123226"/>
                    <a:pt x="36567" y="118471"/>
                    <a:pt x="34778" y="113962"/>
                  </a:cubicBezTo>
                  <a:cubicBezTo>
                    <a:pt x="32548" y="107786"/>
                    <a:pt x="29362" y="102002"/>
                    <a:pt x="25342" y="96781"/>
                  </a:cubicBezTo>
                  <a:cubicBezTo>
                    <a:pt x="16225" y="85311"/>
                    <a:pt x="7378" y="71120"/>
                    <a:pt x="11005" y="52959"/>
                  </a:cubicBezTo>
                  <a:cubicBezTo>
                    <a:pt x="11299" y="51734"/>
                    <a:pt x="10907" y="50435"/>
                    <a:pt x="9951" y="49577"/>
                  </a:cubicBezTo>
                  <a:cubicBezTo>
                    <a:pt x="9292" y="48986"/>
                    <a:pt x="8458" y="48674"/>
                    <a:pt x="7610" y="48674"/>
                  </a:cubicBezTo>
                  <a:cubicBezTo>
                    <a:pt x="7228" y="48674"/>
                    <a:pt x="6844" y="48737"/>
                    <a:pt x="6471" y="48866"/>
                  </a:cubicBezTo>
                  <a:cubicBezTo>
                    <a:pt x="5270" y="49283"/>
                    <a:pt x="4387" y="50337"/>
                    <a:pt x="4191" y="51587"/>
                  </a:cubicBezTo>
                  <a:cubicBezTo>
                    <a:pt x="0" y="72566"/>
                    <a:pt x="9779" y="88399"/>
                    <a:pt x="19902" y="101119"/>
                  </a:cubicBezTo>
                  <a:cubicBezTo>
                    <a:pt x="23480" y="105800"/>
                    <a:pt x="26323" y="110996"/>
                    <a:pt x="28333" y="116535"/>
                  </a:cubicBezTo>
                  <a:cubicBezTo>
                    <a:pt x="30342" y="121682"/>
                    <a:pt x="32107" y="126951"/>
                    <a:pt x="33553" y="132294"/>
                  </a:cubicBezTo>
                  <a:cubicBezTo>
                    <a:pt x="32180" y="131412"/>
                    <a:pt x="30759" y="130554"/>
                    <a:pt x="29313" y="129672"/>
                  </a:cubicBezTo>
                  <a:cubicBezTo>
                    <a:pt x="27401" y="128520"/>
                    <a:pt x="25440" y="127344"/>
                    <a:pt x="23480" y="126045"/>
                  </a:cubicBezTo>
                  <a:cubicBezTo>
                    <a:pt x="16715" y="120775"/>
                    <a:pt x="11176" y="114109"/>
                    <a:pt x="7230" y="106487"/>
                  </a:cubicBezTo>
                  <a:cubicBezTo>
                    <a:pt x="6642" y="105250"/>
                    <a:pt x="5417" y="104499"/>
                    <a:pt x="4122" y="104499"/>
                  </a:cubicBezTo>
                  <a:cubicBezTo>
                    <a:pt x="3853" y="104499"/>
                    <a:pt x="3580" y="104532"/>
                    <a:pt x="3309" y="104599"/>
                  </a:cubicBezTo>
                  <a:cubicBezTo>
                    <a:pt x="1716" y="104967"/>
                    <a:pt x="589" y="106413"/>
                    <a:pt x="613" y="108031"/>
                  </a:cubicBezTo>
                  <a:cubicBezTo>
                    <a:pt x="613" y="109379"/>
                    <a:pt x="834" y="141240"/>
                    <a:pt x="19338" y="156068"/>
                  </a:cubicBezTo>
                  <a:cubicBezTo>
                    <a:pt x="31739" y="165969"/>
                    <a:pt x="27965" y="179988"/>
                    <a:pt x="26102" y="184890"/>
                  </a:cubicBezTo>
                  <a:cubicBezTo>
                    <a:pt x="20441" y="189939"/>
                    <a:pt x="19877" y="198566"/>
                    <a:pt x="24803" y="204326"/>
                  </a:cubicBezTo>
                  <a:cubicBezTo>
                    <a:pt x="27547" y="207504"/>
                    <a:pt x="31421" y="209140"/>
                    <a:pt x="35317" y="209140"/>
                  </a:cubicBezTo>
                  <a:cubicBezTo>
                    <a:pt x="38451" y="209140"/>
                    <a:pt x="41601" y="208082"/>
                    <a:pt x="44190" y="205919"/>
                  </a:cubicBezTo>
                  <a:cubicBezTo>
                    <a:pt x="50145" y="208030"/>
                    <a:pt x="56399" y="209108"/>
                    <a:pt x="62707" y="209108"/>
                  </a:cubicBezTo>
                  <a:cubicBezTo>
                    <a:pt x="62915" y="209108"/>
                    <a:pt x="63123" y="209107"/>
                    <a:pt x="63331" y="209105"/>
                  </a:cubicBezTo>
                  <a:cubicBezTo>
                    <a:pt x="63535" y="209107"/>
                    <a:pt x="63739" y="209108"/>
                    <a:pt x="63943" y="209108"/>
                  </a:cubicBezTo>
                  <a:cubicBezTo>
                    <a:pt x="70401" y="209108"/>
                    <a:pt x="76782" y="207981"/>
                    <a:pt x="82865" y="205772"/>
                  </a:cubicBezTo>
                  <a:cubicBezTo>
                    <a:pt x="85634" y="207928"/>
                    <a:pt x="89016" y="209080"/>
                    <a:pt x="92521" y="209105"/>
                  </a:cubicBezTo>
                  <a:cubicBezTo>
                    <a:pt x="100805" y="209105"/>
                    <a:pt x="107741" y="202855"/>
                    <a:pt x="108574" y="194620"/>
                  </a:cubicBezTo>
                  <a:cubicBezTo>
                    <a:pt x="109408" y="186385"/>
                    <a:pt x="103869" y="178861"/>
                    <a:pt x="95756" y="177194"/>
                  </a:cubicBezTo>
                  <a:cubicBezTo>
                    <a:pt x="99432" y="171974"/>
                    <a:pt x="105731" y="165185"/>
                    <a:pt x="114187" y="164033"/>
                  </a:cubicBezTo>
                  <a:cubicBezTo>
                    <a:pt x="120510" y="163175"/>
                    <a:pt x="127078" y="161729"/>
                    <a:pt x="131956" y="154328"/>
                  </a:cubicBezTo>
                  <a:cubicBezTo>
                    <a:pt x="134088" y="151068"/>
                    <a:pt x="135583" y="147441"/>
                    <a:pt x="136441" y="143642"/>
                  </a:cubicBezTo>
                  <a:cubicBezTo>
                    <a:pt x="136857" y="141779"/>
                    <a:pt x="135681" y="139917"/>
                    <a:pt x="133794" y="139475"/>
                  </a:cubicBezTo>
                  <a:cubicBezTo>
                    <a:pt x="133541" y="139419"/>
                    <a:pt x="133287" y="139392"/>
                    <a:pt x="133037" y="139392"/>
                  </a:cubicBezTo>
                  <a:cubicBezTo>
                    <a:pt x="131445" y="139392"/>
                    <a:pt x="129987" y="140492"/>
                    <a:pt x="129627" y="142122"/>
                  </a:cubicBezTo>
                  <a:cubicBezTo>
                    <a:pt x="128990" y="145088"/>
                    <a:pt x="127814" y="147931"/>
                    <a:pt x="126147" y="150480"/>
                  </a:cubicBezTo>
                  <a:cubicBezTo>
                    <a:pt x="123132" y="155063"/>
                    <a:pt x="119603" y="156264"/>
                    <a:pt x="113255" y="157122"/>
                  </a:cubicBezTo>
                  <a:cubicBezTo>
                    <a:pt x="106123" y="158347"/>
                    <a:pt x="99604" y="161974"/>
                    <a:pt x="94825" y="167391"/>
                  </a:cubicBezTo>
                  <a:cubicBezTo>
                    <a:pt x="94702" y="164646"/>
                    <a:pt x="94531" y="161656"/>
                    <a:pt x="94237" y="158494"/>
                  </a:cubicBezTo>
                  <a:cubicBezTo>
                    <a:pt x="94335" y="158347"/>
                    <a:pt x="94433" y="158176"/>
                    <a:pt x="94506" y="157980"/>
                  </a:cubicBezTo>
                  <a:cubicBezTo>
                    <a:pt x="96467" y="152220"/>
                    <a:pt x="99849" y="147049"/>
                    <a:pt x="104334" y="142931"/>
                  </a:cubicBezTo>
                  <a:cubicBezTo>
                    <a:pt x="107251" y="140603"/>
                    <a:pt x="110510" y="138716"/>
                    <a:pt x="113991" y="137368"/>
                  </a:cubicBezTo>
                  <a:cubicBezTo>
                    <a:pt x="116981" y="136118"/>
                    <a:pt x="119824" y="134623"/>
                    <a:pt x="122544" y="132907"/>
                  </a:cubicBezTo>
                  <a:cubicBezTo>
                    <a:pt x="129872" y="127956"/>
                    <a:pt x="134603" y="118888"/>
                    <a:pt x="136980" y="105163"/>
                  </a:cubicBezTo>
                  <a:cubicBezTo>
                    <a:pt x="138181" y="98129"/>
                    <a:pt x="137348" y="77493"/>
                    <a:pt x="128206" y="70434"/>
                  </a:cubicBezTo>
                  <a:cubicBezTo>
                    <a:pt x="127588" y="69946"/>
                    <a:pt x="126844" y="69701"/>
                    <a:pt x="126092" y="69701"/>
                  </a:cubicBezTo>
                  <a:cubicBezTo>
                    <a:pt x="125561" y="69701"/>
                    <a:pt x="125026" y="69823"/>
                    <a:pt x="124529" y="70067"/>
                  </a:cubicBezTo>
                  <a:cubicBezTo>
                    <a:pt x="123329" y="70655"/>
                    <a:pt x="122569" y="71856"/>
                    <a:pt x="122569" y="73179"/>
                  </a:cubicBezTo>
                  <a:cubicBezTo>
                    <a:pt x="122569" y="73400"/>
                    <a:pt x="122446" y="93129"/>
                    <a:pt x="113182" y="105433"/>
                  </a:cubicBezTo>
                  <a:cubicBezTo>
                    <a:pt x="110143" y="108790"/>
                    <a:pt x="106074" y="111045"/>
                    <a:pt x="101638" y="111854"/>
                  </a:cubicBezTo>
                  <a:cubicBezTo>
                    <a:pt x="100560" y="112173"/>
                    <a:pt x="99457" y="112516"/>
                    <a:pt x="98379" y="112908"/>
                  </a:cubicBezTo>
                  <a:cubicBezTo>
                    <a:pt x="98820" y="105090"/>
                    <a:pt x="100217" y="90850"/>
                    <a:pt x="104775" y="81733"/>
                  </a:cubicBezTo>
                  <a:cubicBezTo>
                    <a:pt x="111393" y="67836"/>
                    <a:pt x="112692" y="52028"/>
                    <a:pt x="108452" y="37249"/>
                  </a:cubicBezTo>
                  <a:cubicBezTo>
                    <a:pt x="108060" y="36073"/>
                    <a:pt x="107055" y="35191"/>
                    <a:pt x="105854" y="34921"/>
                  </a:cubicBezTo>
                  <a:cubicBezTo>
                    <a:pt x="105622" y="34875"/>
                    <a:pt x="105388" y="34852"/>
                    <a:pt x="105157" y="34852"/>
                  </a:cubicBezTo>
                  <a:cubicBezTo>
                    <a:pt x="104163" y="34852"/>
                    <a:pt x="103201" y="35269"/>
                    <a:pt x="102545" y="36024"/>
                  </a:cubicBezTo>
                  <a:cubicBezTo>
                    <a:pt x="101712" y="36955"/>
                    <a:pt x="101442" y="38279"/>
                    <a:pt x="101834" y="39455"/>
                  </a:cubicBezTo>
                  <a:cubicBezTo>
                    <a:pt x="105462" y="52469"/>
                    <a:pt x="104285" y="66366"/>
                    <a:pt x="98526" y="78596"/>
                  </a:cubicBezTo>
                  <a:cubicBezTo>
                    <a:pt x="92472" y="90727"/>
                    <a:pt x="91418" y="109697"/>
                    <a:pt x="91247" y="116217"/>
                  </a:cubicBezTo>
                  <a:cubicBezTo>
                    <a:pt x="89041" y="117638"/>
                    <a:pt x="87056" y="119378"/>
                    <a:pt x="85340" y="121363"/>
                  </a:cubicBezTo>
                  <a:cubicBezTo>
                    <a:pt x="83502" y="117074"/>
                    <a:pt x="81271" y="112957"/>
                    <a:pt x="78698" y="109060"/>
                  </a:cubicBezTo>
                  <a:cubicBezTo>
                    <a:pt x="79188" y="107565"/>
                    <a:pt x="79678" y="106094"/>
                    <a:pt x="80169" y="104599"/>
                  </a:cubicBezTo>
                  <a:cubicBezTo>
                    <a:pt x="81296" y="101217"/>
                    <a:pt x="82423" y="97835"/>
                    <a:pt x="83477" y="94453"/>
                  </a:cubicBezTo>
                  <a:cubicBezTo>
                    <a:pt x="88526" y="77909"/>
                    <a:pt x="88526" y="61587"/>
                    <a:pt x="88060" y="44896"/>
                  </a:cubicBezTo>
                  <a:cubicBezTo>
                    <a:pt x="87644" y="30509"/>
                    <a:pt x="86345" y="15486"/>
                    <a:pt x="75732" y="3893"/>
                  </a:cubicBezTo>
                  <a:cubicBezTo>
                    <a:pt x="75291" y="3427"/>
                    <a:pt x="74801" y="3011"/>
                    <a:pt x="74311" y="2618"/>
                  </a:cubicBezTo>
                  <a:cubicBezTo>
                    <a:pt x="73968" y="2373"/>
                    <a:pt x="73649" y="2104"/>
                    <a:pt x="73355" y="1834"/>
                  </a:cubicBezTo>
                  <a:cubicBezTo>
                    <a:pt x="72720" y="670"/>
                    <a:pt x="71513" y="1"/>
                    <a:pt x="70265" y="1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2454650" y="848375"/>
              <a:ext cx="174050" cy="174050"/>
            </a:xfrm>
            <a:custGeom>
              <a:avLst/>
              <a:gdLst/>
              <a:ahLst/>
              <a:cxnLst/>
              <a:rect l="l" t="t" r="r" b="b"/>
              <a:pathLst>
                <a:path w="6962" h="6962" extrusionOk="0">
                  <a:moveTo>
                    <a:pt x="3481" y="1"/>
                  </a:moveTo>
                  <a:cubicBezTo>
                    <a:pt x="1545" y="1"/>
                    <a:pt x="1" y="1545"/>
                    <a:pt x="1" y="3481"/>
                  </a:cubicBezTo>
                  <a:cubicBezTo>
                    <a:pt x="1" y="5417"/>
                    <a:pt x="1545" y="6961"/>
                    <a:pt x="3481" y="6961"/>
                  </a:cubicBezTo>
                  <a:cubicBezTo>
                    <a:pt x="5393" y="6961"/>
                    <a:pt x="6961" y="5417"/>
                    <a:pt x="6961" y="3481"/>
                  </a:cubicBezTo>
                  <a:cubicBezTo>
                    <a:pt x="6961" y="1545"/>
                    <a:pt x="5393" y="1"/>
                    <a:pt x="3481" y="1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5067900" y="1109400"/>
              <a:ext cx="522675" cy="522675"/>
            </a:xfrm>
            <a:custGeom>
              <a:avLst/>
              <a:gdLst/>
              <a:ahLst/>
              <a:cxnLst/>
              <a:rect l="l" t="t" r="r" b="b"/>
              <a:pathLst>
                <a:path w="20907" h="20907" extrusionOk="0">
                  <a:moveTo>
                    <a:pt x="10466" y="6985"/>
                  </a:moveTo>
                  <a:cubicBezTo>
                    <a:pt x="12377" y="6985"/>
                    <a:pt x="13946" y="8530"/>
                    <a:pt x="13946" y="10466"/>
                  </a:cubicBezTo>
                  <a:cubicBezTo>
                    <a:pt x="13946" y="12377"/>
                    <a:pt x="12377" y="13946"/>
                    <a:pt x="10466" y="13946"/>
                  </a:cubicBezTo>
                  <a:cubicBezTo>
                    <a:pt x="8530" y="13946"/>
                    <a:pt x="6986" y="12377"/>
                    <a:pt x="6986" y="10466"/>
                  </a:cubicBezTo>
                  <a:cubicBezTo>
                    <a:pt x="6986" y="8530"/>
                    <a:pt x="8530" y="6985"/>
                    <a:pt x="10466" y="6985"/>
                  </a:cubicBezTo>
                  <a:close/>
                  <a:moveTo>
                    <a:pt x="10466" y="0"/>
                  </a:moveTo>
                  <a:cubicBezTo>
                    <a:pt x="4682" y="0"/>
                    <a:pt x="1" y="4682"/>
                    <a:pt x="1" y="10466"/>
                  </a:cubicBezTo>
                  <a:cubicBezTo>
                    <a:pt x="1" y="16225"/>
                    <a:pt x="4682" y="20906"/>
                    <a:pt x="10466" y="20906"/>
                  </a:cubicBezTo>
                  <a:cubicBezTo>
                    <a:pt x="16225" y="20906"/>
                    <a:pt x="20906" y="16225"/>
                    <a:pt x="20906" y="10466"/>
                  </a:cubicBezTo>
                  <a:cubicBezTo>
                    <a:pt x="20906" y="4682"/>
                    <a:pt x="16225" y="0"/>
                    <a:pt x="10466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5154900" y="761375"/>
              <a:ext cx="174650" cy="174025"/>
            </a:xfrm>
            <a:custGeom>
              <a:avLst/>
              <a:gdLst/>
              <a:ahLst/>
              <a:cxnLst/>
              <a:rect l="l" t="t" r="r" b="b"/>
              <a:pathLst>
                <a:path w="6986" h="6961" extrusionOk="0">
                  <a:moveTo>
                    <a:pt x="3506" y="0"/>
                  </a:moveTo>
                  <a:cubicBezTo>
                    <a:pt x="1569" y="0"/>
                    <a:pt x="1" y="1545"/>
                    <a:pt x="1" y="3481"/>
                  </a:cubicBezTo>
                  <a:cubicBezTo>
                    <a:pt x="1" y="5392"/>
                    <a:pt x="1569" y="6961"/>
                    <a:pt x="3506" y="6961"/>
                  </a:cubicBezTo>
                  <a:cubicBezTo>
                    <a:pt x="5417" y="6961"/>
                    <a:pt x="6986" y="5392"/>
                    <a:pt x="6986" y="3481"/>
                  </a:cubicBezTo>
                  <a:cubicBezTo>
                    <a:pt x="6986" y="1545"/>
                    <a:pt x="5417" y="0"/>
                    <a:pt x="3506" y="0"/>
                  </a:cubicBezTo>
                  <a:close/>
                </a:path>
              </a:pathLst>
            </a:custGeom>
            <a:solidFill>
              <a:srgbClr val="46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F753FF4F-16DE-4C01-B757-B5DF41C3E0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836" b="12450"/>
          <a:stretch/>
        </p:blipFill>
        <p:spPr>
          <a:xfrm>
            <a:off x="-86503" y="0"/>
            <a:ext cx="9248633" cy="5179755"/>
          </a:xfrm>
          <a:prstGeom prst="rect">
            <a:avLst/>
          </a:prstGeom>
        </p:spPr>
      </p:pic>
      <p:pic>
        <p:nvPicPr>
          <p:cNvPr id="261" name="Google Shape;261;p30"/>
          <p:cNvPicPr preferRelativeResize="0"/>
          <p:nvPr/>
        </p:nvPicPr>
        <p:blipFill rotWithShape="1">
          <a:blip r:embed="rId6">
            <a:alphaModFix/>
          </a:blip>
          <a:srcRect l="-7134" t="-10663" r="-4174" b="-4491"/>
          <a:stretch/>
        </p:blipFill>
        <p:spPr>
          <a:xfrm>
            <a:off x="591058" y="4021525"/>
            <a:ext cx="1441107" cy="108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 rotWithShape="1">
          <a:blip r:embed="rId7">
            <a:alphaModFix/>
          </a:blip>
          <a:srcRect l="1133" r="1133"/>
          <a:stretch/>
        </p:blipFill>
        <p:spPr>
          <a:xfrm>
            <a:off x="-252605" y="3061546"/>
            <a:ext cx="1092803" cy="218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3FEFBA0-9D68-4033-9F96-A4591EAA96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468" b="14223"/>
          <a:stretch/>
        </p:blipFill>
        <p:spPr>
          <a:xfrm>
            <a:off x="197573" y="2716715"/>
            <a:ext cx="4781735" cy="2463040"/>
          </a:xfrm>
          <a:prstGeom prst="rect">
            <a:avLst/>
          </a:prstGeom>
        </p:spPr>
      </p:pic>
      <p:pic>
        <p:nvPicPr>
          <p:cNvPr id="273" name="Google Shape;273;p30"/>
          <p:cNvPicPr preferRelativeResize="0"/>
          <p:nvPr/>
        </p:nvPicPr>
        <p:blipFill rotWithShape="1">
          <a:blip r:embed="rId3">
            <a:alphaModFix/>
          </a:blip>
          <a:srcRect l="36050" r="13074" b="75178"/>
          <a:stretch/>
        </p:blipFill>
        <p:spPr>
          <a:xfrm rot="10800000">
            <a:off x="1405476" y="2088401"/>
            <a:ext cx="1671249" cy="94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1608B7F-9B82-4102-A5BB-534DD38642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879" y="170849"/>
            <a:ext cx="1670449" cy="944962"/>
          </a:xfrm>
          <a:prstGeom prst="rect">
            <a:avLst/>
          </a:prstGeom>
        </p:spPr>
      </p:pic>
      <p:sp>
        <p:nvSpPr>
          <p:cNvPr id="13" name="Subtítulo 12">
            <a:extLst>
              <a:ext uri="{FF2B5EF4-FFF2-40B4-BE49-F238E27FC236}">
                <a16:creationId xmlns:a16="http://schemas.microsoft.com/office/drawing/2014/main" id="{09A9EED3-30B2-4F37-852E-45CAC099A9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6D695A6-8E0C-4F8C-AE82-223D91FB00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934651">
            <a:off x="-70149" y="1566692"/>
            <a:ext cx="1670449" cy="944962"/>
          </a:xfrm>
          <a:prstGeom prst="rect">
            <a:avLst/>
          </a:prstGeom>
        </p:spPr>
      </p:pic>
      <p:sp>
        <p:nvSpPr>
          <p:cNvPr id="11" name="Título 10">
            <a:extLst>
              <a:ext uri="{FF2B5EF4-FFF2-40B4-BE49-F238E27FC236}">
                <a16:creationId xmlns:a16="http://schemas.microsoft.com/office/drawing/2014/main" id="{71F4E4A8-3736-4A55-AB2B-6415A150F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7467" y="1071178"/>
            <a:ext cx="2445600" cy="577800"/>
          </a:xfrm>
        </p:spPr>
        <p:txBody>
          <a:bodyPr/>
          <a:lstStyle/>
          <a:p>
            <a:r>
              <a:rPr lang="es-CL" dirty="0"/>
              <a:t>Pez cirujano elegante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B1AB47-BCE9-4F3B-A147-2CE30D757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11862"/>
            <a:ext cx="5201520" cy="577800"/>
          </a:xfrm>
        </p:spPr>
        <p:txBody>
          <a:bodyPr/>
          <a:lstStyle/>
          <a:p>
            <a:pPr algn="ctr"/>
            <a:r>
              <a:rPr lang="es-CL" dirty="0"/>
              <a:t>¿En que se parecen y se diferencian las fotografías a las pinturas de seres marinos?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FC2BA09-F085-4CA9-8C43-E852289AAD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ADBB95F-D4B1-4584-9E51-9C79313F2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953" y="1680224"/>
            <a:ext cx="3535053" cy="346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77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D75A657-BC4C-45F1-B361-E5DC2242A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45" y="435197"/>
            <a:ext cx="4187629" cy="235623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52A606F-36C4-4E8E-BF45-9293090F8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053" y="-8824"/>
            <a:ext cx="3853947" cy="5143500"/>
          </a:xfrm>
          <a:prstGeom prst="rect">
            <a:avLst/>
          </a:prstGeom>
        </p:spPr>
      </p:pic>
      <p:pic>
        <p:nvPicPr>
          <p:cNvPr id="360" name="Google Shape;360;p32"/>
          <p:cNvPicPr preferRelativeResize="0"/>
          <p:nvPr/>
        </p:nvPicPr>
        <p:blipFill rotWithShape="1">
          <a:blip r:embed="rId5">
            <a:alphaModFix/>
          </a:blip>
          <a:srcRect l="-8262" t="-11440" r="-8274" b="-11440"/>
          <a:stretch/>
        </p:blipFill>
        <p:spPr>
          <a:xfrm rot="-668793">
            <a:off x="1698214" y="4291434"/>
            <a:ext cx="521742" cy="32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955034">
            <a:off x="491868" y="3212807"/>
            <a:ext cx="673314" cy="78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2"/>
          <p:cNvPicPr preferRelativeResize="0"/>
          <p:nvPr/>
        </p:nvPicPr>
        <p:blipFill rotWithShape="1">
          <a:blip r:embed="rId5">
            <a:alphaModFix/>
          </a:blip>
          <a:srcRect l="-8262" t="-11440" r="-8274" b="-11440"/>
          <a:stretch/>
        </p:blipFill>
        <p:spPr>
          <a:xfrm rot="8176149">
            <a:off x="6757248" y="4591573"/>
            <a:ext cx="359699" cy="22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406855">
            <a:off x="7894868" y="4062057"/>
            <a:ext cx="673314" cy="78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2"/>
          <p:cNvPicPr preferRelativeResize="0"/>
          <p:nvPr/>
        </p:nvPicPr>
        <p:blipFill rotWithShape="1">
          <a:blip r:embed="rId5">
            <a:alphaModFix/>
          </a:blip>
          <a:srcRect l="-8262" t="-11440" r="-8274" b="-11440"/>
          <a:stretch/>
        </p:blipFill>
        <p:spPr>
          <a:xfrm rot="8176149">
            <a:off x="8184673" y="555623"/>
            <a:ext cx="359699" cy="22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2"/>
          <p:cNvPicPr preferRelativeResize="0"/>
          <p:nvPr/>
        </p:nvPicPr>
        <p:blipFill rotWithShape="1">
          <a:blip r:embed="rId7">
            <a:alphaModFix/>
          </a:blip>
          <a:srcRect b="4933"/>
          <a:stretch/>
        </p:blipFill>
        <p:spPr>
          <a:xfrm>
            <a:off x="46045" y="2347415"/>
            <a:ext cx="5849787" cy="2808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4183307" y="70200"/>
            <a:ext cx="1200296" cy="139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61C033A-7809-4A49-AE9F-0054D61BFD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2560" y="1146399"/>
            <a:ext cx="1390008" cy="120101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E411B1E-A2DD-471D-BD32-02C63D7D5915}"/>
              </a:ext>
            </a:extLst>
          </p:cNvPr>
          <p:cNvSpPr txBox="1"/>
          <p:nvPr/>
        </p:nvSpPr>
        <p:spPr>
          <a:xfrm>
            <a:off x="4345174" y="15801"/>
            <a:ext cx="227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chemeClr val="accent3">
                    <a:lumMod val="75000"/>
                  </a:schemeClr>
                </a:solidFill>
                <a:latin typeface="Denk One" panose="020B0604020202020204" charset="0"/>
              </a:rPr>
              <a:t>Pulpo </a:t>
            </a:r>
          </a:p>
        </p:txBody>
      </p:sp>
    </p:spTree>
    <p:extLst>
      <p:ext uri="{BB962C8B-B14F-4D97-AF65-F5344CB8AC3E}">
        <p14:creationId xmlns:p14="http://schemas.microsoft.com/office/powerpoint/2010/main" val="2753299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B8AFD95-6E3A-4EB8-A9FF-E7CC541BF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227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591" name="Google Shape;59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9950" y="1411100"/>
            <a:ext cx="1045150" cy="232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38"/>
          <p:cNvSpPr txBox="1">
            <a:spLocks noGrp="1"/>
          </p:cNvSpPr>
          <p:nvPr>
            <p:ph type="subTitle" idx="1"/>
          </p:nvPr>
        </p:nvSpPr>
        <p:spPr>
          <a:xfrm>
            <a:off x="1648900" y="2853688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200" dirty="0">
                <a:solidFill>
                  <a:srgbClr val="466269"/>
                </a:solidFill>
              </a:rPr>
              <a:t>ballena</a:t>
            </a:r>
            <a:endParaRPr dirty="0">
              <a:solidFill>
                <a:srgbClr val="466269"/>
              </a:solidFill>
            </a:endParaRPr>
          </a:p>
        </p:txBody>
      </p:sp>
      <p:pic>
        <p:nvPicPr>
          <p:cNvPr id="594" name="Google Shape;594;p38"/>
          <p:cNvPicPr preferRelativeResize="0"/>
          <p:nvPr/>
        </p:nvPicPr>
        <p:blipFill rotWithShape="1">
          <a:blip r:embed="rId5">
            <a:alphaModFix/>
          </a:blip>
          <a:srcRect l="-6763" t="-9700" r="11634" b="9700"/>
          <a:stretch/>
        </p:blipFill>
        <p:spPr>
          <a:xfrm>
            <a:off x="5539154" y="2571751"/>
            <a:ext cx="3622431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550" y="761975"/>
            <a:ext cx="1693350" cy="19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3450" y="4106346"/>
            <a:ext cx="761650" cy="4448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9E9AE6F-6BC6-4A95-B08B-92370F3F1207}"/>
              </a:ext>
            </a:extLst>
          </p:cNvPr>
          <p:cNvSpPr txBox="1"/>
          <p:nvPr/>
        </p:nvSpPr>
        <p:spPr>
          <a:xfrm>
            <a:off x="6561909" y="949435"/>
            <a:ext cx="2479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chemeClr val="bg1"/>
                </a:solidFill>
                <a:latin typeface="Denk One" panose="020B0604020202020204" charset="0"/>
              </a:rPr>
              <a:t>Ballena jorobada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1624CE-AC7D-4695-B5DD-8CD240FCF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4467" y="1370491"/>
            <a:ext cx="1694835" cy="196308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641F3CF-9A08-4E27-8C3A-24AC80BB72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261" y="2853688"/>
            <a:ext cx="3754662" cy="2105114"/>
          </a:xfrm>
          <a:prstGeom prst="rect">
            <a:avLst/>
          </a:prstGeom>
          <a:ln w="28575">
            <a:solidFill>
              <a:srgbClr val="FC705D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C894544-A600-43D0-B8D5-0BEB5A6A4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180" y="238453"/>
            <a:ext cx="3448397" cy="1956390"/>
          </a:xfrm>
          <a:prstGeom prst="rect">
            <a:avLst/>
          </a:prstGeom>
          <a:ln w="19050">
            <a:solidFill>
              <a:srgbClr val="FC705D"/>
            </a:solidFill>
          </a:ln>
        </p:spPr>
      </p:pic>
      <p:pic>
        <p:nvPicPr>
          <p:cNvPr id="1026" name="Picture 2" descr="Circle Limit III, 1959 - M.C. Escher">
            <a:extLst>
              <a:ext uri="{FF2B5EF4-FFF2-40B4-BE49-F238E27FC236}">
                <a16:creationId xmlns:a16="http://schemas.microsoft.com/office/drawing/2014/main" id="{468D6F98-648F-4524-AE7E-98D32A16C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688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ADBB95F-D4B1-4584-9E51-9C79313F2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350" y="1680224"/>
            <a:ext cx="3535053" cy="346327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7B1AB47-BCE9-4F3B-A147-2CE30D757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7456" y="4665852"/>
            <a:ext cx="3535053" cy="577800"/>
          </a:xfrm>
        </p:spPr>
        <p:txBody>
          <a:bodyPr/>
          <a:lstStyle/>
          <a:p>
            <a:pPr algn="ctr"/>
            <a:r>
              <a:rPr lang="es-CL" sz="2400" dirty="0"/>
              <a:t>Peces de</a:t>
            </a:r>
            <a:br>
              <a:rPr lang="es-CL" sz="2400" dirty="0"/>
            </a:br>
            <a:r>
              <a:rPr lang="es-CL" sz="2400" dirty="0"/>
              <a:t>Cornelius Escher</a:t>
            </a:r>
          </a:p>
        </p:txBody>
      </p:sp>
    </p:spTree>
    <p:extLst>
      <p:ext uri="{BB962C8B-B14F-4D97-AF65-F5344CB8AC3E}">
        <p14:creationId xmlns:p14="http://schemas.microsoft.com/office/powerpoint/2010/main" val="4053998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3039" y="164275"/>
            <a:ext cx="1213472" cy="140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6923" y="1002649"/>
            <a:ext cx="597550" cy="39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83450" y="2585550"/>
            <a:ext cx="551751" cy="7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3464475" y="3520725"/>
            <a:ext cx="521700" cy="49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358331">
            <a:off x="690012" y="546052"/>
            <a:ext cx="1018075" cy="96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40"/>
          <p:cNvPicPr preferRelativeResize="0"/>
          <p:nvPr/>
        </p:nvPicPr>
        <p:blipFill rotWithShape="1">
          <a:blip r:embed="rId7">
            <a:alphaModFix/>
          </a:blip>
          <a:srcRect b="3269"/>
          <a:stretch/>
        </p:blipFill>
        <p:spPr>
          <a:xfrm>
            <a:off x="5168650" y="2790050"/>
            <a:ext cx="2402049" cy="2353451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40"/>
          <p:cNvSpPr txBox="1">
            <a:spLocks noGrp="1"/>
          </p:cNvSpPr>
          <p:nvPr>
            <p:ph type="ctrTitle"/>
          </p:nvPr>
        </p:nvSpPr>
        <p:spPr>
          <a:xfrm>
            <a:off x="861647" y="3634925"/>
            <a:ext cx="6049618" cy="5217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</a:pPr>
            <a:r>
              <a:rPr lang="es-CL" dirty="0" err="1"/>
              <a:t>Imá</a:t>
            </a:r>
            <a:r>
              <a:rPr lang="es" dirty="0"/>
              <a:t>genes en:</a:t>
            </a:r>
            <a:br>
              <a:rPr lang="es" dirty="0"/>
            </a:br>
            <a:br>
              <a:rPr lang="es" dirty="0"/>
            </a:br>
            <a:r>
              <a:rPr lang="es" dirty="0"/>
              <a:t>pixabay.com</a:t>
            </a:r>
            <a:br>
              <a:rPr lang="es" dirty="0"/>
            </a:br>
            <a:r>
              <a:rPr lang="es" dirty="0"/>
              <a:t>wikimediacommons.org</a:t>
            </a:r>
            <a:br>
              <a:rPr lang="es" dirty="0"/>
            </a:br>
            <a:r>
              <a:rPr lang="es" dirty="0"/>
              <a:t>wikiart.org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46880A17-420E-4A97-9C3E-E1F910064F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442"/>
          <a:stretch/>
        </p:blipFill>
        <p:spPr>
          <a:xfrm>
            <a:off x="0" y="0"/>
            <a:ext cx="9144000" cy="5221020"/>
          </a:xfrm>
          <a:prstGeom prst="rect">
            <a:avLst/>
          </a:prstGeom>
        </p:spPr>
      </p:pic>
      <p:grpSp>
        <p:nvGrpSpPr>
          <p:cNvPr id="192" name="Google Shape;192;p27"/>
          <p:cNvGrpSpPr/>
          <p:nvPr/>
        </p:nvGrpSpPr>
        <p:grpSpPr>
          <a:xfrm>
            <a:off x="312320" y="136980"/>
            <a:ext cx="8666359" cy="4826521"/>
            <a:chOff x="312320" y="136980"/>
            <a:chExt cx="8666359" cy="4826521"/>
          </a:xfrm>
        </p:grpSpPr>
        <p:pic>
          <p:nvPicPr>
            <p:cNvPr id="193" name="Google Shape;193;p2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7157604" y="3204"/>
              <a:ext cx="1687300" cy="1954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27"/>
            <p:cNvPicPr preferRelativeResize="0"/>
            <p:nvPr/>
          </p:nvPicPr>
          <p:blipFill rotWithShape="1">
            <a:blip r:embed="rId5">
              <a:alphaModFix/>
            </a:blip>
            <a:srcRect l="-8262" t="-11440" r="-8274" b="-11440"/>
            <a:stretch/>
          </p:blipFill>
          <p:spPr>
            <a:xfrm rot="10800000">
              <a:off x="366650" y="673038"/>
              <a:ext cx="998850" cy="615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27"/>
            <p:cNvPicPr preferRelativeResize="0"/>
            <p:nvPr/>
          </p:nvPicPr>
          <p:blipFill rotWithShape="1">
            <a:blip r:embed="rId4">
              <a:alphaModFix/>
            </a:blip>
            <a:srcRect t="29062" r="59483"/>
            <a:stretch/>
          </p:blipFill>
          <p:spPr>
            <a:xfrm rot="-9020700">
              <a:off x="8065812" y="3830755"/>
              <a:ext cx="528575" cy="1072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7"/>
            <p:cNvPicPr preferRelativeResize="0"/>
            <p:nvPr/>
          </p:nvPicPr>
          <p:blipFill rotWithShape="1">
            <a:blip r:embed="rId4">
              <a:alphaModFix/>
            </a:blip>
            <a:srcRect t="29062" r="59483"/>
            <a:stretch/>
          </p:blipFill>
          <p:spPr>
            <a:xfrm rot="1310898">
              <a:off x="574700" y="3035012"/>
              <a:ext cx="768240" cy="15583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4" name="Google Shape;204;p27"/>
          <p:cNvSpPr txBox="1">
            <a:spLocks noGrp="1"/>
          </p:cNvSpPr>
          <p:nvPr>
            <p:ph type="ctrTitle" idx="7"/>
          </p:nvPr>
        </p:nvSpPr>
        <p:spPr>
          <a:xfrm>
            <a:off x="6657027" y="1519021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bg1"/>
                </a:solidFill>
              </a:rPr>
              <a:t>Mundo Marino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4"/>
          <p:cNvPicPr preferRelativeResize="0"/>
          <p:nvPr/>
        </p:nvPicPr>
        <p:blipFill rotWithShape="1">
          <a:blip r:embed="rId3">
            <a:alphaModFix/>
          </a:blip>
          <a:srcRect l="-6523" t="-7182" r="-6534" b="-7182"/>
          <a:stretch/>
        </p:blipFill>
        <p:spPr>
          <a:xfrm flipH="1">
            <a:off x="7290203" y="2263272"/>
            <a:ext cx="1039222" cy="63182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4"/>
          <p:cNvSpPr txBox="1">
            <a:spLocks noGrp="1"/>
          </p:cNvSpPr>
          <p:nvPr>
            <p:ph type="ctrTitle"/>
          </p:nvPr>
        </p:nvSpPr>
        <p:spPr>
          <a:xfrm>
            <a:off x="652429" y="3806863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1270" algn="l">
              <a:lnSpc>
                <a:spcPct val="115000"/>
              </a:lnSpc>
            </a:pPr>
            <a:br>
              <a:rPr lang="es-CL" dirty="0">
                <a:solidFill>
                  <a:srgbClr val="466269"/>
                </a:solidFill>
              </a:rPr>
            </a:br>
            <a:br>
              <a:rPr lang="es-CL" dirty="0">
                <a:solidFill>
                  <a:srgbClr val="466269"/>
                </a:solidFill>
              </a:rPr>
            </a:br>
            <a:br>
              <a:rPr lang="es-CL" dirty="0">
                <a:solidFill>
                  <a:srgbClr val="466269"/>
                </a:solidFill>
              </a:rPr>
            </a:br>
            <a:r>
              <a:rPr lang="es-CL" dirty="0">
                <a:solidFill>
                  <a:srgbClr val="466269"/>
                </a:solidFill>
              </a:rPr>
              <a:t>Objetivo</a:t>
            </a:r>
            <a:br>
              <a:rPr lang="es-CL" dirty="0">
                <a:solidFill>
                  <a:srgbClr val="466269"/>
                </a:solidFill>
              </a:rPr>
            </a:br>
            <a:br>
              <a:rPr lang="es-CL" dirty="0">
                <a:solidFill>
                  <a:srgbClr val="466269"/>
                </a:solidFill>
              </a:rPr>
            </a:br>
            <a:r>
              <a:rPr lang="es-ES" sz="1800" dirty="0">
                <a:effectLst/>
                <a:latin typeface="Denk One" panose="020B0604020202020204" charset="0"/>
                <a:ea typeface="Times New Roman" panose="02020603050405020304" pitchFamily="18" charset="0"/>
              </a:rPr>
              <a:t>Expresar y crear trabajos de arte a partir de la observación del:</a:t>
            </a:r>
            <a:br>
              <a:rPr lang="es-CL" sz="1800" dirty="0">
                <a:effectLst/>
                <a:latin typeface="Denk One" panose="020B0604020202020204" charset="0"/>
                <a:ea typeface="Times New Roman" panose="02020603050405020304" pitchFamily="18" charset="0"/>
              </a:rPr>
            </a:br>
            <a:r>
              <a:rPr lang="es-ES" sz="1800" b="1" dirty="0">
                <a:effectLst/>
                <a:latin typeface="Denk One" panose="020B0604020202020204" charset="0"/>
                <a:ea typeface="Times New Roman" panose="02020603050405020304" pitchFamily="18" charset="0"/>
              </a:rPr>
              <a:t>entorno natural: paisaje, animales y plantas</a:t>
            </a:r>
            <a:br>
              <a:rPr lang="es-CL" sz="1800" dirty="0">
                <a:effectLst/>
                <a:latin typeface="Denk One" panose="020B0604020202020204" charset="0"/>
                <a:ea typeface="Times New Roman" panose="02020603050405020304" pitchFamily="18" charset="0"/>
              </a:rPr>
            </a:br>
            <a:r>
              <a:rPr lang="es-ES" sz="1800" dirty="0">
                <a:effectLst/>
                <a:latin typeface="Denk One" panose="020B0604020202020204" charset="0"/>
                <a:ea typeface="Times New Roman" panose="02020603050405020304" pitchFamily="18" charset="0"/>
              </a:rPr>
              <a:t>entorno cultural: vida cotidiana y familiar</a:t>
            </a:r>
            <a:br>
              <a:rPr lang="es-CL" sz="1800" dirty="0">
                <a:effectLst/>
                <a:latin typeface="Denk One" panose="020B0604020202020204" charset="0"/>
                <a:ea typeface="Times New Roman" panose="02020603050405020304" pitchFamily="18" charset="0"/>
              </a:rPr>
            </a:br>
            <a:r>
              <a:rPr lang="es-ES" sz="1800" b="1" dirty="0">
                <a:effectLst/>
                <a:latin typeface="Denk One" panose="020B0604020202020204" charset="0"/>
                <a:ea typeface="Times New Roman" panose="02020603050405020304" pitchFamily="18" charset="0"/>
              </a:rPr>
              <a:t>entorno artístico: obras de arte local, chileno, latinoamericano y del resto del mundo* (OA 1)</a:t>
            </a:r>
            <a:br>
              <a:rPr lang="es-CL" sz="1800" dirty="0">
                <a:effectLst/>
                <a:latin typeface="Denk One" panose="020B0604020202020204" charset="0"/>
                <a:ea typeface="Times New Roman" panose="02020603050405020304" pitchFamily="18" charset="0"/>
              </a:rPr>
            </a:br>
            <a:br>
              <a:rPr lang="es" dirty="0">
                <a:solidFill>
                  <a:srgbClr val="466269"/>
                </a:solidFill>
                <a:latin typeface="Denk One" panose="020B0604020202020204" charset="0"/>
              </a:rPr>
            </a:br>
            <a:endParaRPr dirty="0">
              <a:solidFill>
                <a:srgbClr val="466269"/>
              </a:solidFill>
              <a:latin typeface="Denk One" panose="020B0604020202020204" charset="0"/>
            </a:endParaRPr>
          </a:p>
        </p:txBody>
      </p:sp>
      <p:pic>
        <p:nvPicPr>
          <p:cNvPr id="144" name="Google Shape;144;p24"/>
          <p:cNvPicPr preferRelativeResize="0"/>
          <p:nvPr/>
        </p:nvPicPr>
        <p:blipFill rotWithShape="1">
          <a:blip r:embed="rId4">
            <a:alphaModFix/>
          </a:blip>
          <a:srcRect l="-9482" t="-16507" r="-9494" b="-16507"/>
          <a:stretch/>
        </p:blipFill>
        <p:spPr>
          <a:xfrm rot="-5400000">
            <a:off x="6862025" y="1991788"/>
            <a:ext cx="566825" cy="51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 rotWithShape="1">
          <a:blip r:embed="rId4">
            <a:alphaModFix/>
          </a:blip>
          <a:srcRect l="16195" t="-16508" r="-9487" b="58236"/>
          <a:stretch/>
        </p:blipFill>
        <p:spPr>
          <a:xfrm rot="-5400000">
            <a:off x="6907800" y="1984775"/>
            <a:ext cx="304575" cy="15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 rotWithShape="1">
          <a:blip r:embed="rId5">
            <a:alphaModFix/>
          </a:blip>
          <a:srcRect l="-3466" t="-15946" b="32717"/>
          <a:stretch/>
        </p:blipFill>
        <p:spPr>
          <a:xfrm>
            <a:off x="5473300" y="4642841"/>
            <a:ext cx="3268173" cy="50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58077" y="1321200"/>
            <a:ext cx="1947111" cy="355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 rotWithShape="1">
          <a:blip r:embed="rId3">
            <a:alphaModFix/>
          </a:blip>
          <a:srcRect l="-6523" t="-7182" r="-6534" b="-7182"/>
          <a:stretch/>
        </p:blipFill>
        <p:spPr>
          <a:xfrm>
            <a:off x="821625" y="3645500"/>
            <a:ext cx="1636449" cy="99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 rotWithShape="1">
          <a:blip r:embed="rId4">
            <a:alphaModFix/>
          </a:blip>
          <a:srcRect l="16195" t="-16508" r="-9487" b="58236"/>
          <a:stretch/>
        </p:blipFill>
        <p:spPr>
          <a:xfrm rot="5400000" flipH="1">
            <a:off x="2604825" y="3513675"/>
            <a:ext cx="304575" cy="15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 rotWithShape="1">
          <a:blip r:embed="rId7">
            <a:alphaModFix/>
          </a:blip>
          <a:srcRect l="-8262" t="-11440" r="-8274" b="-11440"/>
          <a:stretch/>
        </p:blipFill>
        <p:spPr>
          <a:xfrm rot="10800000">
            <a:off x="6758075" y="396650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/>
          <p:cNvPicPr preferRelativeResize="0"/>
          <p:nvPr/>
        </p:nvPicPr>
        <p:blipFill rotWithShape="1">
          <a:blip r:embed="rId8">
            <a:alphaModFix/>
          </a:blip>
          <a:srcRect l="-9339" t="-12878" r="-9327" b="-12891"/>
          <a:stretch/>
        </p:blipFill>
        <p:spPr>
          <a:xfrm rot="10800000">
            <a:off x="6982251" y="1449725"/>
            <a:ext cx="663599" cy="66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/>
          <p:cNvPicPr preferRelativeResize="0"/>
          <p:nvPr/>
        </p:nvPicPr>
        <p:blipFill rotWithShape="1">
          <a:blip r:embed="rId9">
            <a:alphaModFix/>
          </a:blip>
          <a:srcRect t="29062" r="59483"/>
          <a:stretch/>
        </p:blipFill>
        <p:spPr>
          <a:xfrm rot="6035288">
            <a:off x="4343787" y="3467705"/>
            <a:ext cx="528575" cy="107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879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657397" y="2208576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3"/>
          <p:cNvPicPr preferRelativeResize="0"/>
          <p:nvPr/>
        </p:nvPicPr>
        <p:blipFill rotWithShape="1">
          <a:blip r:embed="rId4">
            <a:alphaModFix/>
          </a:blip>
          <a:srcRect r="19034" b="13703"/>
          <a:stretch/>
        </p:blipFill>
        <p:spPr>
          <a:xfrm>
            <a:off x="6262275" y="2215448"/>
            <a:ext cx="2881727" cy="292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3"/>
          <p:cNvPicPr preferRelativeResize="0"/>
          <p:nvPr/>
        </p:nvPicPr>
        <p:blipFill rotWithShape="1">
          <a:blip r:embed="rId5">
            <a:alphaModFix/>
          </a:blip>
          <a:srcRect l="29918" t="-15946" b="43692"/>
          <a:stretch/>
        </p:blipFill>
        <p:spPr>
          <a:xfrm>
            <a:off x="0" y="4641900"/>
            <a:ext cx="2554772" cy="5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562950" y="982175"/>
            <a:ext cx="1304600" cy="151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3"/>
          <p:cNvSpPr txBox="1">
            <a:spLocks noGrp="1"/>
          </p:cNvSpPr>
          <p:nvPr>
            <p:ph type="ctrTitle" idx="5"/>
          </p:nvPr>
        </p:nvSpPr>
        <p:spPr>
          <a:xfrm>
            <a:off x="2110995" y="294187"/>
            <a:ext cx="4836039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buFont typeface="Arial" charset="0"/>
              <a:buNone/>
              <a:defRPr/>
            </a:pPr>
            <a:r>
              <a:rPr lang="es-ES" sz="2000" dirty="0"/>
              <a:t>Actividad</a:t>
            </a:r>
            <a:br>
              <a:rPr lang="es-ES" sz="2000" dirty="0"/>
            </a:br>
            <a:br>
              <a:rPr lang="es-ES" sz="2000" dirty="0"/>
            </a:br>
            <a:r>
              <a:rPr lang="es-ES" sz="2000" dirty="0"/>
              <a:t>Los estudiantes observan peces en obras de arte y fotografías y los describen, indicando sus formas y colores. En grupos de 3 a 4 alumnos, dibujan un paisaje marino sobre un pliego de cartón y lo pintan, usando papel crepé y volantín cortado en trozos pequeños, pegado con cola fría aguada. </a:t>
            </a:r>
          </a:p>
        </p:txBody>
      </p:sp>
      <p:pic>
        <p:nvPicPr>
          <p:cNvPr id="127" name="Google Shape;127;p23"/>
          <p:cNvPicPr preferRelativeResize="0"/>
          <p:nvPr/>
        </p:nvPicPr>
        <p:blipFill rotWithShape="1">
          <a:blip r:embed="rId7">
            <a:alphaModFix/>
          </a:blip>
          <a:srcRect l="2426" r="2426"/>
          <a:stretch/>
        </p:blipFill>
        <p:spPr>
          <a:xfrm rot="1341193" flipH="1">
            <a:off x="-64711" y="2642401"/>
            <a:ext cx="3258346" cy="2566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 rotWithShape="1">
          <a:blip r:embed="rId8">
            <a:alphaModFix/>
          </a:blip>
          <a:srcRect l="-8262" t="-11440" r="-8274" b="-11440"/>
          <a:stretch/>
        </p:blipFill>
        <p:spPr>
          <a:xfrm rot="10800000">
            <a:off x="7652350" y="253325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 rotWithShape="1">
          <a:blip r:embed="rId8">
            <a:alphaModFix/>
          </a:blip>
          <a:srcRect l="-8262" t="-11440" r="-8274" b="-11440"/>
          <a:stretch/>
        </p:blipFill>
        <p:spPr>
          <a:xfrm rot="-668780">
            <a:off x="682150" y="560925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559770" y="1691086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919548" y="1380418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262276" y="1164323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06600" y="1243125"/>
            <a:ext cx="534450" cy="43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96970" y="3774817"/>
            <a:ext cx="447387" cy="10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14986" y="470172"/>
            <a:ext cx="267036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4641979">
            <a:off x="5189639" y="3937925"/>
            <a:ext cx="443923" cy="9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4"/>
          <p:cNvPicPr preferRelativeResize="0"/>
          <p:nvPr/>
        </p:nvPicPr>
        <p:blipFill rotWithShape="1">
          <a:blip r:embed="rId3">
            <a:alphaModFix/>
          </a:blip>
          <a:srcRect l="-6523" t="-7182" r="-6534" b="-7182"/>
          <a:stretch/>
        </p:blipFill>
        <p:spPr>
          <a:xfrm flipH="1">
            <a:off x="7290203" y="2263272"/>
            <a:ext cx="1039222" cy="63182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4"/>
          <p:cNvSpPr txBox="1">
            <a:spLocks noGrp="1"/>
          </p:cNvSpPr>
          <p:nvPr>
            <p:ph type="ctrTitle"/>
          </p:nvPr>
        </p:nvSpPr>
        <p:spPr>
          <a:xfrm>
            <a:off x="599150" y="963292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>
              <a:defRPr/>
            </a:pPr>
            <a:br>
              <a:rPr lang="es-CL" dirty="0">
                <a:solidFill>
                  <a:srgbClr val="466269"/>
                </a:solidFill>
              </a:rPr>
            </a:br>
            <a:r>
              <a:rPr lang="es-CL" dirty="0">
                <a:solidFill>
                  <a:srgbClr val="466269"/>
                </a:solidFill>
              </a:rPr>
              <a:t>P</a:t>
            </a:r>
            <a:r>
              <a:rPr lang="es" dirty="0">
                <a:solidFill>
                  <a:srgbClr val="466269"/>
                </a:solidFill>
              </a:rPr>
              <a:t>reguntas para activar conocimientos previos</a:t>
            </a:r>
            <a:br>
              <a:rPr lang="es" dirty="0">
                <a:solidFill>
                  <a:srgbClr val="466269"/>
                </a:solidFill>
              </a:rPr>
            </a:br>
            <a:endParaRPr dirty="0">
              <a:solidFill>
                <a:srgbClr val="466269"/>
              </a:solidFill>
            </a:endParaRPr>
          </a:p>
        </p:txBody>
      </p:sp>
      <p:pic>
        <p:nvPicPr>
          <p:cNvPr id="144" name="Google Shape;144;p24"/>
          <p:cNvPicPr preferRelativeResize="0"/>
          <p:nvPr/>
        </p:nvPicPr>
        <p:blipFill rotWithShape="1">
          <a:blip r:embed="rId4">
            <a:alphaModFix/>
          </a:blip>
          <a:srcRect l="-9482" t="-16507" r="-9494" b="-16507"/>
          <a:stretch/>
        </p:blipFill>
        <p:spPr>
          <a:xfrm rot="-5400000">
            <a:off x="6862025" y="1991788"/>
            <a:ext cx="566825" cy="51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 rotWithShape="1">
          <a:blip r:embed="rId4">
            <a:alphaModFix/>
          </a:blip>
          <a:srcRect l="16195" t="-16508" r="-9487" b="58236"/>
          <a:stretch/>
        </p:blipFill>
        <p:spPr>
          <a:xfrm rot="-5400000">
            <a:off x="6907800" y="1984775"/>
            <a:ext cx="304575" cy="15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 rotWithShape="1">
          <a:blip r:embed="rId5">
            <a:alphaModFix/>
          </a:blip>
          <a:srcRect l="-3466" t="-15946" b="32717"/>
          <a:stretch/>
        </p:blipFill>
        <p:spPr>
          <a:xfrm>
            <a:off x="5473300" y="4642841"/>
            <a:ext cx="3268173" cy="50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58077" y="1321200"/>
            <a:ext cx="1947111" cy="355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 rotWithShape="1">
          <a:blip r:embed="rId3">
            <a:alphaModFix/>
          </a:blip>
          <a:srcRect l="-6523" t="-7182" r="-6534" b="-7182"/>
          <a:stretch/>
        </p:blipFill>
        <p:spPr>
          <a:xfrm>
            <a:off x="821625" y="3645500"/>
            <a:ext cx="1636449" cy="99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 rotWithShape="1">
          <a:blip r:embed="rId4">
            <a:alphaModFix/>
          </a:blip>
          <a:srcRect l="16195" t="-16508" r="-9487" b="58236"/>
          <a:stretch/>
        </p:blipFill>
        <p:spPr>
          <a:xfrm rot="5400000" flipH="1">
            <a:off x="2604825" y="3513675"/>
            <a:ext cx="304575" cy="15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 rotWithShape="1">
          <a:blip r:embed="rId7">
            <a:alphaModFix/>
          </a:blip>
          <a:srcRect l="-8262" t="-11440" r="-8274" b="-11440"/>
          <a:stretch/>
        </p:blipFill>
        <p:spPr>
          <a:xfrm rot="10800000">
            <a:off x="6758075" y="396650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/>
          <p:cNvPicPr preferRelativeResize="0"/>
          <p:nvPr/>
        </p:nvPicPr>
        <p:blipFill rotWithShape="1">
          <a:blip r:embed="rId8">
            <a:alphaModFix/>
          </a:blip>
          <a:srcRect l="-9339" t="-12878" r="-9327" b="-12891"/>
          <a:stretch/>
        </p:blipFill>
        <p:spPr>
          <a:xfrm rot="10800000">
            <a:off x="6982251" y="1449725"/>
            <a:ext cx="663599" cy="66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/>
          <p:cNvPicPr preferRelativeResize="0"/>
          <p:nvPr/>
        </p:nvPicPr>
        <p:blipFill rotWithShape="1">
          <a:blip r:embed="rId9">
            <a:alphaModFix/>
          </a:blip>
          <a:srcRect t="29062" r="59483"/>
          <a:stretch/>
        </p:blipFill>
        <p:spPr>
          <a:xfrm rot="6035288">
            <a:off x="4343787" y="3467705"/>
            <a:ext cx="528575" cy="10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E977737-E21E-4661-AC9F-242369185D77}"/>
              </a:ext>
            </a:extLst>
          </p:cNvPr>
          <p:cNvSpPr txBox="1"/>
          <p:nvPr/>
        </p:nvSpPr>
        <p:spPr>
          <a:xfrm>
            <a:off x="821625" y="1321200"/>
            <a:ext cx="585545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es-ES_tradnl" sz="2000" dirty="0">
                <a:solidFill>
                  <a:schemeClr val="accent3">
                    <a:lumMod val="75000"/>
                  </a:schemeClr>
                </a:solidFill>
              </a:rPr>
              <a:t>¿</a:t>
            </a:r>
            <a:r>
              <a:rPr lang="es-ES_tradnl" sz="2000" dirty="0">
                <a:solidFill>
                  <a:schemeClr val="accent3">
                    <a:lumMod val="75000"/>
                  </a:schemeClr>
                </a:solidFill>
                <a:latin typeface="Denk One" panose="020B0604020202020204" charset="0"/>
              </a:rPr>
              <a:t>Qué animales podemos encontrar en el mar?</a:t>
            </a:r>
          </a:p>
          <a:p>
            <a:pPr>
              <a:buFont typeface="Arial" charset="0"/>
              <a:buChar char="•"/>
              <a:defRPr/>
            </a:pPr>
            <a:r>
              <a:rPr lang="es-ES_tradnl" sz="2000" dirty="0">
                <a:solidFill>
                  <a:schemeClr val="accent3">
                    <a:lumMod val="75000"/>
                  </a:schemeClr>
                </a:solidFill>
                <a:latin typeface="Denk One" panose="020B0604020202020204" charset="0"/>
              </a:rPr>
              <a:t>¿Qué sientes cuando observas películas o monos animados del fondo del mar?</a:t>
            </a:r>
          </a:p>
          <a:p>
            <a:pPr>
              <a:buFont typeface="Arial" charset="0"/>
              <a:buChar char="•"/>
              <a:defRPr/>
            </a:pPr>
            <a:r>
              <a:rPr lang="es-ES_tradnl" sz="2000" dirty="0">
                <a:solidFill>
                  <a:schemeClr val="accent3">
                    <a:lumMod val="75000"/>
                  </a:schemeClr>
                </a:solidFill>
                <a:latin typeface="Denk One" panose="020B0604020202020204" charset="0"/>
              </a:rPr>
              <a:t>¿Son todos los animales marinos iguales?</a:t>
            </a:r>
          </a:p>
          <a:p>
            <a:pPr>
              <a:buFont typeface="Arial" charset="0"/>
              <a:buChar char="•"/>
              <a:defRPr/>
            </a:pPr>
            <a:r>
              <a:rPr lang="es-ES_tradnl" sz="2000" dirty="0">
                <a:solidFill>
                  <a:schemeClr val="accent3">
                    <a:lumMod val="75000"/>
                  </a:schemeClr>
                </a:solidFill>
                <a:latin typeface="Denk One" panose="020B0604020202020204" charset="0"/>
              </a:rPr>
              <a:t>¿Cuáles son más grandes y cuáles más pequeños?</a:t>
            </a:r>
          </a:p>
          <a:p>
            <a:pPr>
              <a:buFont typeface="Arial" charset="0"/>
              <a:buChar char="•"/>
              <a:defRPr/>
            </a:pPr>
            <a:r>
              <a:rPr lang="es-ES_tradnl" sz="2000" dirty="0">
                <a:solidFill>
                  <a:schemeClr val="accent3">
                    <a:lumMod val="75000"/>
                  </a:schemeClr>
                </a:solidFill>
                <a:latin typeface="Denk One" panose="020B0604020202020204" charset="0"/>
              </a:rPr>
              <a:t>¿Qué colores tienen los animales marinos?</a:t>
            </a:r>
            <a:endParaRPr lang="es-ES" sz="2000" dirty="0">
              <a:solidFill>
                <a:schemeClr val="accent3">
                  <a:lumMod val="75000"/>
                </a:schemeClr>
              </a:solidFill>
              <a:latin typeface="Denk One" panose="020B0604020202020204" charset="0"/>
            </a:endParaRPr>
          </a:p>
          <a:p>
            <a:endParaRPr lang="es-C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28A0F1-6794-4056-904A-AEED9307A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37528" cy="5124787"/>
          </a:xfrm>
          <a:prstGeom prst="rect">
            <a:avLst/>
          </a:prstGeom>
        </p:spPr>
      </p:pic>
      <p:pic>
        <p:nvPicPr>
          <p:cNvPr id="161" name="Google Shape;16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92667">
            <a:off x="7686026" y="3615865"/>
            <a:ext cx="652325" cy="1502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7062087" y="345362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 rotWithShape="1">
          <a:blip r:embed="rId6">
            <a:alphaModFix/>
          </a:blip>
          <a:srcRect l="-8262" t="-11440" r="-8274" b="-11440"/>
          <a:stretch/>
        </p:blipFill>
        <p:spPr>
          <a:xfrm>
            <a:off x="743610" y="2340850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 rotWithShape="1">
          <a:blip r:embed="rId5">
            <a:alphaModFix/>
          </a:blip>
          <a:srcRect t="29062" r="59483"/>
          <a:stretch/>
        </p:blipFill>
        <p:spPr>
          <a:xfrm rot="6035288">
            <a:off x="1442487" y="1457005"/>
            <a:ext cx="528575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 rotWithShape="1">
          <a:blip r:embed="rId7">
            <a:alphaModFix/>
          </a:blip>
          <a:srcRect l="-21225" t="-21392" r="-21225" b="-4520"/>
          <a:stretch/>
        </p:blipFill>
        <p:spPr>
          <a:xfrm>
            <a:off x="1742450" y="2587900"/>
            <a:ext cx="2442049" cy="25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08527" y="1021300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40777" y="810950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88252" y="989400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16752" y="1244375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 rotWithShape="1">
          <a:blip r:embed="rId5">
            <a:alphaModFix/>
          </a:blip>
          <a:srcRect t="29062" r="59483"/>
          <a:stretch/>
        </p:blipFill>
        <p:spPr>
          <a:xfrm rot="-88">
            <a:off x="3473173" y="454874"/>
            <a:ext cx="210444" cy="4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 rotWithShape="1">
          <a:blip r:embed="rId5">
            <a:alphaModFix/>
          </a:blip>
          <a:srcRect t="29062" r="59483"/>
          <a:stretch/>
        </p:blipFill>
        <p:spPr>
          <a:xfrm rot="-88">
            <a:off x="3945398" y="384099"/>
            <a:ext cx="210444" cy="4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 rotWithShape="1">
          <a:blip r:embed="rId9">
            <a:alphaModFix/>
          </a:blip>
          <a:srcRect l="-3466" t="-15946" b="32717"/>
          <a:stretch/>
        </p:blipFill>
        <p:spPr>
          <a:xfrm>
            <a:off x="1631563" y="4242600"/>
            <a:ext cx="5880873" cy="90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5531EA3-0D2A-4833-B78A-E0946399E5A2}"/>
              </a:ext>
            </a:extLst>
          </p:cNvPr>
          <p:cNvSpPr txBox="1"/>
          <p:nvPr/>
        </p:nvSpPr>
        <p:spPr>
          <a:xfrm>
            <a:off x="6910025" y="1599368"/>
            <a:ext cx="237795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Denk One" panose="020B0604020202020204" charset="0"/>
              </a:rPr>
              <a:t>¿Qué peces y animales marinos observas en la  pintura? </a:t>
            </a:r>
          </a:p>
          <a:p>
            <a:endParaRPr lang="es-ES" dirty="0">
              <a:solidFill>
                <a:schemeClr val="accent3">
                  <a:lumMod val="75000"/>
                </a:schemeClr>
              </a:solidFill>
              <a:latin typeface="Denk One" panose="020B0604020202020204" charset="0"/>
            </a:endParaRPr>
          </a:p>
          <a:p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Denk One" panose="020B0604020202020204" charset="0"/>
              </a:rPr>
              <a:t>¿En que se diferencian y en qué se parecen?</a:t>
            </a:r>
          </a:p>
          <a:p>
            <a:endParaRPr lang="es-ES" dirty="0">
              <a:solidFill>
                <a:schemeClr val="accent3">
                  <a:lumMod val="75000"/>
                </a:schemeClr>
              </a:solidFill>
              <a:latin typeface="Denk One" panose="020B0604020202020204" charset="0"/>
            </a:endParaRPr>
          </a:p>
          <a:p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Denk One" panose="020B0604020202020204" charset="0"/>
              </a:rPr>
              <a:t>¿Cuáles son sus colores?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C932FF8-C161-47A5-B368-1AFAC9F109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5535" y="4929730"/>
            <a:ext cx="2987299" cy="2804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37E401-C213-4D07-B2B2-F810AB47BA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34"/>
          <a:stretch/>
        </p:blipFill>
        <p:spPr>
          <a:xfrm>
            <a:off x="0" y="-1"/>
            <a:ext cx="9144000" cy="6124353"/>
          </a:xfrm>
          <a:prstGeom prst="rect">
            <a:avLst/>
          </a:prstGeom>
        </p:spPr>
      </p:pic>
      <p:pic>
        <p:nvPicPr>
          <p:cNvPr id="214" name="Google Shape;214;p28"/>
          <p:cNvPicPr preferRelativeResize="0"/>
          <p:nvPr/>
        </p:nvPicPr>
        <p:blipFill rotWithShape="1">
          <a:blip r:embed="rId4">
            <a:alphaModFix/>
          </a:blip>
          <a:srcRect t="-4896" b="14554"/>
          <a:stretch/>
        </p:blipFill>
        <p:spPr>
          <a:xfrm>
            <a:off x="-90940" y="3233268"/>
            <a:ext cx="5861810" cy="287239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8"/>
          <p:cNvSpPr txBox="1">
            <a:spLocks noGrp="1"/>
          </p:cNvSpPr>
          <p:nvPr>
            <p:ph type="ctrTitle"/>
          </p:nvPr>
        </p:nvSpPr>
        <p:spPr>
          <a:xfrm>
            <a:off x="4849951" y="1084539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J</a:t>
            </a:r>
            <a:r>
              <a:rPr lang="es" dirty="0"/>
              <a:t>aiba </a:t>
            </a:r>
            <a:endParaRPr dirty="0"/>
          </a:p>
        </p:txBody>
      </p:sp>
      <p:pic>
        <p:nvPicPr>
          <p:cNvPr id="229" name="Google Shape;22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4375" y="1811325"/>
            <a:ext cx="815175" cy="181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84450" y="3007125"/>
            <a:ext cx="815175" cy="181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8200" y="586400"/>
            <a:ext cx="659675" cy="38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60822EA-2CCD-48D3-9A0E-628ADD797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17" b="87"/>
          <a:stretch/>
        </p:blipFill>
        <p:spPr>
          <a:xfrm>
            <a:off x="-1" y="0"/>
            <a:ext cx="9143999" cy="5165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" name="Google Shape;245;p29"/>
          <p:cNvPicPr preferRelativeResize="0"/>
          <p:nvPr/>
        </p:nvPicPr>
        <p:blipFill rotWithShape="1">
          <a:blip r:embed="rId4">
            <a:alphaModFix/>
          </a:blip>
          <a:srcRect l="-5604" t="-5890" r="-5604" b="-5879"/>
          <a:stretch/>
        </p:blipFill>
        <p:spPr>
          <a:xfrm rot="1498642">
            <a:off x="5340083" y="2436213"/>
            <a:ext cx="2546450" cy="243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0476" y="3961407"/>
            <a:ext cx="610860" cy="40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 rotWithShape="1">
          <a:blip r:embed="rId6">
            <a:alphaModFix/>
          </a:blip>
          <a:srcRect b="41410"/>
          <a:stretch/>
        </p:blipFill>
        <p:spPr>
          <a:xfrm flipH="1">
            <a:off x="7796075" y="227186"/>
            <a:ext cx="1687300" cy="114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9"/>
          <p:cNvPicPr preferRelativeResize="0"/>
          <p:nvPr/>
        </p:nvPicPr>
        <p:blipFill rotWithShape="1">
          <a:blip r:embed="rId7">
            <a:alphaModFix/>
          </a:blip>
          <a:srcRect l="35769" t="-15946" b="32717"/>
          <a:stretch/>
        </p:blipFill>
        <p:spPr>
          <a:xfrm flipH="1">
            <a:off x="6052750" y="4769358"/>
            <a:ext cx="3091249" cy="4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814374" y="1243250"/>
            <a:ext cx="620951" cy="7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7796075" y="1158875"/>
            <a:ext cx="934425" cy="10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8067872" y="4002251"/>
            <a:ext cx="490676" cy="29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51185" y="1869911"/>
            <a:ext cx="1092700" cy="45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22362" y="957674"/>
            <a:ext cx="712842" cy="40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718570" y="3650831"/>
            <a:ext cx="349302" cy="2099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5C10CAB4-AFDF-4EFA-9C8B-B8AFBA6A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621" y="2291764"/>
            <a:ext cx="3337278" cy="597239"/>
          </a:xfrm>
        </p:spPr>
        <p:txBody>
          <a:bodyPr/>
          <a:lstStyle/>
          <a:p>
            <a:r>
              <a:rPr lang="es-CL" sz="2000" dirty="0"/>
              <a:t>Erizo de mar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F80B1E8-F0A8-4606-8C08-7AFAE38A69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6275" y="4993060"/>
            <a:ext cx="3957170" cy="20493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4DD0D89-72E3-4269-8646-F2411D3EC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19" name="Google Shape;419;p34"/>
          <p:cNvPicPr preferRelativeResize="0"/>
          <p:nvPr/>
        </p:nvPicPr>
        <p:blipFill rotWithShape="1">
          <a:blip r:embed="rId4">
            <a:alphaModFix/>
          </a:blip>
          <a:srcRect l="-3466" t="-15946" b="32717"/>
          <a:stretch/>
        </p:blipFill>
        <p:spPr>
          <a:xfrm flipH="1">
            <a:off x="-88767" y="4242600"/>
            <a:ext cx="5880873" cy="9009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4"/>
          <p:cNvSpPr txBox="1"/>
          <p:nvPr/>
        </p:nvSpPr>
        <p:spPr>
          <a:xfrm>
            <a:off x="6453650" y="2567899"/>
            <a:ext cx="11553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STEP 4</a:t>
            </a:r>
            <a:endParaRPr>
              <a:solidFill>
                <a:srgbClr val="466269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424" name="Google Shape;424;p34"/>
          <p:cNvPicPr preferRelativeResize="0"/>
          <p:nvPr/>
        </p:nvPicPr>
        <p:blipFill rotWithShape="1">
          <a:blip r:embed="rId5">
            <a:alphaModFix/>
          </a:blip>
          <a:srcRect l="-4668" t="-3705" r="-4668" b="-3694"/>
          <a:stretch/>
        </p:blipFill>
        <p:spPr>
          <a:xfrm flipH="1">
            <a:off x="181478" y="3105000"/>
            <a:ext cx="2760676" cy="227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 flipH="1">
            <a:off x="847047" y="320775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4"/>
          <p:cNvPicPr preferRelativeResize="0"/>
          <p:nvPr/>
        </p:nvPicPr>
        <p:blipFill rotWithShape="1">
          <a:blip r:embed="rId7">
            <a:alphaModFix/>
          </a:blip>
          <a:srcRect l="-8262" t="-11440" r="-8274" b="-11440"/>
          <a:stretch/>
        </p:blipFill>
        <p:spPr>
          <a:xfrm flipH="1">
            <a:off x="7868272" y="2105525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4"/>
          <p:cNvPicPr preferRelativeResize="0"/>
          <p:nvPr/>
        </p:nvPicPr>
        <p:blipFill rotWithShape="1">
          <a:blip r:embed="rId8">
            <a:alphaModFix/>
          </a:blip>
          <a:srcRect l="-6522" t="-2083" r="-6522" b="-2083"/>
          <a:stretch/>
        </p:blipFill>
        <p:spPr>
          <a:xfrm flipH="1">
            <a:off x="2274019" y="3272035"/>
            <a:ext cx="1155300" cy="19411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8" name="Google Shape;428;p34"/>
          <p:cNvCxnSpPr>
            <a:cxnSpLocks/>
            <a:endCxn id="424" idx="3"/>
          </p:cNvCxnSpPr>
          <p:nvPr/>
        </p:nvCxnSpPr>
        <p:spPr>
          <a:xfrm rot="-5400000" flipH="1">
            <a:off x="-439072" y="3622050"/>
            <a:ext cx="764400" cy="476700"/>
          </a:xfrm>
          <a:prstGeom prst="bentConnector2">
            <a:avLst/>
          </a:prstGeom>
          <a:noFill/>
          <a:ln w="19050" cap="flat" cmpd="sng">
            <a:solidFill>
              <a:srgbClr val="466269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5" name="Título 4">
            <a:extLst>
              <a:ext uri="{FF2B5EF4-FFF2-40B4-BE49-F238E27FC236}">
                <a16:creationId xmlns:a16="http://schemas.microsoft.com/office/drawing/2014/main" id="{8BD5027D-1EEA-4FF0-A61C-99F2143C73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045582" y="26413"/>
            <a:ext cx="6302100" cy="577800"/>
          </a:xfrm>
        </p:spPr>
        <p:txBody>
          <a:bodyPr/>
          <a:lstStyle/>
          <a:p>
            <a:r>
              <a:rPr lang="es-CL" dirty="0"/>
              <a:t>Delfines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iology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325</Words>
  <Application>Microsoft Office PowerPoint</Application>
  <PresentationFormat>Presentación en pantalla (16:9)</PresentationFormat>
  <Paragraphs>36</Paragraphs>
  <Slides>18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Arial</vt:lpstr>
      <vt:lpstr>Didact Gothic</vt:lpstr>
      <vt:lpstr>Oswald Regular</vt:lpstr>
      <vt:lpstr>Abel</vt:lpstr>
      <vt:lpstr>Fira Sans Extra Condensed Medium</vt:lpstr>
      <vt:lpstr>Denk One</vt:lpstr>
      <vt:lpstr>Biology Lesson by SlidesGo</vt:lpstr>
      <vt:lpstr>El mundo marino</vt:lpstr>
      <vt:lpstr>Mundo Marino</vt:lpstr>
      <vt:lpstr>   Objetivo  Expresar y crear trabajos de arte a partir de la observación del: entorno natural: paisaje, animales y plantas entorno cultural: vida cotidiana y familiar entorno artístico: obras de arte local, chileno, latinoamericano y del resto del mundo* (OA 1)  </vt:lpstr>
      <vt:lpstr>Actividad  Los estudiantes observan peces en obras de arte y fotografías y los describen, indicando sus formas y colores. En grupos de 3 a 4 alumnos, dibujan un paisaje marino sobre un pliego de cartón y lo pintan, usando papel crepé y volantín cortado en trozos pequeños, pegado con cola fría aguada. </vt:lpstr>
      <vt:lpstr> Preguntas para activar conocimientos previos </vt:lpstr>
      <vt:lpstr>Presentación de PowerPoint</vt:lpstr>
      <vt:lpstr>Jaiba </vt:lpstr>
      <vt:lpstr>Erizo de mar</vt:lpstr>
      <vt:lpstr>Delfines </vt:lpstr>
      <vt:lpstr>ESTRELLA DE MAR</vt:lpstr>
      <vt:lpstr>Presentación de PowerPoint</vt:lpstr>
      <vt:lpstr>Presentación de PowerPoint</vt:lpstr>
      <vt:lpstr>PRACTICAL USES OF THIS SUBJECT</vt:lpstr>
      <vt:lpstr>¿En que se parecen y se diferencian las fotografías a las pinturas de seres marinos?</vt:lpstr>
      <vt:lpstr>Presentación de PowerPoint</vt:lpstr>
      <vt:lpstr>Presentación de PowerPoint</vt:lpstr>
      <vt:lpstr>Peces de Cornelius Escher</vt:lpstr>
      <vt:lpstr>Imágenes en:  pixabay.com wikimediacommons.org wikiart.org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mundo marino</dc:title>
  <dc:creator>Carmen Julia  Undurraga Ossa</dc:creator>
  <cp:lastModifiedBy>Carmen Julia Undurraga Ossa</cp:lastModifiedBy>
  <cp:revision>6</cp:revision>
  <dcterms:modified xsi:type="dcterms:W3CDTF">2021-07-30T16:24:57Z</dcterms:modified>
</cp:coreProperties>
</file>