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13"/>
  </p:notesMasterIdLst>
  <p:sldIdLst>
    <p:sldId id="256" r:id="rId2"/>
    <p:sldId id="310" r:id="rId3"/>
    <p:sldId id="257" r:id="rId4"/>
    <p:sldId id="273" r:id="rId5"/>
    <p:sldId id="261" r:id="rId6"/>
    <p:sldId id="260" r:id="rId7"/>
    <p:sldId id="307" r:id="rId8"/>
    <p:sldId id="306" r:id="rId9"/>
    <p:sldId id="308" r:id="rId10"/>
    <p:sldId id="309" r:id="rId11"/>
    <p:sldId id="281" r:id="rId12"/>
  </p:sldIdLst>
  <p:sldSz cx="9144000" cy="5143500" type="screen16x9"/>
  <p:notesSz cx="6858000" cy="9144000"/>
  <p:embeddedFontLst>
    <p:embeddedFont>
      <p:font typeface="Cavolini" panose="03000502040302020204" pitchFamily="66" charset="0"/>
      <p:regular r:id="rId14"/>
      <p:bold r:id="rId15"/>
      <p:italic r:id="rId16"/>
      <p:boldItalic r:id="rId17"/>
    </p:embeddedFont>
    <p:embeddedFont>
      <p:font typeface="Poppins" panose="00000500000000000000" pitchFamily="2" charset="0"/>
      <p:regular r:id="rId18"/>
      <p:bold r:id="rId19"/>
      <p:italic r:id="rId20"/>
      <p:boldItalic r:id="rId21"/>
    </p:embeddedFont>
    <p:embeddedFont>
      <p:font typeface="Poppins Light" panose="00000400000000000000" pitchFamily="2" charset="0"/>
      <p:regular r:id="rId22"/>
      <p:bold r:id="rId23"/>
      <p:italic r:id="rId24"/>
      <p:boldItalic r:id="rId25"/>
    </p:embeddedFont>
    <p:embeddedFont>
      <p:font typeface="Poppins SemiBold" panose="00000700000000000000" pitchFamily="2" charset="0"/>
      <p:regular r:id="rId26"/>
      <p:bold r:id="rId27"/>
      <p:italic r:id="rId28"/>
      <p:boldItalic r:id="rId29"/>
    </p:embeddedFont>
    <p:embeddedFont>
      <p:font typeface="Source Sans Pro" panose="020B050303040302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orient="horz" pos="2901">
          <p15:clr>
            <a:srgbClr val="9AA0A6"/>
          </p15:clr>
        </p15:guide>
        <p15:guide id="3" pos="456">
          <p15:clr>
            <a:srgbClr val="9AA0A6"/>
          </p15:clr>
        </p15:guide>
        <p15:guide id="4" pos="5304">
          <p15:clr>
            <a:srgbClr val="9AA0A6"/>
          </p15:clr>
        </p15:guide>
        <p15:guide id="5" pos="4122">
          <p15:clr>
            <a:srgbClr val="9AA0A6"/>
          </p15:clr>
        </p15:guide>
        <p15:guide id="6" pos="1638">
          <p15:clr>
            <a:srgbClr val="9AA0A6"/>
          </p15:clr>
        </p15:guide>
        <p15:guide id="7" orient="horz" pos="257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CC7DA25-49A1-409E-9654-E810FB654087}">
  <a:tblStyle styleId="{9CC7DA25-49A1-409E-9654-E810FB65408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02" y="438"/>
      </p:cViewPr>
      <p:guideLst>
        <p:guide pos="2880"/>
        <p:guide orient="horz" pos="2901"/>
        <p:guide pos="456"/>
        <p:guide pos="5304"/>
        <p:guide pos="4122"/>
        <p:guide pos="1638"/>
        <p:guide orient="horz" pos="257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21" Type="http://schemas.openxmlformats.org/officeDocument/2006/relationships/font" Target="fonts/font8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is Patricio Pardo Ortega" userId="241a5d7c-1ced-47e7-999b-99c99a498961" providerId="ADAL" clId="{66092E1B-8D37-438E-BE1D-4A7B7FC2D7BD}"/>
    <pc:docChg chg="modSld">
      <pc:chgData name="Alexis Patricio Pardo Ortega" userId="241a5d7c-1ced-47e7-999b-99c99a498961" providerId="ADAL" clId="{66092E1B-8D37-438E-BE1D-4A7B7FC2D7BD}" dt="2022-09-22T15:33:51.479" v="7" actId="2"/>
      <pc:docMkLst>
        <pc:docMk/>
      </pc:docMkLst>
      <pc:sldChg chg="modSp mod">
        <pc:chgData name="Alexis Patricio Pardo Ortega" userId="241a5d7c-1ced-47e7-999b-99c99a498961" providerId="ADAL" clId="{66092E1B-8D37-438E-BE1D-4A7B7FC2D7BD}" dt="2022-09-22T15:33:24.197" v="0" actId="2"/>
        <pc:sldMkLst>
          <pc:docMk/>
          <pc:sldMk cId="0" sldId="260"/>
        </pc:sldMkLst>
        <pc:spChg chg="mod">
          <ac:chgData name="Alexis Patricio Pardo Ortega" userId="241a5d7c-1ced-47e7-999b-99c99a498961" providerId="ADAL" clId="{66092E1B-8D37-438E-BE1D-4A7B7FC2D7BD}" dt="2022-09-22T15:33:24.197" v="0" actId="2"/>
          <ac:spMkLst>
            <pc:docMk/>
            <pc:sldMk cId="0" sldId="260"/>
            <ac:spMk id="225" creationId="{1013B7C9-2E8D-4080-9433-34700ACB6379}"/>
          </ac:spMkLst>
        </pc:spChg>
      </pc:sldChg>
      <pc:sldChg chg="modSp mod">
        <pc:chgData name="Alexis Patricio Pardo Ortega" userId="241a5d7c-1ced-47e7-999b-99c99a498961" providerId="ADAL" clId="{66092E1B-8D37-438E-BE1D-4A7B7FC2D7BD}" dt="2022-09-22T15:33:29.926" v="2" actId="2"/>
        <pc:sldMkLst>
          <pc:docMk/>
          <pc:sldMk cId="2469876928" sldId="307"/>
        </pc:sldMkLst>
        <pc:spChg chg="mod">
          <ac:chgData name="Alexis Patricio Pardo Ortega" userId="241a5d7c-1ced-47e7-999b-99c99a498961" providerId="ADAL" clId="{66092E1B-8D37-438E-BE1D-4A7B7FC2D7BD}" dt="2022-09-22T15:33:26.532" v="1" actId="2"/>
          <ac:spMkLst>
            <pc:docMk/>
            <pc:sldMk cId="2469876928" sldId="307"/>
            <ac:spMk id="3" creationId="{B1333FD6-E0E1-4421-A1FD-A63A3E56834A}"/>
          </ac:spMkLst>
        </pc:spChg>
        <pc:spChg chg="mod">
          <ac:chgData name="Alexis Patricio Pardo Ortega" userId="241a5d7c-1ced-47e7-999b-99c99a498961" providerId="ADAL" clId="{66092E1B-8D37-438E-BE1D-4A7B7FC2D7BD}" dt="2022-09-22T15:33:29.926" v="2" actId="2"/>
          <ac:spMkLst>
            <pc:docMk/>
            <pc:sldMk cId="2469876928" sldId="307"/>
            <ac:spMk id="4" creationId="{8C99449A-EE60-4067-8625-BDCFF2541DC8}"/>
          </ac:spMkLst>
        </pc:spChg>
      </pc:sldChg>
      <pc:sldChg chg="modSp mod">
        <pc:chgData name="Alexis Patricio Pardo Ortega" userId="241a5d7c-1ced-47e7-999b-99c99a498961" providerId="ADAL" clId="{66092E1B-8D37-438E-BE1D-4A7B7FC2D7BD}" dt="2022-09-22T15:33:51.479" v="7" actId="2"/>
        <pc:sldMkLst>
          <pc:docMk/>
          <pc:sldMk cId="526918978" sldId="309"/>
        </pc:sldMkLst>
        <pc:spChg chg="mod">
          <ac:chgData name="Alexis Patricio Pardo Ortega" userId="241a5d7c-1ced-47e7-999b-99c99a498961" providerId="ADAL" clId="{66092E1B-8D37-438E-BE1D-4A7B7FC2D7BD}" dt="2022-09-22T15:33:49.294" v="4" actId="2"/>
          <ac:spMkLst>
            <pc:docMk/>
            <pc:sldMk cId="526918978" sldId="309"/>
            <ac:spMk id="8" creationId="{0DA65C5C-FE32-468F-A348-AC428A817332}"/>
          </ac:spMkLst>
        </pc:spChg>
        <pc:spChg chg="mod">
          <ac:chgData name="Alexis Patricio Pardo Ortega" userId="241a5d7c-1ced-47e7-999b-99c99a498961" providerId="ADAL" clId="{66092E1B-8D37-438E-BE1D-4A7B7FC2D7BD}" dt="2022-09-22T15:33:50.685" v="6" actId="2"/>
          <ac:spMkLst>
            <pc:docMk/>
            <pc:sldMk cId="526918978" sldId="309"/>
            <ac:spMk id="11" creationId="{56F5AD2F-44A7-436B-A8B6-B178B80EFBB6}"/>
          </ac:spMkLst>
        </pc:spChg>
        <pc:spChg chg="mod">
          <ac:chgData name="Alexis Patricio Pardo Ortega" userId="241a5d7c-1ced-47e7-999b-99c99a498961" providerId="ADAL" clId="{66092E1B-8D37-438E-BE1D-4A7B7FC2D7BD}" dt="2022-09-22T15:33:51.479" v="7" actId="2"/>
          <ac:spMkLst>
            <pc:docMk/>
            <pc:sldMk cId="526918978" sldId="309"/>
            <ac:spMk id="23" creationId="{E8D3A5A0-F40A-461A-979F-F4991A9D3FB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0" name="Google Shape;911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11" name="Google Shape;911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6" name="Google Shape;9116;g6b368d568e_0_7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17" name="Google Shape;9117;g6b368d568e_0_7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6" name="Google Shape;12906;g6b368d4e4a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07" name="Google Shape;12907;g6b368d4e4a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0" name="Google Shape;9450;g6ad1349293_0_56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51" name="Google Shape;9451;g6ad1349293_0_56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8" name="Google Shape;9238;g6ad1349293_0_5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39" name="Google Shape;9239;g6ad1349293_0_5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67536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69957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5" name="Google Shape;14205;g6b368d4e4a_1_17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06" name="Google Shape;14206;g6b368d4e4a_1_17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739900" y="1430565"/>
            <a:ext cx="36642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Poppins Light"/>
              <a:buNone/>
              <a:defRPr sz="3300">
                <a:solidFill>
                  <a:schemeClr val="accent4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492550" y="3121165"/>
            <a:ext cx="4158900" cy="4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531844" y="-140930"/>
            <a:ext cx="1685899" cy="982051"/>
          </a:xfrm>
          <a:custGeom>
            <a:avLst/>
            <a:gdLst/>
            <a:ahLst/>
            <a:cxnLst/>
            <a:rect l="l" t="t" r="r" b="b"/>
            <a:pathLst>
              <a:path w="40306" h="23480" extrusionOk="0">
                <a:moveTo>
                  <a:pt x="39942" y="0"/>
                </a:moveTo>
                <a:lnTo>
                  <a:pt x="26630" y="23061"/>
                </a:lnTo>
                <a:lnTo>
                  <a:pt x="1" y="23061"/>
                </a:lnTo>
                <a:lnTo>
                  <a:pt x="210" y="23479"/>
                </a:lnTo>
                <a:lnTo>
                  <a:pt x="26871" y="23479"/>
                </a:lnTo>
                <a:lnTo>
                  <a:pt x="40306" y="209"/>
                </a:lnTo>
                <a:lnTo>
                  <a:pt x="39942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" name="Google Shape;12;p2"/>
          <p:cNvSpPr/>
          <p:nvPr/>
        </p:nvSpPr>
        <p:spPr>
          <a:xfrm>
            <a:off x="6027125" y="-1061650"/>
            <a:ext cx="2075899" cy="1797680"/>
          </a:xfrm>
          <a:custGeom>
            <a:avLst/>
            <a:gdLst/>
            <a:ahLst/>
            <a:cxnLst/>
            <a:rect l="l" t="t" r="r" b="b"/>
            <a:pathLst>
              <a:path w="49630" h="42981" extrusionOk="0">
                <a:moveTo>
                  <a:pt x="12407" y="0"/>
                </a:moveTo>
                <a:lnTo>
                  <a:pt x="0" y="21490"/>
                </a:lnTo>
                <a:lnTo>
                  <a:pt x="12407" y="42980"/>
                </a:lnTo>
                <a:lnTo>
                  <a:pt x="37222" y="42980"/>
                </a:lnTo>
                <a:lnTo>
                  <a:pt x="49629" y="21490"/>
                </a:lnTo>
                <a:lnTo>
                  <a:pt x="372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3" name="Google Shape;13;p2"/>
          <p:cNvGrpSpPr/>
          <p:nvPr/>
        </p:nvGrpSpPr>
        <p:grpSpPr>
          <a:xfrm>
            <a:off x="5954876" y="961438"/>
            <a:ext cx="2002360" cy="28725"/>
            <a:chOff x="6505625" y="2212725"/>
            <a:chExt cx="876575" cy="12575"/>
          </a:xfrm>
        </p:grpSpPr>
        <p:sp>
          <p:nvSpPr>
            <p:cNvPr id="14" name="Google Shape;14;p2"/>
            <p:cNvSpPr/>
            <p:nvPr/>
          </p:nvSpPr>
          <p:spPr>
            <a:xfrm>
              <a:off x="7132475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5" y="501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7054100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29" y="74"/>
                  </a:cubicBezTo>
                  <a:cubicBezTo>
                    <a:pt x="378" y="23"/>
                    <a:pt x="315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975775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897400" y="22127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5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36755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7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289175" y="22127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0"/>
                  </a:moveTo>
                  <a:cubicBezTo>
                    <a:pt x="125" y="0"/>
                    <a:pt x="2" y="100"/>
                    <a:pt x="2" y="251"/>
                  </a:cubicBezTo>
                  <a:cubicBezTo>
                    <a:pt x="0" y="389"/>
                    <a:pt x="114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6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10800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5" y="0"/>
                  </a:moveTo>
                  <a:cubicBezTo>
                    <a:pt x="126" y="0"/>
                    <a:pt x="2" y="100"/>
                    <a:pt x="2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29" y="74"/>
                  </a:cubicBezTo>
                  <a:cubicBezTo>
                    <a:pt x="379" y="23"/>
                    <a:pt x="316" y="0"/>
                    <a:pt x="25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8190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5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30" y="74"/>
                  </a:cubicBezTo>
                  <a:cubicBezTo>
                    <a:pt x="379" y="23"/>
                    <a:pt x="316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74070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0" y="503"/>
                  </a:cubicBezTo>
                  <a:cubicBezTo>
                    <a:pt x="475" y="501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6623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4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30" y="74"/>
                  </a:cubicBezTo>
                  <a:cubicBezTo>
                    <a:pt x="378" y="23"/>
                    <a:pt x="315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58400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5056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4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5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6" name="Google Shape;26;p2"/>
          <p:cNvSpPr/>
          <p:nvPr/>
        </p:nvSpPr>
        <p:spPr>
          <a:xfrm>
            <a:off x="8240751" y="532575"/>
            <a:ext cx="1136717" cy="1296439"/>
          </a:xfrm>
          <a:custGeom>
            <a:avLst/>
            <a:gdLst/>
            <a:ahLst/>
            <a:cxnLst/>
            <a:rect l="l" t="t" r="r" b="b"/>
            <a:pathLst>
              <a:path w="24667" h="28133" extrusionOk="0">
                <a:moveTo>
                  <a:pt x="24457" y="361"/>
                </a:moveTo>
                <a:lnTo>
                  <a:pt x="24457" y="27772"/>
                </a:lnTo>
                <a:lnTo>
                  <a:pt x="422" y="14066"/>
                </a:lnTo>
                <a:lnTo>
                  <a:pt x="24457" y="361"/>
                </a:lnTo>
                <a:close/>
                <a:moveTo>
                  <a:pt x="24667" y="0"/>
                </a:moveTo>
                <a:lnTo>
                  <a:pt x="1" y="14066"/>
                </a:lnTo>
                <a:lnTo>
                  <a:pt x="24667" y="28133"/>
                </a:lnTo>
                <a:lnTo>
                  <a:pt x="24667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" name="Google Shape;27;p2"/>
          <p:cNvSpPr/>
          <p:nvPr/>
        </p:nvSpPr>
        <p:spPr>
          <a:xfrm>
            <a:off x="8278216" y="969619"/>
            <a:ext cx="1136717" cy="1296439"/>
          </a:xfrm>
          <a:custGeom>
            <a:avLst/>
            <a:gdLst/>
            <a:ahLst/>
            <a:cxnLst/>
            <a:rect l="l" t="t" r="r" b="b"/>
            <a:pathLst>
              <a:path w="24667" h="28133" extrusionOk="0">
                <a:moveTo>
                  <a:pt x="24457" y="360"/>
                </a:moveTo>
                <a:lnTo>
                  <a:pt x="24457" y="27771"/>
                </a:lnTo>
                <a:lnTo>
                  <a:pt x="423" y="14066"/>
                </a:lnTo>
                <a:lnTo>
                  <a:pt x="24457" y="360"/>
                </a:lnTo>
                <a:close/>
                <a:moveTo>
                  <a:pt x="24666" y="1"/>
                </a:moveTo>
                <a:lnTo>
                  <a:pt x="0" y="14066"/>
                </a:lnTo>
                <a:lnTo>
                  <a:pt x="24666" y="28132"/>
                </a:lnTo>
                <a:lnTo>
                  <a:pt x="246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" name="Google Shape;28;p2"/>
          <p:cNvSpPr/>
          <p:nvPr/>
        </p:nvSpPr>
        <p:spPr>
          <a:xfrm>
            <a:off x="8528581" y="1695921"/>
            <a:ext cx="278062" cy="278108"/>
          </a:xfrm>
          <a:custGeom>
            <a:avLst/>
            <a:gdLst/>
            <a:ahLst/>
            <a:cxnLst/>
            <a:rect l="l" t="t" r="r" b="b"/>
            <a:pathLst>
              <a:path w="6034" h="6035" extrusionOk="0">
                <a:moveTo>
                  <a:pt x="3017" y="0"/>
                </a:moveTo>
                <a:cubicBezTo>
                  <a:pt x="1351" y="0"/>
                  <a:pt x="0" y="1351"/>
                  <a:pt x="0" y="3017"/>
                </a:cubicBezTo>
                <a:cubicBezTo>
                  <a:pt x="0" y="4683"/>
                  <a:pt x="1351" y="6035"/>
                  <a:pt x="3017" y="6035"/>
                </a:cubicBezTo>
                <a:cubicBezTo>
                  <a:pt x="4682" y="6035"/>
                  <a:pt x="6033" y="4683"/>
                  <a:pt x="6033" y="3017"/>
                </a:cubicBezTo>
                <a:cubicBezTo>
                  <a:pt x="6033" y="1351"/>
                  <a:pt x="4682" y="0"/>
                  <a:pt x="30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" name="Google Shape;29;p2"/>
          <p:cNvSpPr/>
          <p:nvPr/>
        </p:nvSpPr>
        <p:spPr>
          <a:xfrm>
            <a:off x="8134532" y="1350120"/>
            <a:ext cx="107096" cy="103087"/>
          </a:xfrm>
          <a:custGeom>
            <a:avLst/>
            <a:gdLst/>
            <a:ahLst/>
            <a:cxnLst/>
            <a:rect l="l" t="t" r="r" b="b"/>
            <a:pathLst>
              <a:path w="2324" h="2237" extrusionOk="0">
                <a:moveTo>
                  <a:pt x="1207" y="1"/>
                </a:moveTo>
                <a:cubicBezTo>
                  <a:pt x="753" y="1"/>
                  <a:pt x="346" y="272"/>
                  <a:pt x="173" y="690"/>
                </a:cubicBezTo>
                <a:cubicBezTo>
                  <a:pt x="0" y="1109"/>
                  <a:pt x="96" y="1589"/>
                  <a:pt x="415" y="1909"/>
                </a:cubicBezTo>
                <a:cubicBezTo>
                  <a:pt x="629" y="2123"/>
                  <a:pt x="915" y="2237"/>
                  <a:pt x="1206" y="2237"/>
                </a:cubicBezTo>
                <a:cubicBezTo>
                  <a:pt x="1350" y="2237"/>
                  <a:pt x="1496" y="2209"/>
                  <a:pt x="1634" y="2152"/>
                </a:cubicBezTo>
                <a:cubicBezTo>
                  <a:pt x="2051" y="1977"/>
                  <a:pt x="2324" y="1571"/>
                  <a:pt x="2324" y="1118"/>
                </a:cubicBezTo>
                <a:cubicBezTo>
                  <a:pt x="2324" y="501"/>
                  <a:pt x="1824" y="1"/>
                  <a:pt x="12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0" name="Google Shape;30;p2"/>
          <p:cNvGrpSpPr/>
          <p:nvPr/>
        </p:nvGrpSpPr>
        <p:grpSpPr>
          <a:xfrm>
            <a:off x="7488698" y="1836772"/>
            <a:ext cx="274836" cy="1611920"/>
            <a:chOff x="4769975" y="2151700"/>
            <a:chExt cx="149100" cy="874475"/>
          </a:xfrm>
        </p:grpSpPr>
        <p:sp>
          <p:nvSpPr>
            <p:cNvPr id="31" name="Google Shape;31;p2"/>
            <p:cNvSpPr/>
            <p:nvPr/>
          </p:nvSpPr>
          <p:spPr>
            <a:xfrm>
              <a:off x="4904400" y="238677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904400" y="24651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904425" y="254347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1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904425" y="26218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1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904400" y="270017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837200" y="23867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837200" y="24651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3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837200" y="25434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837200" y="2621850"/>
              <a:ext cx="14700" cy="12550"/>
            </a:xfrm>
            <a:custGeom>
              <a:avLst/>
              <a:gdLst/>
              <a:ahLst/>
              <a:cxnLst/>
              <a:rect l="l" t="t" r="r" b="b"/>
              <a:pathLst>
                <a:path w="588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837200" y="27001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3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769975" y="23867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5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769975" y="24651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3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770025" y="254347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770025" y="26218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906525" y="2151725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3"/>
                    <a:pt x="0" y="251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906525" y="2230050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5"/>
                    <a:pt x="0" y="253"/>
                  </a:cubicBezTo>
                  <a:cubicBezTo>
                    <a:pt x="0" y="390"/>
                    <a:pt x="112" y="503"/>
                    <a:pt x="252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906525" y="2308425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3"/>
                    <a:pt x="0" y="252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839325" y="2151725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3"/>
                    <a:pt x="1" y="251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839325" y="2230050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5"/>
                    <a:pt x="1" y="253"/>
                  </a:cubicBezTo>
                  <a:cubicBezTo>
                    <a:pt x="1" y="390"/>
                    <a:pt x="113" y="503"/>
                    <a:pt x="251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839325" y="2308425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3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770025" y="21517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4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770025" y="22300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2"/>
                    <a:pt x="335" y="502"/>
                  </a:cubicBezTo>
                  <a:cubicBezTo>
                    <a:pt x="473" y="502"/>
                    <a:pt x="585" y="389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769975" y="2308400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3" y="1"/>
                    <a:pt x="211" y="24"/>
                    <a:pt x="160" y="74"/>
                  </a:cubicBezTo>
                  <a:cubicBezTo>
                    <a:pt x="1" y="234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769975" y="27001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3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904400" y="27785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904400" y="285690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2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837200" y="277855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837200" y="285690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837200" y="2935250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769975" y="277855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3" y="0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769975" y="285690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2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770025" y="293525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1"/>
                  </a:cubicBezTo>
                  <a:cubicBezTo>
                    <a:pt x="585" y="101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770025" y="301362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1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4" name="Google Shape;64;p2"/>
          <p:cNvSpPr/>
          <p:nvPr/>
        </p:nvSpPr>
        <p:spPr>
          <a:xfrm>
            <a:off x="7873200" y="2434527"/>
            <a:ext cx="2057538" cy="2057538"/>
          </a:xfrm>
          <a:custGeom>
            <a:avLst/>
            <a:gdLst/>
            <a:ahLst/>
            <a:cxnLst/>
            <a:rect l="l" t="t" r="r" b="b"/>
            <a:pathLst>
              <a:path w="44649" h="44649" extrusionOk="0">
                <a:moveTo>
                  <a:pt x="22324" y="296"/>
                </a:moveTo>
                <a:lnTo>
                  <a:pt x="44353" y="22325"/>
                </a:lnTo>
                <a:lnTo>
                  <a:pt x="22324" y="44351"/>
                </a:lnTo>
                <a:lnTo>
                  <a:pt x="296" y="22325"/>
                </a:lnTo>
                <a:lnTo>
                  <a:pt x="22324" y="296"/>
                </a:lnTo>
                <a:close/>
                <a:moveTo>
                  <a:pt x="22324" y="1"/>
                </a:moveTo>
                <a:lnTo>
                  <a:pt x="0" y="22325"/>
                </a:lnTo>
                <a:lnTo>
                  <a:pt x="22324" y="44648"/>
                </a:lnTo>
                <a:lnTo>
                  <a:pt x="44648" y="22325"/>
                </a:lnTo>
                <a:lnTo>
                  <a:pt x="223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65;p2"/>
          <p:cNvSpPr/>
          <p:nvPr/>
        </p:nvSpPr>
        <p:spPr>
          <a:xfrm>
            <a:off x="8272456" y="2400472"/>
            <a:ext cx="1692334" cy="2105233"/>
          </a:xfrm>
          <a:custGeom>
            <a:avLst/>
            <a:gdLst/>
            <a:ahLst/>
            <a:cxnLst/>
            <a:rect l="l" t="t" r="r" b="b"/>
            <a:pathLst>
              <a:path w="36724" h="45684" extrusionOk="0">
                <a:moveTo>
                  <a:pt x="13660" y="0"/>
                </a:moveTo>
                <a:lnTo>
                  <a:pt x="1" y="13659"/>
                </a:lnTo>
                <a:lnTo>
                  <a:pt x="888" y="14548"/>
                </a:lnTo>
                <a:lnTo>
                  <a:pt x="13660" y="1775"/>
                </a:lnTo>
                <a:lnTo>
                  <a:pt x="34947" y="23064"/>
                </a:lnTo>
                <a:lnTo>
                  <a:pt x="13216" y="44795"/>
                </a:lnTo>
                <a:lnTo>
                  <a:pt x="14104" y="45683"/>
                </a:lnTo>
                <a:lnTo>
                  <a:pt x="36724" y="23064"/>
                </a:lnTo>
                <a:lnTo>
                  <a:pt x="136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66;p2"/>
          <p:cNvSpPr/>
          <p:nvPr/>
        </p:nvSpPr>
        <p:spPr>
          <a:xfrm>
            <a:off x="8176927" y="2738255"/>
            <a:ext cx="1450078" cy="1450078"/>
          </a:xfrm>
          <a:custGeom>
            <a:avLst/>
            <a:gdLst/>
            <a:ahLst/>
            <a:cxnLst/>
            <a:rect l="l" t="t" r="r" b="b"/>
            <a:pathLst>
              <a:path w="31467" h="31467" extrusionOk="0">
                <a:moveTo>
                  <a:pt x="31362" y="105"/>
                </a:moveTo>
                <a:lnTo>
                  <a:pt x="31362" y="31362"/>
                </a:lnTo>
                <a:lnTo>
                  <a:pt x="105" y="31362"/>
                </a:lnTo>
                <a:lnTo>
                  <a:pt x="105" y="105"/>
                </a:lnTo>
                <a:close/>
                <a:moveTo>
                  <a:pt x="0" y="1"/>
                </a:moveTo>
                <a:lnTo>
                  <a:pt x="0" y="31467"/>
                </a:lnTo>
                <a:lnTo>
                  <a:pt x="31466" y="31467"/>
                </a:lnTo>
                <a:lnTo>
                  <a:pt x="314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7" name="Google Shape;67;p2"/>
          <p:cNvGrpSpPr/>
          <p:nvPr/>
        </p:nvGrpSpPr>
        <p:grpSpPr>
          <a:xfrm>
            <a:off x="8252330" y="2815089"/>
            <a:ext cx="1299260" cy="1296418"/>
            <a:chOff x="6378300" y="2596400"/>
            <a:chExt cx="754375" cy="752725"/>
          </a:xfrm>
        </p:grpSpPr>
        <p:sp>
          <p:nvSpPr>
            <p:cNvPr id="68" name="Google Shape;68;p2"/>
            <p:cNvSpPr/>
            <p:nvPr/>
          </p:nvSpPr>
          <p:spPr>
            <a:xfrm>
              <a:off x="6408850" y="29323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469925" y="28712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530975" y="28101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6622600" y="27185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378300" y="29628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437750" y="29017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19"/>
                    <a:pt x="122" y="56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8" y="179"/>
                    <a:pt x="396" y="56"/>
                  </a:cubicBezTo>
                  <a:cubicBezTo>
                    <a:pt x="358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500475" y="28406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6592075" y="27490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6653150" y="268802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683650" y="26575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8" y="299"/>
                    <a:pt x="388" y="193"/>
                  </a:cubicBezTo>
                  <a:cubicBezTo>
                    <a:pt x="388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6714200" y="26269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744750" y="2596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6561525" y="27796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6437825" y="29612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6497250" y="29002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10" y="0"/>
                    <a:pt x="160" y="19"/>
                    <a:pt x="123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6559975" y="28391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651575" y="27475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6407275" y="29918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6468325" y="29307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6529425" y="28696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6621025" y="27780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299"/>
                    <a:pt x="88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6682100" y="27170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6712650" y="26864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6741575" y="265592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59" y="19"/>
                    <a:pt x="121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6" y="178"/>
                    <a:pt x="394" y="57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6773750" y="26253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6590525" y="28085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465150" y="2990250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6527875" y="29291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6588925" y="28681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6680550" y="27764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6436225" y="30208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6497325" y="29597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6558375" y="28986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6650000" y="28070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6709425" y="27459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1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6741600" y="271542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6772150" y="26849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6802700" y="26543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617825" y="2837550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8"/>
                    <a:pt x="260" y="388"/>
                  </a:cubicBezTo>
                  <a:cubicBezTo>
                    <a:pt x="431" y="388"/>
                    <a:pt x="518" y="179"/>
                    <a:pt x="397" y="58"/>
                  </a:cubicBezTo>
                  <a:cubicBezTo>
                    <a:pt x="359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495775" y="30192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6556825" y="29581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6617900" y="28970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6707875" y="28054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1" y="20"/>
                    <a:pt x="123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465225" y="30497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6526275" y="29886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6587375" y="29276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6677325" y="28360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1" y="19"/>
                    <a:pt x="124" y="57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6" y="57"/>
                  </a:cubicBezTo>
                  <a:cubicBezTo>
                    <a:pt x="359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6740050" y="27749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6770600" y="27443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6801150" y="27138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831650" y="26833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648450" y="28665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6524725" y="30482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6585825" y="29871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6646875" y="29260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0"/>
                    <a:pt x="86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6736875" y="2834425"/>
              <a:ext cx="12900" cy="9700"/>
            </a:xfrm>
            <a:custGeom>
              <a:avLst/>
              <a:gdLst/>
              <a:ahLst/>
              <a:cxnLst/>
              <a:rect l="l" t="t" r="r" b="b"/>
              <a:pathLst>
                <a:path w="516" h="388" extrusionOk="0">
                  <a:moveTo>
                    <a:pt x="258" y="1"/>
                  </a:moveTo>
                  <a:cubicBezTo>
                    <a:pt x="209" y="1"/>
                    <a:pt x="159" y="20"/>
                    <a:pt x="122" y="57"/>
                  </a:cubicBezTo>
                  <a:cubicBezTo>
                    <a:pt x="0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4" y="57"/>
                  </a:cubicBezTo>
                  <a:cubicBezTo>
                    <a:pt x="356" y="20"/>
                    <a:pt x="307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6494175" y="30787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6555275" y="30176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6616350" y="29565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707950" y="28649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769050" y="28038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797925" y="27733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20"/>
                    <a:pt x="123" y="58"/>
                  </a:cubicBezTo>
                  <a:cubicBezTo>
                    <a:pt x="0" y="179"/>
                    <a:pt x="87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6830100" y="27428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6860650" y="2712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6677400" y="28955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7"/>
                    <a:pt x="193" y="387"/>
                  </a:cubicBezTo>
                  <a:cubicBezTo>
                    <a:pt x="301" y="387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6552050" y="30771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0"/>
                  </a:moveTo>
                  <a:cubicBezTo>
                    <a:pt x="210" y="0"/>
                    <a:pt x="161" y="19"/>
                    <a:pt x="123" y="57"/>
                  </a:cubicBezTo>
                  <a:cubicBezTo>
                    <a:pt x="0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6614775" y="30161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6675850" y="29550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767450" y="286342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6523175" y="31077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584225" y="30466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6645300" y="29855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6736900" y="28939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6798000" y="28328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6828550" y="28023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6859075" y="27717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6887950" y="27412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6704775" y="2924500"/>
              <a:ext cx="12900" cy="9650"/>
            </a:xfrm>
            <a:custGeom>
              <a:avLst/>
              <a:gdLst/>
              <a:ahLst/>
              <a:cxnLst/>
              <a:rect l="l" t="t" r="r" b="b"/>
              <a:pathLst>
                <a:path w="516" h="386" extrusionOk="0">
                  <a:moveTo>
                    <a:pt x="258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5" y="386"/>
                    <a:pt x="258" y="386"/>
                  </a:cubicBezTo>
                  <a:cubicBezTo>
                    <a:pt x="429" y="386"/>
                    <a:pt x="516" y="178"/>
                    <a:pt x="394" y="57"/>
                  </a:cubicBezTo>
                  <a:cubicBezTo>
                    <a:pt x="357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582675" y="31061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642125" y="304507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60" y="19"/>
                    <a:pt x="122" y="56"/>
                  </a:cubicBezTo>
                  <a:cubicBezTo>
                    <a:pt x="1" y="179"/>
                    <a:pt x="85" y="386"/>
                    <a:pt x="258" y="386"/>
                  </a:cubicBezTo>
                  <a:cubicBezTo>
                    <a:pt x="430" y="386"/>
                    <a:pt x="516" y="179"/>
                    <a:pt x="395" y="56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6704800" y="29839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6796450" y="28923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6552125" y="31366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1"/>
                  </a:moveTo>
                  <a:cubicBezTo>
                    <a:pt x="87" y="1"/>
                    <a:pt x="0" y="87"/>
                    <a:pt x="0" y="194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4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6613225" y="30756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6672625" y="301452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6765900" y="29229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6826950" y="28618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857500" y="28313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888025" y="28007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6916950" y="2770225"/>
              <a:ext cx="12900" cy="9700"/>
            </a:xfrm>
            <a:custGeom>
              <a:avLst/>
              <a:gdLst/>
              <a:ahLst/>
              <a:cxnLst/>
              <a:rect l="l" t="t" r="r" b="b"/>
              <a:pathLst>
                <a:path w="516" h="388" extrusionOk="0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5" y="387"/>
                    <a:pt x="258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6735350" y="295345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6611650" y="31351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6672700" y="30740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6732175" y="301297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59" y="19"/>
                    <a:pt x="122" y="56"/>
                  </a:cubicBezTo>
                  <a:cubicBezTo>
                    <a:pt x="0" y="177"/>
                    <a:pt x="87" y="386"/>
                    <a:pt x="258" y="386"/>
                  </a:cubicBezTo>
                  <a:cubicBezTo>
                    <a:pt x="431" y="386"/>
                    <a:pt x="516" y="177"/>
                    <a:pt x="394" y="56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6825400" y="29213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6581125" y="31656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299" y="387"/>
                    <a:pt x="385" y="300"/>
                    <a:pt x="385" y="193"/>
                  </a:cubicBezTo>
                  <a:cubicBezTo>
                    <a:pt x="385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6640525" y="31045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8" y="178"/>
                    <a:pt x="397" y="57"/>
                  </a:cubicBezTo>
                  <a:cubicBezTo>
                    <a:pt x="359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6703250" y="30435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6794850" y="29518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6855950" y="28908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6886475" y="28602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6917000" y="28297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6947525" y="27991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6764350" y="29824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5" y="301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6640600" y="31640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8" y="300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701700" y="31030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6762750" y="30419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6854350" y="29503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8" y="0"/>
                    <a:pt x="0" y="86"/>
                    <a:pt x="0" y="193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6608450" y="3194600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8" y="1"/>
                  </a:moveTo>
                  <a:cubicBezTo>
                    <a:pt x="209" y="1"/>
                    <a:pt x="159" y="20"/>
                    <a:pt x="121" y="58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671150" y="31335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6732200" y="30724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822200" y="2980850"/>
              <a:ext cx="12925" cy="9700"/>
            </a:xfrm>
            <a:custGeom>
              <a:avLst/>
              <a:gdLst/>
              <a:ahLst/>
              <a:cxnLst/>
              <a:rect l="l" t="t" r="r" b="b"/>
              <a:pathLst>
                <a:path w="517" h="388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6" y="387"/>
                    <a:pt x="259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6884900" y="29197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915425" y="28892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6944350" y="28587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19"/>
                    <a:pt x="122" y="57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7" y="179"/>
                    <a:pt x="395" y="57"/>
                  </a:cubicBezTo>
                  <a:cubicBezTo>
                    <a:pt x="358" y="19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6976525" y="28281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793300" y="30114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6669575" y="31930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730650" y="31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791750" y="30709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883325" y="29792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4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4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8"/>
                    <a:pt x="301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6639050" y="32235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700100" y="31625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761200" y="31014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6852800" y="30098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6912250" y="2948750"/>
              <a:ext cx="12950" cy="9650"/>
            </a:xfrm>
            <a:custGeom>
              <a:avLst/>
              <a:gdLst/>
              <a:ahLst/>
              <a:cxnLst/>
              <a:rect l="l" t="t" r="r" b="b"/>
              <a:pathLst>
                <a:path w="518" h="386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5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6944425" y="291822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6974925" y="28876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7005475" y="28571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6822250" y="30403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6698550" y="32220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6759600" y="31609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6820700" y="30998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6912300" y="30082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6666375" y="32525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6729100" y="31914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6790150" y="31304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6880150" y="3038775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8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5" y="58"/>
                  </a:cubicBezTo>
                  <a:cubicBezTo>
                    <a:pt x="357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6942825" y="29777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6973375" y="29471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7002300" y="29166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4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7034475" y="28861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6851250" y="30693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6727500" y="32509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6788600" y="31899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6848050" y="3128825"/>
              <a:ext cx="12925" cy="9700"/>
            </a:xfrm>
            <a:custGeom>
              <a:avLst/>
              <a:gdLst/>
              <a:ahLst/>
              <a:cxnLst/>
              <a:rect l="l" t="t" r="r" b="b"/>
              <a:pathLst>
                <a:path w="517" h="388" extrusionOk="0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9"/>
                    <a:pt x="86" y="388"/>
                    <a:pt x="258" y="388"/>
                  </a:cubicBezTo>
                  <a:cubicBezTo>
                    <a:pt x="430" y="388"/>
                    <a:pt x="516" y="179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6941275" y="30372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697000" y="32815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6756425" y="32204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79"/>
                    <a:pt x="87" y="387"/>
                    <a:pt x="260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6819150" y="31593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5" y="300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6910725" y="30677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6971825" y="300670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7002325" y="297615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299"/>
                    <a:pt x="89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7032875" y="29456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7063425" y="29150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6880200" y="3098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6756500" y="32799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6815925" y="3218875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09" y="0"/>
                    <a:pt x="160" y="19"/>
                    <a:pt x="123" y="57"/>
                  </a:cubicBezTo>
                  <a:cubicBezTo>
                    <a:pt x="0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6878650" y="31578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6970225" y="30662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6725950" y="33104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6787050" y="32494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6846475" y="3188350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9" y="0"/>
                  </a:moveTo>
                  <a:cubicBezTo>
                    <a:pt x="209" y="0"/>
                    <a:pt x="160" y="19"/>
                    <a:pt x="123" y="56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6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6939725" y="30967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299" y="385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000775" y="30356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7031325" y="30051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7061875" y="29746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7092400" y="29440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0" y="386"/>
                    <a:pt x="386" y="300"/>
                    <a:pt x="386" y="193"/>
                  </a:cubicBezTo>
                  <a:cubicBezTo>
                    <a:pt x="386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6909175" y="31272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8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6783825" y="3308900"/>
              <a:ext cx="12950" cy="9725"/>
            </a:xfrm>
            <a:custGeom>
              <a:avLst/>
              <a:gdLst/>
              <a:ahLst/>
              <a:cxnLst/>
              <a:rect l="l" t="t" r="r" b="b"/>
              <a:pathLst>
                <a:path w="518" h="389" extrusionOk="0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80"/>
                    <a:pt x="87" y="388"/>
                    <a:pt x="258" y="388"/>
                  </a:cubicBezTo>
                  <a:cubicBezTo>
                    <a:pt x="431" y="388"/>
                    <a:pt x="517" y="180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6846550" y="32478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0" y="388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907600" y="31867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0"/>
                    <a:pt x="88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6999225" y="30951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6754900" y="33394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299"/>
                    <a:pt x="89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6816000" y="32783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6877075" y="32173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6968675" y="31257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7029775" y="30646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5" y="299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7060325" y="30341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7090825" y="30035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7119725" y="297302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10" y="0"/>
                    <a:pt x="160" y="19"/>
                    <a:pt x="122" y="56"/>
                  </a:cubicBezTo>
                  <a:cubicBezTo>
                    <a:pt x="1" y="179"/>
                    <a:pt x="87" y="387"/>
                    <a:pt x="259" y="387"/>
                  </a:cubicBezTo>
                  <a:cubicBezTo>
                    <a:pt x="431" y="387"/>
                    <a:pt x="518" y="179"/>
                    <a:pt x="397" y="56"/>
                  </a:cubicBezTo>
                  <a:cubicBezTo>
                    <a:pt x="359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6936500" y="3156225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80"/>
                    <a:pt x="87" y="388"/>
                    <a:pt x="260" y="388"/>
                  </a:cubicBezTo>
                  <a:cubicBezTo>
                    <a:pt x="431" y="388"/>
                    <a:pt x="518" y="180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50" name="Google Shape;250;p2"/>
          <p:cNvGrpSpPr/>
          <p:nvPr/>
        </p:nvGrpSpPr>
        <p:grpSpPr>
          <a:xfrm>
            <a:off x="6513030" y="4379548"/>
            <a:ext cx="1136960" cy="1115243"/>
            <a:chOff x="5930025" y="3771375"/>
            <a:chExt cx="668800" cy="656025"/>
          </a:xfrm>
        </p:grpSpPr>
        <p:sp>
          <p:nvSpPr>
            <p:cNvPr id="251" name="Google Shape;251;p2"/>
            <p:cNvSpPr/>
            <p:nvPr/>
          </p:nvSpPr>
          <p:spPr>
            <a:xfrm>
              <a:off x="60466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6067350" y="433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60933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61166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61399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6160650" y="433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61866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620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62332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62566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627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630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6323950" y="433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634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637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639660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641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644325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64665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602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60466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6067350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609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61166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61399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6160650" y="431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61866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6067350" y="43517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60933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61166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61399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61606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61866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620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62332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39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62566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627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630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63239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634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39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637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639660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641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644325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620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62332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62566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627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630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6323950" y="431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634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637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639660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641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644325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64665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6487275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5999975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602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60466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6067350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609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61166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61399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61606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61866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620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62332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62566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627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630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63239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634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637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639660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641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644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64665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6487275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651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5999975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602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60466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6067350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609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61166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61399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61606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61866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620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62332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62566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627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630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63239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634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637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639660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641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644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64665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6487275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651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597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5999975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602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604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6067350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609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61166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61399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61606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61866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620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62332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62566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627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630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63239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634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637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639660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641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644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64665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6487275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651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597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5999975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602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604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6067350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609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61166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61399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61606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61866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620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62332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62566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627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630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63239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634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637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639660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641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644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64665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6487275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651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595332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597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599997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602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604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6067350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609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61166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61399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61606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61866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620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62332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62566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627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630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63239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634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637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63966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641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644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64665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6487275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651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595332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597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599997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602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604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6067350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609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61166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61399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61606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61866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620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62332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62566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627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630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63239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634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637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63966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641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644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64665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6487275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651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595332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597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599997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602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604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6067350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609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61166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61399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61606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61866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620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62332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62566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627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630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63239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634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637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63966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641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644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64665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6487275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651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595332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597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59300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599997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602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604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6067350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609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61166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61399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61606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61866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620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62332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62566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627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630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63239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634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637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63966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641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644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64665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64872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651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59300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595332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597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599997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602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604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6067350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609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61166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61399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61606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61866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620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62332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62566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627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630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63239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634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637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63966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641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644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64665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64872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651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59300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595332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597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599997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602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604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6067350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609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61166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61399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61606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61866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620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62332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62566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627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630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63239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634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637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63966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641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644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64665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64872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651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59300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595332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597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599997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602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604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6067350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609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61166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61399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61606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61866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620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62332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62566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627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630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63239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634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637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63966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641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644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64665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64872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651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59300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595332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597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599997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602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604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6067350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609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61166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61399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6160650" y="407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61866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620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62332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5" name="Google Shape;595;p2"/>
            <p:cNvSpPr/>
            <p:nvPr/>
          </p:nvSpPr>
          <p:spPr>
            <a:xfrm>
              <a:off x="62566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6" name="Google Shape;596;p2"/>
            <p:cNvSpPr/>
            <p:nvPr/>
          </p:nvSpPr>
          <p:spPr>
            <a:xfrm>
              <a:off x="627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7" name="Google Shape;597;p2"/>
            <p:cNvSpPr/>
            <p:nvPr/>
          </p:nvSpPr>
          <p:spPr>
            <a:xfrm>
              <a:off x="630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8" name="Google Shape;598;p2"/>
            <p:cNvSpPr/>
            <p:nvPr/>
          </p:nvSpPr>
          <p:spPr>
            <a:xfrm>
              <a:off x="6323950" y="40715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9" name="Google Shape;599;p2"/>
            <p:cNvSpPr/>
            <p:nvPr/>
          </p:nvSpPr>
          <p:spPr>
            <a:xfrm>
              <a:off x="634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637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1" name="Google Shape;601;p2"/>
            <p:cNvSpPr/>
            <p:nvPr/>
          </p:nvSpPr>
          <p:spPr>
            <a:xfrm>
              <a:off x="63966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641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3" name="Google Shape;603;p2"/>
            <p:cNvSpPr/>
            <p:nvPr/>
          </p:nvSpPr>
          <p:spPr>
            <a:xfrm>
              <a:off x="644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4" name="Google Shape;604;p2"/>
            <p:cNvSpPr/>
            <p:nvPr/>
          </p:nvSpPr>
          <p:spPr>
            <a:xfrm>
              <a:off x="64665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5" name="Google Shape;605;p2"/>
            <p:cNvSpPr/>
            <p:nvPr/>
          </p:nvSpPr>
          <p:spPr>
            <a:xfrm>
              <a:off x="6487275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651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7" name="Google Shape;607;p2"/>
            <p:cNvSpPr/>
            <p:nvPr/>
          </p:nvSpPr>
          <p:spPr>
            <a:xfrm>
              <a:off x="59300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8" name="Google Shape;608;p2"/>
            <p:cNvSpPr/>
            <p:nvPr/>
          </p:nvSpPr>
          <p:spPr>
            <a:xfrm>
              <a:off x="595332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9" name="Google Shape;609;p2"/>
            <p:cNvSpPr/>
            <p:nvPr/>
          </p:nvSpPr>
          <p:spPr>
            <a:xfrm>
              <a:off x="597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0" name="Google Shape;610;p2"/>
            <p:cNvSpPr/>
            <p:nvPr/>
          </p:nvSpPr>
          <p:spPr>
            <a:xfrm>
              <a:off x="599997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1" name="Google Shape;611;p2"/>
            <p:cNvSpPr/>
            <p:nvPr/>
          </p:nvSpPr>
          <p:spPr>
            <a:xfrm>
              <a:off x="602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2" name="Google Shape;612;p2"/>
            <p:cNvSpPr/>
            <p:nvPr/>
          </p:nvSpPr>
          <p:spPr>
            <a:xfrm>
              <a:off x="604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3" name="Google Shape;613;p2"/>
            <p:cNvSpPr/>
            <p:nvPr/>
          </p:nvSpPr>
          <p:spPr>
            <a:xfrm>
              <a:off x="6067350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4" name="Google Shape;614;p2"/>
            <p:cNvSpPr/>
            <p:nvPr/>
          </p:nvSpPr>
          <p:spPr>
            <a:xfrm>
              <a:off x="609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5" name="Google Shape;615;p2"/>
            <p:cNvSpPr/>
            <p:nvPr/>
          </p:nvSpPr>
          <p:spPr>
            <a:xfrm>
              <a:off x="61166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6" name="Google Shape;616;p2"/>
            <p:cNvSpPr/>
            <p:nvPr/>
          </p:nvSpPr>
          <p:spPr>
            <a:xfrm>
              <a:off x="61399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7" name="Google Shape;617;p2"/>
            <p:cNvSpPr/>
            <p:nvPr/>
          </p:nvSpPr>
          <p:spPr>
            <a:xfrm>
              <a:off x="61606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8" name="Google Shape;618;p2"/>
            <p:cNvSpPr/>
            <p:nvPr/>
          </p:nvSpPr>
          <p:spPr>
            <a:xfrm>
              <a:off x="61866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9" name="Google Shape;619;p2"/>
            <p:cNvSpPr/>
            <p:nvPr/>
          </p:nvSpPr>
          <p:spPr>
            <a:xfrm>
              <a:off x="620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0" name="Google Shape;620;p2"/>
            <p:cNvSpPr/>
            <p:nvPr/>
          </p:nvSpPr>
          <p:spPr>
            <a:xfrm>
              <a:off x="62332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1" name="Google Shape;621;p2"/>
            <p:cNvSpPr/>
            <p:nvPr/>
          </p:nvSpPr>
          <p:spPr>
            <a:xfrm>
              <a:off x="62566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2" name="Google Shape;622;p2"/>
            <p:cNvSpPr/>
            <p:nvPr/>
          </p:nvSpPr>
          <p:spPr>
            <a:xfrm>
              <a:off x="627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3" name="Google Shape;623;p2"/>
            <p:cNvSpPr/>
            <p:nvPr/>
          </p:nvSpPr>
          <p:spPr>
            <a:xfrm>
              <a:off x="630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4" name="Google Shape;624;p2"/>
            <p:cNvSpPr/>
            <p:nvPr/>
          </p:nvSpPr>
          <p:spPr>
            <a:xfrm>
              <a:off x="63239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5" name="Google Shape;625;p2"/>
            <p:cNvSpPr/>
            <p:nvPr/>
          </p:nvSpPr>
          <p:spPr>
            <a:xfrm>
              <a:off x="634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6" name="Google Shape;626;p2"/>
            <p:cNvSpPr/>
            <p:nvPr/>
          </p:nvSpPr>
          <p:spPr>
            <a:xfrm>
              <a:off x="637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63966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641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644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64665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6487275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2" name="Google Shape;632;p2"/>
            <p:cNvSpPr/>
            <p:nvPr/>
          </p:nvSpPr>
          <p:spPr>
            <a:xfrm>
              <a:off x="651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3" name="Google Shape;633;p2"/>
            <p:cNvSpPr/>
            <p:nvPr/>
          </p:nvSpPr>
          <p:spPr>
            <a:xfrm>
              <a:off x="595332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4" name="Google Shape;634;p2"/>
            <p:cNvSpPr/>
            <p:nvPr/>
          </p:nvSpPr>
          <p:spPr>
            <a:xfrm>
              <a:off x="597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5" name="Google Shape;635;p2"/>
            <p:cNvSpPr/>
            <p:nvPr/>
          </p:nvSpPr>
          <p:spPr>
            <a:xfrm>
              <a:off x="59300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6" name="Google Shape;636;p2"/>
            <p:cNvSpPr/>
            <p:nvPr/>
          </p:nvSpPr>
          <p:spPr>
            <a:xfrm>
              <a:off x="599997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7" name="Google Shape;637;p2"/>
            <p:cNvSpPr/>
            <p:nvPr/>
          </p:nvSpPr>
          <p:spPr>
            <a:xfrm>
              <a:off x="602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8" name="Google Shape;638;p2"/>
            <p:cNvSpPr/>
            <p:nvPr/>
          </p:nvSpPr>
          <p:spPr>
            <a:xfrm>
              <a:off x="604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9" name="Google Shape;639;p2"/>
            <p:cNvSpPr/>
            <p:nvPr/>
          </p:nvSpPr>
          <p:spPr>
            <a:xfrm>
              <a:off x="6067350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0" name="Google Shape;640;p2"/>
            <p:cNvSpPr/>
            <p:nvPr/>
          </p:nvSpPr>
          <p:spPr>
            <a:xfrm>
              <a:off x="609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1" name="Google Shape;641;p2"/>
            <p:cNvSpPr/>
            <p:nvPr/>
          </p:nvSpPr>
          <p:spPr>
            <a:xfrm>
              <a:off x="61166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2" name="Google Shape;642;p2"/>
            <p:cNvSpPr/>
            <p:nvPr/>
          </p:nvSpPr>
          <p:spPr>
            <a:xfrm>
              <a:off x="61399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3" name="Google Shape;643;p2"/>
            <p:cNvSpPr/>
            <p:nvPr/>
          </p:nvSpPr>
          <p:spPr>
            <a:xfrm>
              <a:off x="61606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4" name="Google Shape;644;p2"/>
            <p:cNvSpPr/>
            <p:nvPr/>
          </p:nvSpPr>
          <p:spPr>
            <a:xfrm>
              <a:off x="61866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5" name="Google Shape;645;p2"/>
            <p:cNvSpPr/>
            <p:nvPr/>
          </p:nvSpPr>
          <p:spPr>
            <a:xfrm>
              <a:off x="620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6" name="Google Shape;646;p2"/>
            <p:cNvSpPr/>
            <p:nvPr/>
          </p:nvSpPr>
          <p:spPr>
            <a:xfrm>
              <a:off x="62332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62566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627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630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63239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634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637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3" name="Google Shape;653;p2"/>
            <p:cNvSpPr/>
            <p:nvPr/>
          </p:nvSpPr>
          <p:spPr>
            <a:xfrm>
              <a:off x="63966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4" name="Google Shape;654;p2"/>
            <p:cNvSpPr/>
            <p:nvPr/>
          </p:nvSpPr>
          <p:spPr>
            <a:xfrm>
              <a:off x="641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5" name="Google Shape;655;p2"/>
            <p:cNvSpPr/>
            <p:nvPr/>
          </p:nvSpPr>
          <p:spPr>
            <a:xfrm>
              <a:off x="644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64665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64872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651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595332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597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599997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602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604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6067350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609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61166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61399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61606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61866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620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62332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62566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627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630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63239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634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637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8" name="Google Shape;678;p2"/>
            <p:cNvSpPr/>
            <p:nvPr/>
          </p:nvSpPr>
          <p:spPr>
            <a:xfrm>
              <a:off x="63966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9" name="Google Shape;679;p2"/>
            <p:cNvSpPr/>
            <p:nvPr/>
          </p:nvSpPr>
          <p:spPr>
            <a:xfrm>
              <a:off x="641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0" name="Google Shape;680;p2"/>
            <p:cNvSpPr/>
            <p:nvPr/>
          </p:nvSpPr>
          <p:spPr>
            <a:xfrm>
              <a:off x="644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1" name="Google Shape;681;p2"/>
            <p:cNvSpPr/>
            <p:nvPr/>
          </p:nvSpPr>
          <p:spPr>
            <a:xfrm>
              <a:off x="64665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2" name="Google Shape;682;p2"/>
            <p:cNvSpPr/>
            <p:nvPr/>
          </p:nvSpPr>
          <p:spPr>
            <a:xfrm>
              <a:off x="6487275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3" name="Google Shape;683;p2"/>
            <p:cNvSpPr/>
            <p:nvPr/>
          </p:nvSpPr>
          <p:spPr>
            <a:xfrm>
              <a:off x="651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4" name="Google Shape;684;p2"/>
            <p:cNvSpPr/>
            <p:nvPr/>
          </p:nvSpPr>
          <p:spPr>
            <a:xfrm>
              <a:off x="595332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5" name="Google Shape;685;p2"/>
            <p:cNvSpPr/>
            <p:nvPr/>
          </p:nvSpPr>
          <p:spPr>
            <a:xfrm>
              <a:off x="597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6" name="Google Shape;686;p2"/>
            <p:cNvSpPr/>
            <p:nvPr/>
          </p:nvSpPr>
          <p:spPr>
            <a:xfrm>
              <a:off x="599997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7" name="Google Shape;687;p2"/>
            <p:cNvSpPr/>
            <p:nvPr/>
          </p:nvSpPr>
          <p:spPr>
            <a:xfrm>
              <a:off x="602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8" name="Google Shape;688;p2"/>
            <p:cNvSpPr/>
            <p:nvPr/>
          </p:nvSpPr>
          <p:spPr>
            <a:xfrm>
              <a:off x="604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9" name="Google Shape;689;p2"/>
            <p:cNvSpPr/>
            <p:nvPr/>
          </p:nvSpPr>
          <p:spPr>
            <a:xfrm>
              <a:off x="6067350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0" name="Google Shape;690;p2"/>
            <p:cNvSpPr/>
            <p:nvPr/>
          </p:nvSpPr>
          <p:spPr>
            <a:xfrm>
              <a:off x="609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1" name="Google Shape;691;p2"/>
            <p:cNvSpPr/>
            <p:nvPr/>
          </p:nvSpPr>
          <p:spPr>
            <a:xfrm>
              <a:off x="61166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2" name="Google Shape;692;p2"/>
            <p:cNvSpPr/>
            <p:nvPr/>
          </p:nvSpPr>
          <p:spPr>
            <a:xfrm>
              <a:off x="61399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3" name="Google Shape;693;p2"/>
            <p:cNvSpPr/>
            <p:nvPr/>
          </p:nvSpPr>
          <p:spPr>
            <a:xfrm>
              <a:off x="61606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4" name="Google Shape;694;p2"/>
            <p:cNvSpPr/>
            <p:nvPr/>
          </p:nvSpPr>
          <p:spPr>
            <a:xfrm>
              <a:off x="61866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5" name="Google Shape;695;p2"/>
            <p:cNvSpPr/>
            <p:nvPr/>
          </p:nvSpPr>
          <p:spPr>
            <a:xfrm>
              <a:off x="620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6" name="Google Shape;696;p2"/>
            <p:cNvSpPr/>
            <p:nvPr/>
          </p:nvSpPr>
          <p:spPr>
            <a:xfrm>
              <a:off x="62332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7" name="Google Shape;697;p2"/>
            <p:cNvSpPr/>
            <p:nvPr/>
          </p:nvSpPr>
          <p:spPr>
            <a:xfrm>
              <a:off x="62566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8" name="Google Shape;698;p2"/>
            <p:cNvSpPr/>
            <p:nvPr/>
          </p:nvSpPr>
          <p:spPr>
            <a:xfrm>
              <a:off x="627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9" name="Google Shape;699;p2"/>
            <p:cNvSpPr/>
            <p:nvPr/>
          </p:nvSpPr>
          <p:spPr>
            <a:xfrm>
              <a:off x="630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0" name="Google Shape;700;p2"/>
            <p:cNvSpPr/>
            <p:nvPr/>
          </p:nvSpPr>
          <p:spPr>
            <a:xfrm>
              <a:off x="63239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1" name="Google Shape;701;p2"/>
            <p:cNvSpPr/>
            <p:nvPr/>
          </p:nvSpPr>
          <p:spPr>
            <a:xfrm>
              <a:off x="634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2" name="Google Shape;702;p2"/>
            <p:cNvSpPr/>
            <p:nvPr/>
          </p:nvSpPr>
          <p:spPr>
            <a:xfrm>
              <a:off x="637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3" name="Google Shape;703;p2"/>
            <p:cNvSpPr/>
            <p:nvPr/>
          </p:nvSpPr>
          <p:spPr>
            <a:xfrm>
              <a:off x="63966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4" name="Google Shape;704;p2"/>
            <p:cNvSpPr/>
            <p:nvPr/>
          </p:nvSpPr>
          <p:spPr>
            <a:xfrm>
              <a:off x="641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5" name="Google Shape;705;p2"/>
            <p:cNvSpPr/>
            <p:nvPr/>
          </p:nvSpPr>
          <p:spPr>
            <a:xfrm>
              <a:off x="644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6" name="Google Shape;706;p2"/>
            <p:cNvSpPr/>
            <p:nvPr/>
          </p:nvSpPr>
          <p:spPr>
            <a:xfrm>
              <a:off x="64665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7" name="Google Shape;707;p2"/>
            <p:cNvSpPr/>
            <p:nvPr/>
          </p:nvSpPr>
          <p:spPr>
            <a:xfrm>
              <a:off x="6487275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8" name="Google Shape;708;p2"/>
            <p:cNvSpPr/>
            <p:nvPr/>
          </p:nvSpPr>
          <p:spPr>
            <a:xfrm>
              <a:off x="651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9" name="Google Shape;709;p2"/>
            <p:cNvSpPr/>
            <p:nvPr/>
          </p:nvSpPr>
          <p:spPr>
            <a:xfrm>
              <a:off x="595332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0" name="Google Shape;710;p2"/>
            <p:cNvSpPr/>
            <p:nvPr/>
          </p:nvSpPr>
          <p:spPr>
            <a:xfrm>
              <a:off x="597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1" name="Google Shape;711;p2"/>
            <p:cNvSpPr/>
            <p:nvPr/>
          </p:nvSpPr>
          <p:spPr>
            <a:xfrm>
              <a:off x="599997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2" name="Google Shape;712;p2"/>
            <p:cNvSpPr/>
            <p:nvPr/>
          </p:nvSpPr>
          <p:spPr>
            <a:xfrm>
              <a:off x="602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3" name="Google Shape;713;p2"/>
            <p:cNvSpPr/>
            <p:nvPr/>
          </p:nvSpPr>
          <p:spPr>
            <a:xfrm>
              <a:off x="604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4" name="Google Shape;714;p2"/>
            <p:cNvSpPr/>
            <p:nvPr/>
          </p:nvSpPr>
          <p:spPr>
            <a:xfrm>
              <a:off x="6067350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5" name="Google Shape;715;p2"/>
            <p:cNvSpPr/>
            <p:nvPr/>
          </p:nvSpPr>
          <p:spPr>
            <a:xfrm>
              <a:off x="609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6" name="Google Shape;716;p2"/>
            <p:cNvSpPr/>
            <p:nvPr/>
          </p:nvSpPr>
          <p:spPr>
            <a:xfrm>
              <a:off x="61166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7" name="Google Shape;717;p2"/>
            <p:cNvSpPr/>
            <p:nvPr/>
          </p:nvSpPr>
          <p:spPr>
            <a:xfrm>
              <a:off x="61399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8" name="Google Shape;718;p2"/>
            <p:cNvSpPr/>
            <p:nvPr/>
          </p:nvSpPr>
          <p:spPr>
            <a:xfrm>
              <a:off x="61606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9" name="Google Shape;719;p2"/>
            <p:cNvSpPr/>
            <p:nvPr/>
          </p:nvSpPr>
          <p:spPr>
            <a:xfrm>
              <a:off x="61866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0" name="Google Shape;720;p2"/>
            <p:cNvSpPr/>
            <p:nvPr/>
          </p:nvSpPr>
          <p:spPr>
            <a:xfrm>
              <a:off x="620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1" name="Google Shape;721;p2"/>
            <p:cNvSpPr/>
            <p:nvPr/>
          </p:nvSpPr>
          <p:spPr>
            <a:xfrm>
              <a:off x="62332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2" name="Google Shape;722;p2"/>
            <p:cNvSpPr/>
            <p:nvPr/>
          </p:nvSpPr>
          <p:spPr>
            <a:xfrm>
              <a:off x="62566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3" name="Google Shape;723;p2"/>
            <p:cNvSpPr/>
            <p:nvPr/>
          </p:nvSpPr>
          <p:spPr>
            <a:xfrm>
              <a:off x="627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4" name="Google Shape;724;p2"/>
            <p:cNvSpPr/>
            <p:nvPr/>
          </p:nvSpPr>
          <p:spPr>
            <a:xfrm>
              <a:off x="630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5" name="Google Shape;725;p2"/>
            <p:cNvSpPr/>
            <p:nvPr/>
          </p:nvSpPr>
          <p:spPr>
            <a:xfrm>
              <a:off x="63239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6" name="Google Shape;726;p2"/>
            <p:cNvSpPr/>
            <p:nvPr/>
          </p:nvSpPr>
          <p:spPr>
            <a:xfrm>
              <a:off x="634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7" name="Google Shape;727;p2"/>
            <p:cNvSpPr/>
            <p:nvPr/>
          </p:nvSpPr>
          <p:spPr>
            <a:xfrm>
              <a:off x="637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8" name="Google Shape;728;p2"/>
            <p:cNvSpPr/>
            <p:nvPr/>
          </p:nvSpPr>
          <p:spPr>
            <a:xfrm>
              <a:off x="63966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9" name="Google Shape;729;p2"/>
            <p:cNvSpPr/>
            <p:nvPr/>
          </p:nvSpPr>
          <p:spPr>
            <a:xfrm>
              <a:off x="641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0" name="Google Shape;730;p2"/>
            <p:cNvSpPr/>
            <p:nvPr/>
          </p:nvSpPr>
          <p:spPr>
            <a:xfrm>
              <a:off x="644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1" name="Google Shape;731;p2"/>
            <p:cNvSpPr/>
            <p:nvPr/>
          </p:nvSpPr>
          <p:spPr>
            <a:xfrm>
              <a:off x="64665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2" name="Google Shape;732;p2"/>
            <p:cNvSpPr/>
            <p:nvPr/>
          </p:nvSpPr>
          <p:spPr>
            <a:xfrm>
              <a:off x="6487275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3" name="Google Shape;733;p2"/>
            <p:cNvSpPr/>
            <p:nvPr/>
          </p:nvSpPr>
          <p:spPr>
            <a:xfrm>
              <a:off x="651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4" name="Google Shape;734;p2"/>
            <p:cNvSpPr/>
            <p:nvPr/>
          </p:nvSpPr>
          <p:spPr>
            <a:xfrm>
              <a:off x="597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5" name="Google Shape;735;p2"/>
            <p:cNvSpPr/>
            <p:nvPr/>
          </p:nvSpPr>
          <p:spPr>
            <a:xfrm>
              <a:off x="5999975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6" name="Google Shape;736;p2"/>
            <p:cNvSpPr/>
            <p:nvPr/>
          </p:nvSpPr>
          <p:spPr>
            <a:xfrm>
              <a:off x="602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7" name="Google Shape;737;p2"/>
            <p:cNvSpPr/>
            <p:nvPr/>
          </p:nvSpPr>
          <p:spPr>
            <a:xfrm>
              <a:off x="604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8" name="Google Shape;738;p2"/>
            <p:cNvSpPr/>
            <p:nvPr/>
          </p:nvSpPr>
          <p:spPr>
            <a:xfrm>
              <a:off x="6067350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9" name="Google Shape;739;p2"/>
            <p:cNvSpPr/>
            <p:nvPr/>
          </p:nvSpPr>
          <p:spPr>
            <a:xfrm>
              <a:off x="609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0" name="Google Shape;740;p2"/>
            <p:cNvSpPr/>
            <p:nvPr/>
          </p:nvSpPr>
          <p:spPr>
            <a:xfrm>
              <a:off x="61166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1" name="Google Shape;741;p2"/>
            <p:cNvSpPr/>
            <p:nvPr/>
          </p:nvSpPr>
          <p:spPr>
            <a:xfrm>
              <a:off x="61399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2" name="Google Shape;742;p2"/>
            <p:cNvSpPr/>
            <p:nvPr/>
          </p:nvSpPr>
          <p:spPr>
            <a:xfrm>
              <a:off x="61606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3" name="Google Shape;743;p2"/>
            <p:cNvSpPr/>
            <p:nvPr/>
          </p:nvSpPr>
          <p:spPr>
            <a:xfrm>
              <a:off x="61866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4" name="Google Shape;744;p2"/>
            <p:cNvSpPr/>
            <p:nvPr/>
          </p:nvSpPr>
          <p:spPr>
            <a:xfrm>
              <a:off x="620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5" name="Google Shape;745;p2"/>
            <p:cNvSpPr/>
            <p:nvPr/>
          </p:nvSpPr>
          <p:spPr>
            <a:xfrm>
              <a:off x="62332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6" name="Google Shape;746;p2"/>
            <p:cNvSpPr/>
            <p:nvPr/>
          </p:nvSpPr>
          <p:spPr>
            <a:xfrm>
              <a:off x="62566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7" name="Google Shape;747;p2"/>
            <p:cNvSpPr/>
            <p:nvPr/>
          </p:nvSpPr>
          <p:spPr>
            <a:xfrm>
              <a:off x="627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8" name="Google Shape;748;p2"/>
            <p:cNvSpPr/>
            <p:nvPr/>
          </p:nvSpPr>
          <p:spPr>
            <a:xfrm>
              <a:off x="630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9" name="Google Shape;749;p2"/>
            <p:cNvSpPr/>
            <p:nvPr/>
          </p:nvSpPr>
          <p:spPr>
            <a:xfrm>
              <a:off x="63239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0" name="Google Shape;750;p2"/>
            <p:cNvSpPr/>
            <p:nvPr/>
          </p:nvSpPr>
          <p:spPr>
            <a:xfrm>
              <a:off x="634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1" name="Google Shape;751;p2"/>
            <p:cNvSpPr/>
            <p:nvPr/>
          </p:nvSpPr>
          <p:spPr>
            <a:xfrm>
              <a:off x="637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2" name="Google Shape;752;p2"/>
            <p:cNvSpPr/>
            <p:nvPr/>
          </p:nvSpPr>
          <p:spPr>
            <a:xfrm>
              <a:off x="639660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3" name="Google Shape;753;p2"/>
            <p:cNvSpPr/>
            <p:nvPr/>
          </p:nvSpPr>
          <p:spPr>
            <a:xfrm>
              <a:off x="641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4" name="Google Shape;754;p2"/>
            <p:cNvSpPr/>
            <p:nvPr/>
          </p:nvSpPr>
          <p:spPr>
            <a:xfrm>
              <a:off x="644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5" name="Google Shape;755;p2"/>
            <p:cNvSpPr/>
            <p:nvPr/>
          </p:nvSpPr>
          <p:spPr>
            <a:xfrm>
              <a:off x="64665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6" name="Google Shape;756;p2"/>
            <p:cNvSpPr/>
            <p:nvPr/>
          </p:nvSpPr>
          <p:spPr>
            <a:xfrm>
              <a:off x="6487275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7" name="Google Shape;757;p2"/>
            <p:cNvSpPr/>
            <p:nvPr/>
          </p:nvSpPr>
          <p:spPr>
            <a:xfrm>
              <a:off x="651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8" name="Google Shape;758;p2"/>
            <p:cNvSpPr/>
            <p:nvPr/>
          </p:nvSpPr>
          <p:spPr>
            <a:xfrm>
              <a:off x="597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9" name="Google Shape;759;p2"/>
            <p:cNvSpPr/>
            <p:nvPr/>
          </p:nvSpPr>
          <p:spPr>
            <a:xfrm>
              <a:off x="5999975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1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0" name="Google Shape;760;p2"/>
            <p:cNvSpPr/>
            <p:nvPr/>
          </p:nvSpPr>
          <p:spPr>
            <a:xfrm>
              <a:off x="602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1" name="Google Shape;761;p2"/>
            <p:cNvSpPr/>
            <p:nvPr/>
          </p:nvSpPr>
          <p:spPr>
            <a:xfrm>
              <a:off x="604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1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2" name="Google Shape;762;p2"/>
            <p:cNvSpPr/>
            <p:nvPr/>
          </p:nvSpPr>
          <p:spPr>
            <a:xfrm>
              <a:off x="6067350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3" name="Google Shape;763;p2"/>
            <p:cNvSpPr/>
            <p:nvPr/>
          </p:nvSpPr>
          <p:spPr>
            <a:xfrm>
              <a:off x="609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4" name="Google Shape;764;p2"/>
            <p:cNvSpPr/>
            <p:nvPr/>
          </p:nvSpPr>
          <p:spPr>
            <a:xfrm>
              <a:off x="61166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5" name="Google Shape;765;p2"/>
            <p:cNvSpPr/>
            <p:nvPr/>
          </p:nvSpPr>
          <p:spPr>
            <a:xfrm>
              <a:off x="61399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6" name="Google Shape;766;p2"/>
            <p:cNvSpPr/>
            <p:nvPr/>
          </p:nvSpPr>
          <p:spPr>
            <a:xfrm>
              <a:off x="61606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7" name="Google Shape;767;p2"/>
            <p:cNvSpPr/>
            <p:nvPr/>
          </p:nvSpPr>
          <p:spPr>
            <a:xfrm>
              <a:off x="61866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8" name="Google Shape;768;p2"/>
            <p:cNvSpPr/>
            <p:nvPr/>
          </p:nvSpPr>
          <p:spPr>
            <a:xfrm>
              <a:off x="620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9" name="Google Shape;769;p2"/>
            <p:cNvSpPr/>
            <p:nvPr/>
          </p:nvSpPr>
          <p:spPr>
            <a:xfrm>
              <a:off x="62332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1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0" name="Google Shape;770;p2"/>
            <p:cNvSpPr/>
            <p:nvPr/>
          </p:nvSpPr>
          <p:spPr>
            <a:xfrm>
              <a:off x="62566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1" name="Google Shape;771;p2"/>
            <p:cNvSpPr/>
            <p:nvPr/>
          </p:nvSpPr>
          <p:spPr>
            <a:xfrm>
              <a:off x="627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2" name="Google Shape;772;p2"/>
            <p:cNvSpPr/>
            <p:nvPr/>
          </p:nvSpPr>
          <p:spPr>
            <a:xfrm>
              <a:off x="630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3" name="Google Shape;773;p2"/>
            <p:cNvSpPr/>
            <p:nvPr/>
          </p:nvSpPr>
          <p:spPr>
            <a:xfrm>
              <a:off x="63239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4" name="Google Shape;774;p2"/>
            <p:cNvSpPr/>
            <p:nvPr/>
          </p:nvSpPr>
          <p:spPr>
            <a:xfrm>
              <a:off x="634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5" name="Google Shape;775;p2"/>
            <p:cNvSpPr/>
            <p:nvPr/>
          </p:nvSpPr>
          <p:spPr>
            <a:xfrm>
              <a:off x="637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6" name="Google Shape;776;p2"/>
            <p:cNvSpPr/>
            <p:nvPr/>
          </p:nvSpPr>
          <p:spPr>
            <a:xfrm>
              <a:off x="639660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7" name="Google Shape;777;p2"/>
            <p:cNvSpPr/>
            <p:nvPr/>
          </p:nvSpPr>
          <p:spPr>
            <a:xfrm>
              <a:off x="641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8" name="Google Shape;778;p2"/>
            <p:cNvSpPr/>
            <p:nvPr/>
          </p:nvSpPr>
          <p:spPr>
            <a:xfrm>
              <a:off x="644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9" name="Google Shape;779;p2"/>
            <p:cNvSpPr/>
            <p:nvPr/>
          </p:nvSpPr>
          <p:spPr>
            <a:xfrm>
              <a:off x="64665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0" name="Google Shape;780;p2"/>
            <p:cNvSpPr/>
            <p:nvPr/>
          </p:nvSpPr>
          <p:spPr>
            <a:xfrm>
              <a:off x="6487275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1" name="Google Shape;781;p2"/>
            <p:cNvSpPr/>
            <p:nvPr/>
          </p:nvSpPr>
          <p:spPr>
            <a:xfrm>
              <a:off x="651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2" name="Google Shape;782;p2"/>
            <p:cNvSpPr/>
            <p:nvPr/>
          </p:nvSpPr>
          <p:spPr>
            <a:xfrm>
              <a:off x="5999975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3" name="Google Shape;783;p2"/>
            <p:cNvSpPr/>
            <p:nvPr/>
          </p:nvSpPr>
          <p:spPr>
            <a:xfrm>
              <a:off x="602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4" name="Google Shape;784;p2"/>
            <p:cNvSpPr/>
            <p:nvPr/>
          </p:nvSpPr>
          <p:spPr>
            <a:xfrm>
              <a:off x="60466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5" name="Google Shape;785;p2"/>
            <p:cNvSpPr/>
            <p:nvPr/>
          </p:nvSpPr>
          <p:spPr>
            <a:xfrm>
              <a:off x="6067350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6" name="Google Shape;786;p2"/>
            <p:cNvSpPr/>
            <p:nvPr/>
          </p:nvSpPr>
          <p:spPr>
            <a:xfrm>
              <a:off x="609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7" name="Google Shape;787;p2"/>
            <p:cNvSpPr/>
            <p:nvPr/>
          </p:nvSpPr>
          <p:spPr>
            <a:xfrm>
              <a:off x="61166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8" name="Google Shape;788;p2"/>
            <p:cNvSpPr/>
            <p:nvPr/>
          </p:nvSpPr>
          <p:spPr>
            <a:xfrm>
              <a:off x="61399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9" name="Google Shape;789;p2"/>
            <p:cNvSpPr/>
            <p:nvPr/>
          </p:nvSpPr>
          <p:spPr>
            <a:xfrm>
              <a:off x="61606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0" name="Google Shape;790;p2"/>
            <p:cNvSpPr/>
            <p:nvPr/>
          </p:nvSpPr>
          <p:spPr>
            <a:xfrm>
              <a:off x="61866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1" name="Google Shape;791;p2"/>
            <p:cNvSpPr/>
            <p:nvPr/>
          </p:nvSpPr>
          <p:spPr>
            <a:xfrm>
              <a:off x="620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2" name="Google Shape;792;p2"/>
            <p:cNvSpPr/>
            <p:nvPr/>
          </p:nvSpPr>
          <p:spPr>
            <a:xfrm>
              <a:off x="62332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3" name="Google Shape;793;p2"/>
            <p:cNvSpPr/>
            <p:nvPr/>
          </p:nvSpPr>
          <p:spPr>
            <a:xfrm>
              <a:off x="62566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4" name="Google Shape;794;p2"/>
            <p:cNvSpPr/>
            <p:nvPr/>
          </p:nvSpPr>
          <p:spPr>
            <a:xfrm>
              <a:off x="627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5" name="Google Shape;795;p2"/>
            <p:cNvSpPr/>
            <p:nvPr/>
          </p:nvSpPr>
          <p:spPr>
            <a:xfrm>
              <a:off x="630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6" name="Google Shape;796;p2"/>
            <p:cNvSpPr/>
            <p:nvPr/>
          </p:nvSpPr>
          <p:spPr>
            <a:xfrm>
              <a:off x="63239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7" name="Google Shape;797;p2"/>
            <p:cNvSpPr/>
            <p:nvPr/>
          </p:nvSpPr>
          <p:spPr>
            <a:xfrm>
              <a:off x="634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8" name="Google Shape;798;p2"/>
            <p:cNvSpPr/>
            <p:nvPr/>
          </p:nvSpPr>
          <p:spPr>
            <a:xfrm>
              <a:off x="637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9" name="Google Shape;799;p2"/>
            <p:cNvSpPr/>
            <p:nvPr/>
          </p:nvSpPr>
          <p:spPr>
            <a:xfrm>
              <a:off x="639660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0" name="Google Shape;800;p2"/>
            <p:cNvSpPr/>
            <p:nvPr/>
          </p:nvSpPr>
          <p:spPr>
            <a:xfrm>
              <a:off x="641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1" name="Google Shape;801;p2"/>
            <p:cNvSpPr/>
            <p:nvPr/>
          </p:nvSpPr>
          <p:spPr>
            <a:xfrm>
              <a:off x="644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2" name="Google Shape;802;p2"/>
            <p:cNvSpPr/>
            <p:nvPr/>
          </p:nvSpPr>
          <p:spPr>
            <a:xfrm>
              <a:off x="64665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3" name="Google Shape;803;p2"/>
            <p:cNvSpPr/>
            <p:nvPr/>
          </p:nvSpPr>
          <p:spPr>
            <a:xfrm>
              <a:off x="6487275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4" name="Google Shape;804;p2"/>
            <p:cNvSpPr/>
            <p:nvPr/>
          </p:nvSpPr>
          <p:spPr>
            <a:xfrm>
              <a:off x="651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5" name="Google Shape;805;p2"/>
            <p:cNvSpPr/>
            <p:nvPr/>
          </p:nvSpPr>
          <p:spPr>
            <a:xfrm>
              <a:off x="5999975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6" name="Google Shape;806;p2"/>
            <p:cNvSpPr/>
            <p:nvPr/>
          </p:nvSpPr>
          <p:spPr>
            <a:xfrm>
              <a:off x="602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7" name="Google Shape;807;p2"/>
            <p:cNvSpPr/>
            <p:nvPr/>
          </p:nvSpPr>
          <p:spPr>
            <a:xfrm>
              <a:off x="60466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8" name="Google Shape;808;p2"/>
            <p:cNvSpPr/>
            <p:nvPr/>
          </p:nvSpPr>
          <p:spPr>
            <a:xfrm>
              <a:off x="6067350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9" name="Google Shape;809;p2"/>
            <p:cNvSpPr/>
            <p:nvPr/>
          </p:nvSpPr>
          <p:spPr>
            <a:xfrm>
              <a:off x="609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0" name="Google Shape;810;p2"/>
            <p:cNvSpPr/>
            <p:nvPr/>
          </p:nvSpPr>
          <p:spPr>
            <a:xfrm>
              <a:off x="61166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1" name="Google Shape;811;p2"/>
            <p:cNvSpPr/>
            <p:nvPr/>
          </p:nvSpPr>
          <p:spPr>
            <a:xfrm>
              <a:off x="61399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2" name="Google Shape;812;p2"/>
            <p:cNvSpPr/>
            <p:nvPr/>
          </p:nvSpPr>
          <p:spPr>
            <a:xfrm>
              <a:off x="61606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3" name="Google Shape;813;p2"/>
            <p:cNvSpPr/>
            <p:nvPr/>
          </p:nvSpPr>
          <p:spPr>
            <a:xfrm>
              <a:off x="61866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4" name="Google Shape;814;p2"/>
            <p:cNvSpPr/>
            <p:nvPr/>
          </p:nvSpPr>
          <p:spPr>
            <a:xfrm>
              <a:off x="620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5" name="Google Shape;815;p2"/>
            <p:cNvSpPr/>
            <p:nvPr/>
          </p:nvSpPr>
          <p:spPr>
            <a:xfrm>
              <a:off x="62332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6" name="Google Shape;816;p2"/>
            <p:cNvSpPr/>
            <p:nvPr/>
          </p:nvSpPr>
          <p:spPr>
            <a:xfrm>
              <a:off x="62566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7" name="Google Shape;817;p2"/>
            <p:cNvSpPr/>
            <p:nvPr/>
          </p:nvSpPr>
          <p:spPr>
            <a:xfrm>
              <a:off x="627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8" name="Google Shape;818;p2"/>
            <p:cNvSpPr/>
            <p:nvPr/>
          </p:nvSpPr>
          <p:spPr>
            <a:xfrm>
              <a:off x="630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9" name="Google Shape;819;p2"/>
            <p:cNvSpPr/>
            <p:nvPr/>
          </p:nvSpPr>
          <p:spPr>
            <a:xfrm>
              <a:off x="63239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0" name="Google Shape;820;p2"/>
            <p:cNvSpPr/>
            <p:nvPr/>
          </p:nvSpPr>
          <p:spPr>
            <a:xfrm>
              <a:off x="634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1" name="Google Shape;821;p2"/>
            <p:cNvSpPr/>
            <p:nvPr/>
          </p:nvSpPr>
          <p:spPr>
            <a:xfrm>
              <a:off x="637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2" name="Google Shape;822;p2"/>
            <p:cNvSpPr/>
            <p:nvPr/>
          </p:nvSpPr>
          <p:spPr>
            <a:xfrm>
              <a:off x="639660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3" name="Google Shape;823;p2"/>
            <p:cNvSpPr/>
            <p:nvPr/>
          </p:nvSpPr>
          <p:spPr>
            <a:xfrm>
              <a:off x="641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4" name="Google Shape;824;p2"/>
            <p:cNvSpPr/>
            <p:nvPr/>
          </p:nvSpPr>
          <p:spPr>
            <a:xfrm>
              <a:off x="644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5" name="Google Shape;825;p2"/>
            <p:cNvSpPr/>
            <p:nvPr/>
          </p:nvSpPr>
          <p:spPr>
            <a:xfrm>
              <a:off x="64665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6" name="Google Shape;826;p2"/>
            <p:cNvSpPr/>
            <p:nvPr/>
          </p:nvSpPr>
          <p:spPr>
            <a:xfrm>
              <a:off x="6487275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7" name="Google Shape;827;p2"/>
            <p:cNvSpPr/>
            <p:nvPr/>
          </p:nvSpPr>
          <p:spPr>
            <a:xfrm>
              <a:off x="651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8" name="Google Shape;828;p2"/>
            <p:cNvSpPr/>
            <p:nvPr/>
          </p:nvSpPr>
          <p:spPr>
            <a:xfrm>
              <a:off x="602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9" name="Google Shape;829;p2"/>
            <p:cNvSpPr/>
            <p:nvPr/>
          </p:nvSpPr>
          <p:spPr>
            <a:xfrm>
              <a:off x="60466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0" name="Google Shape;830;p2"/>
            <p:cNvSpPr/>
            <p:nvPr/>
          </p:nvSpPr>
          <p:spPr>
            <a:xfrm>
              <a:off x="6067350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1" name="Google Shape;831;p2"/>
            <p:cNvSpPr/>
            <p:nvPr/>
          </p:nvSpPr>
          <p:spPr>
            <a:xfrm>
              <a:off x="609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2" name="Google Shape;832;p2"/>
            <p:cNvSpPr/>
            <p:nvPr/>
          </p:nvSpPr>
          <p:spPr>
            <a:xfrm>
              <a:off x="61166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" name="Google Shape;833;p2"/>
            <p:cNvSpPr/>
            <p:nvPr/>
          </p:nvSpPr>
          <p:spPr>
            <a:xfrm>
              <a:off x="61399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" name="Google Shape;834;p2"/>
            <p:cNvSpPr/>
            <p:nvPr/>
          </p:nvSpPr>
          <p:spPr>
            <a:xfrm>
              <a:off x="61606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" name="Google Shape;835;p2"/>
            <p:cNvSpPr/>
            <p:nvPr/>
          </p:nvSpPr>
          <p:spPr>
            <a:xfrm>
              <a:off x="61866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" name="Google Shape;836;p2"/>
            <p:cNvSpPr/>
            <p:nvPr/>
          </p:nvSpPr>
          <p:spPr>
            <a:xfrm>
              <a:off x="620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" name="Google Shape;837;p2"/>
            <p:cNvSpPr/>
            <p:nvPr/>
          </p:nvSpPr>
          <p:spPr>
            <a:xfrm>
              <a:off x="62332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" name="Google Shape;838;p2"/>
            <p:cNvSpPr/>
            <p:nvPr/>
          </p:nvSpPr>
          <p:spPr>
            <a:xfrm>
              <a:off x="62566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" name="Google Shape;839;p2"/>
            <p:cNvSpPr/>
            <p:nvPr/>
          </p:nvSpPr>
          <p:spPr>
            <a:xfrm>
              <a:off x="627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" name="Google Shape;840;p2"/>
            <p:cNvSpPr/>
            <p:nvPr/>
          </p:nvSpPr>
          <p:spPr>
            <a:xfrm>
              <a:off x="630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" name="Google Shape;841;p2"/>
            <p:cNvSpPr/>
            <p:nvPr/>
          </p:nvSpPr>
          <p:spPr>
            <a:xfrm>
              <a:off x="63239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" name="Google Shape;842;p2"/>
            <p:cNvSpPr/>
            <p:nvPr/>
          </p:nvSpPr>
          <p:spPr>
            <a:xfrm>
              <a:off x="634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" name="Google Shape;843;p2"/>
            <p:cNvSpPr/>
            <p:nvPr/>
          </p:nvSpPr>
          <p:spPr>
            <a:xfrm>
              <a:off x="637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" name="Google Shape;844;p2"/>
            <p:cNvSpPr/>
            <p:nvPr/>
          </p:nvSpPr>
          <p:spPr>
            <a:xfrm>
              <a:off x="639660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" name="Google Shape;845;p2"/>
            <p:cNvSpPr/>
            <p:nvPr/>
          </p:nvSpPr>
          <p:spPr>
            <a:xfrm>
              <a:off x="641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" name="Google Shape;846;p2"/>
            <p:cNvSpPr/>
            <p:nvPr/>
          </p:nvSpPr>
          <p:spPr>
            <a:xfrm>
              <a:off x="644325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" name="Google Shape;847;p2"/>
            <p:cNvSpPr/>
            <p:nvPr/>
          </p:nvSpPr>
          <p:spPr>
            <a:xfrm>
              <a:off x="64665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" name="Google Shape;848;p2"/>
            <p:cNvSpPr/>
            <p:nvPr/>
          </p:nvSpPr>
          <p:spPr>
            <a:xfrm>
              <a:off x="6487275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" name="Google Shape;849;p2"/>
            <p:cNvSpPr/>
            <p:nvPr/>
          </p:nvSpPr>
          <p:spPr>
            <a:xfrm>
              <a:off x="60466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" name="Google Shape;850;p2"/>
            <p:cNvSpPr/>
            <p:nvPr/>
          </p:nvSpPr>
          <p:spPr>
            <a:xfrm>
              <a:off x="6067350" y="38514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" name="Google Shape;851;p2"/>
            <p:cNvSpPr/>
            <p:nvPr/>
          </p:nvSpPr>
          <p:spPr>
            <a:xfrm>
              <a:off x="60933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" name="Google Shape;852;p2"/>
            <p:cNvSpPr/>
            <p:nvPr/>
          </p:nvSpPr>
          <p:spPr>
            <a:xfrm>
              <a:off x="61166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" name="Google Shape;853;p2"/>
            <p:cNvSpPr/>
            <p:nvPr/>
          </p:nvSpPr>
          <p:spPr>
            <a:xfrm>
              <a:off x="61399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" name="Google Shape;854;p2"/>
            <p:cNvSpPr/>
            <p:nvPr/>
          </p:nvSpPr>
          <p:spPr>
            <a:xfrm>
              <a:off x="61606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" name="Google Shape;855;p2"/>
            <p:cNvSpPr/>
            <p:nvPr/>
          </p:nvSpPr>
          <p:spPr>
            <a:xfrm>
              <a:off x="61866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" name="Google Shape;856;p2"/>
            <p:cNvSpPr/>
            <p:nvPr/>
          </p:nvSpPr>
          <p:spPr>
            <a:xfrm>
              <a:off x="620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" name="Google Shape;857;p2"/>
            <p:cNvSpPr/>
            <p:nvPr/>
          </p:nvSpPr>
          <p:spPr>
            <a:xfrm>
              <a:off x="62332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" name="Google Shape;858;p2"/>
            <p:cNvSpPr/>
            <p:nvPr/>
          </p:nvSpPr>
          <p:spPr>
            <a:xfrm>
              <a:off x="62566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" name="Google Shape;859;p2"/>
            <p:cNvSpPr/>
            <p:nvPr/>
          </p:nvSpPr>
          <p:spPr>
            <a:xfrm>
              <a:off x="627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" name="Google Shape;860;p2"/>
            <p:cNvSpPr/>
            <p:nvPr/>
          </p:nvSpPr>
          <p:spPr>
            <a:xfrm>
              <a:off x="630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" name="Google Shape;861;p2"/>
            <p:cNvSpPr/>
            <p:nvPr/>
          </p:nvSpPr>
          <p:spPr>
            <a:xfrm>
              <a:off x="63239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" name="Google Shape;862;p2"/>
            <p:cNvSpPr/>
            <p:nvPr/>
          </p:nvSpPr>
          <p:spPr>
            <a:xfrm>
              <a:off x="634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" name="Google Shape;863;p2"/>
            <p:cNvSpPr/>
            <p:nvPr/>
          </p:nvSpPr>
          <p:spPr>
            <a:xfrm>
              <a:off x="637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" name="Google Shape;864;p2"/>
            <p:cNvSpPr/>
            <p:nvPr/>
          </p:nvSpPr>
          <p:spPr>
            <a:xfrm>
              <a:off x="639660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" name="Google Shape;865;p2"/>
            <p:cNvSpPr/>
            <p:nvPr/>
          </p:nvSpPr>
          <p:spPr>
            <a:xfrm>
              <a:off x="641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" name="Google Shape;866;p2"/>
            <p:cNvSpPr/>
            <p:nvPr/>
          </p:nvSpPr>
          <p:spPr>
            <a:xfrm>
              <a:off x="644325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" name="Google Shape;867;p2"/>
            <p:cNvSpPr/>
            <p:nvPr/>
          </p:nvSpPr>
          <p:spPr>
            <a:xfrm>
              <a:off x="64665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" name="Google Shape;868;p2"/>
            <p:cNvSpPr/>
            <p:nvPr/>
          </p:nvSpPr>
          <p:spPr>
            <a:xfrm>
              <a:off x="6067350" y="38314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" name="Google Shape;869;p2"/>
            <p:cNvSpPr/>
            <p:nvPr/>
          </p:nvSpPr>
          <p:spPr>
            <a:xfrm>
              <a:off x="60933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" name="Google Shape;870;p2"/>
            <p:cNvSpPr/>
            <p:nvPr/>
          </p:nvSpPr>
          <p:spPr>
            <a:xfrm>
              <a:off x="61166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" name="Google Shape;871;p2"/>
            <p:cNvSpPr/>
            <p:nvPr/>
          </p:nvSpPr>
          <p:spPr>
            <a:xfrm>
              <a:off x="61399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" name="Google Shape;872;p2"/>
            <p:cNvSpPr/>
            <p:nvPr/>
          </p:nvSpPr>
          <p:spPr>
            <a:xfrm>
              <a:off x="61606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" name="Google Shape;873;p2"/>
            <p:cNvSpPr/>
            <p:nvPr/>
          </p:nvSpPr>
          <p:spPr>
            <a:xfrm>
              <a:off x="61866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" name="Google Shape;874;p2"/>
            <p:cNvSpPr/>
            <p:nvPr/>
          </p:nvSpPr>
          <p:spPr>
            <a:xfrm>
              <a:off x="620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" name="Google Shape;875;p2"/>
            <p:cNvSpPr/>
            <p:nvPr/>
          </p:nvSpPr>
          <p:spPr>
            <a:xfrm>
              <a:off x="62332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" name="Google Shape;876;p2"/>
            <p:cNvSpPr/>
            <p:nvPr/>
          </p:nvSpPr>
          <p:spPr>
            <a:xfrm>
              <a:off x="62566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" name="Google Shape;877;p2"/>
            <p:cNvSpPr/>
            <p:nvPr/>
          </p:nvSpPr>
          <p:spPr>
            <a:xfrm>
              <a:off x="627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" name="Google Shape;878;p2"/>
            <p:cNvSpPr/>
            <p:nvPr/>
          </p:nvSpPr>
          <p:spPr>
            <a:xfrm>
              <a:off x="630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" name="Google Shape;879;p2"/>
            <p:cNvSpPr/>
            <p:nvPr/>
          </p:nvSpPr>
          <p:spPr>
            <a:xfrm>
              <a:off x="63239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" name="Google Shape;880;p2"/>
            <p:cNvSpPr/>
            <p:nvPr/>
          </p:nvSpPr>
          <p:spPr>
            <a:xfrm>
              <a:off x="634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" name="Google Shape;881;p2"/>
            <p:cNvSpPr/>
            <p:nvPr/>
          </p:nvSpPr>
          <p:spPr>
            <a:xfrm>
              <a:off x="637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" name="Google Shape;882;p2"/>
            <p:cNvSpPr/>
            <p:nvPr/>
          </p:nvSpPr>
          <p:spPr>
            <a:xfrm>
              <a:off x="639660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" name="Google Shape;883;p2"/>
            <p:cNvSpPr/>
            <p:nvPr/>
          </p:nvSpPr>
          <p:spPr>
            <a:xfrm>
              <a:off x="641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" name="Google Shape;884;p2"/>
            <p:cNvSpPr/>
            <p:nvPr/>
          </p:nvSpPr>
          <p:spPr>
            <a:xfrm>
              <a:off x="644325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" name="Google Shape;885;p2"/>
            <p:cNvSpPr/>
            <p:nvPr/>
          </p:nvSpPr>
          <p:spPr>
            <a:xfrm>
              <a:off x="60933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" name="Google Shape;886;p2"/>
            <p:cNvSpPr/>
            <p:nvPr/>
          </p:nvSpPr>
          <p:spPr>
            <a:xfrm>
              <a:off x="61166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" name="Google Shape;887;p2"/>
            <p:cNvSpPr/>
            <p:nvPr/>
          </p:nvSpPr>
          <p:spPr>
            <a:xfrm>
              <a:off x="61399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" name="Google Shape;888;p2"/>
            <p:cNvSpPr/>
            <p:nvPr/>
          </p:nvSpPr>
          <p:spPr>
            <a:xfrm>
              <a:off x="61606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" name="Google Shape;889;p2"/>
            <p:cNvSpPr/>
            <p:nvPr/>
          </p:nvSpPr>
          <p:spPr>
            <a:xfrm>
              <a:off x="61866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" name="Google Shape;890;p2"/>
            <p:cNvSpPr/>
            <p:nvPr/>
          </p:nvSpPr>
          <p:spPr>
            <a:xfrm>
              <a:off x="620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" name="Google Shape;891;p2"/>
            <p:cNvSpPr/>
            <p:nvPr/>
          </p:nvSpPr>
          <p:spPr>
            <a:xfrm>
              <a:off x="62332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" name="Google Shape;892;p2"/>
            <p:cNvSpPr/>
            <p:nvPr/>
          </p:nvSpPr>
          <p:spPr>
            <a:xfrm>
              <a:off x="62566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" name="Google Shape;893;p2"/>
            <p:cNvSpPr/>
            <p:nvPr/>
          </p:nvSpPr>
          <p:spPr>
            <a:xfrm>
              <a:off x="627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" name="Google Shape;894;p2"/>
            <p:cNvSpPr/>
            <p:nvPr/>
          </p:nvSpPr>
          <p:spPr>
            <a:xfrm>
              <a:off x="630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" name="Google Shape;895;p2"/>
            <p:cNvSpPr/>
            <p:nvPr/>
          </p:nvSpPr>
          <p:spPr>
            <a:xfrm>
              <a:off x="63239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" name="Google Shape;896;p2"/>
            <p:cNvSpPr/>
            <p:nvPr/>
          </p:nvSpPr>
          <p:spPr>
            <a:xfrm>
              <a:off x="634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" name="Google Shape;897;p2"/>
            <p:cNvSpPr/>
            <p:nvPr/>
          </p:nvSpPr>
          <p:spPr>
            <a:xfrm>
              <a:off x="637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" name="Google Shape;898;p2"/>
            <p:cNvSpPr/>
            <p:nvPr/>
          </p:nvSpPr>
          <p:spPr>
            <a:xfrm>
              <a:off x="6396600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" name="Google Shape;899;p2"/>
            <p:cNvSpPr/>
            <p:nvPr/>
          </p:nvSpPr>
          <p:spPr>
            <a:xfrm>
              <a:off x="641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" name="Google Shape;900;p2"/>
            <p:cNvSpPr/>
            <p:nvPr/>
          </p:nvSpPr>
          <p:spPr>
            <a:xfrm>
              <a:off x="61399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" name="Google Shape;901;p2"/>
            <p:cNvSpPr/>
            <p:nvPr/>
          </p:nvSpPr>
          <p:spPr>
            <a:xfrm>
              <a:off x="61606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" name="Google Shape;902;p2"/>
            <p:cNvSpPr/>
            <p:nvPr/>
          </p:nvSpPr>
          <p:spPr>
            <a:xfrm>
              <a:off x="618662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" name="Google Shape;903;p2"/>
            <p:cNvSpPr/>
            <p:nvPr/>
          </p:nvSpPr>
          <p:spPr>
            <a:xfrm>
              <a:off x="620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" name="Google Shape;904;p2"/>
            <p:cNvSpPr/>
            <p:nvPr/>
          </p:nvSpPr>
          <p:spPr>
            <a:xfrm>
              <a:off x="62332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" name="Google Shape;905;p2"/>
            <p:cNvSpPr/>
            <p:nvPr/>
          </p:nvSpPr>
          <p:spPr>
            <a:xfrm>
              <a:off x="62566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" name="Google Shape;906;p2"/>
            <p:cNvSpPr/>
            <p:nvPr/>
          </p:nvSpPr>
          <p:spPr>
            <a:xfrm>
              <a:off x="627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" name="Google Shape;907;p2"/>
            <p:cNvSpPr/>
            <p:nvPr/>
          </p:nvSpPr>
          <p:spPr>
            <a:xfrm>
              <a:off x="630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" name="Google Shape;908;p2"/>
            <p:cNvSpPr/>
            <p:nvPr/>
          </p:nvSpPr>
          <p:spPr>
            <a:xfrm>
              <a:off x="63239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" name="Google Shape;909;p2"/>
            <p:cNvSpPr/>
            <p:nvPr/>
          </p:nvSpPr>
          <p:spPr>
            <a:xfrm>
              <a:off x="63499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0" name="Google Shape;910;p2"/>
            <p:cNvSpPr/>
            <p:nvPr/>
          </p:nvSpPr>
          <p:spPr>
            <a:xfrm>
              <a:off x="637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1" name="Google Shape;911;p2"/>
            <p:cNvSpPr/>
            <p:nvPr/>
          </p:nvSpPr>
          <p:spPr>
            <a:xfrm>
              <a:off x="618662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2" name="Google Shape;912;p2"/>
            <p:cNvSpPr/>
            <p:nvPr/>
          </p:nvSpPr>
          <p:spPr>
            <a:xfrm>
              <a:off x="620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3" name="Google Shape;913;p2"/>
            <p:cNvSpPr/>
            <p:nvPr/>
          </p:nvSpPr>
          <p:spPr>
            <a:xfrm>
              <a:off x="623327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4" name="Google Shape;914;p2"/>
            <p:cNvSpPr/>
            <p:nvPr/>
          </p:nvSpPr>
          <p:spPr>
            <a:xfrm>
              <a:off x="625660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5" name="Google Shape;915;p2"/>
            <p:cNvSpPr/>
            <p:nvPr/>
          </p:nvSpPr>
          <p:spPr>
            <a:xfrm>
              <a:off x="627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6" name="Google Shape;916;p2"/>
            <p:cNvSpPr/>
            <p:nvPr/>
          </p:nvSpPr>
          <p:spPr>
            <a:xfrm>
              <a:off x="63032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7" name="Google Shape;917;p2"/>
            <p:cNvSpPr/>
            <p:nvPr/>
          </p:nvSpPr>
          <p:spPr>
            <a:xfrm>
              <a:off x="6323950" y="37713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8" name="Google Shape;918;p2"/>
            <p:cNvSpPr/>
            <p:nvPr/>
          </p:nvSpPr>
          <p:spPr>
            <a:xfrm>
              <a:off x="61399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9" name="Google Shape;919;p2"/>
            <p:cNvSpPr/>
            <p:nvPr/>
          </p:nvSpPr>
          <p:spPr>
            <a:xfrm>
              <a:off x="61606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0" name="Google Shape;920;p2"/>
            <p:cNvSpPr/>
            <p:nvPr/>
          </p:nvSpPr>
          <p:spPr>
            <a:xfrm>
              <a:off x="618662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1" name="Google Shape;921;p2"/>
            <p:cNvSpPr/>
            <p:nvPr/>
          </p:nvSpPr>
          <p:spPr>
            <a:xfrm>
              <a:off x="620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2" name="Google Shape;922;p2"/>
            <p:cNvSpPr/>
            <p:nvPr/>
          </p:nvSpPr>
          <p:spPr>
            <a:xfrm>
              <a:off x="62332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3" name="Google Shape;923;p2"/>
            <p:cNvSpPr/>
            <p:nvPr/>
          </p:nvSpPr>
          <p:spPr>
            <a:xfrm>
              <a:off x="62566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4" name="Google Shape;924;p2"/>
            <p:cNvSpPr/>
            <p:nvPr/>
          </p:nvSpPr>
          <p:spPr>
            <a:xfrm>
              <a:off x="627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5" name="Google Shape;925;p2"/>
            <p:cNvSpPr/>
            <p:nvPr/>
          </p:nvSpPr>
          <p:spPr>
            <a:xfrm>
              <a:off x="630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6" name="Google Shape;926;p2"/>
            <p:cNvSpPr/>
            <p:nvPr/>
          </p:nvSpPr>
          <p:spPr>
            <a:xfrm>
              <a:off x="63239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7" name="Google Shape;927;p2"/>
            <p:cNvSpPr/>
            <p:nvPr/>
          </p:nvSpPr>
          <p:spPr>
            <a:xfrm>
              <a:off x="63499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8" name="Google Shape;928;p2"/>
            <p:cNvSpPr/>
            <p:nvPr/>
          </p:nvSpPr>
          <p:spPr>
            <a:xfrm>
              <a:off x="637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9" name="Google Shape;929;p2"/>
            <p:cNvSpPr/>
            <p:nvPr/>
          </p:nvSpPr>
          <p:spPr>
            <a:xfrm>
              <a:off x="60933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0" name="Google Shape;930;p2"/>
            <p:cNvSpPr/>
            <p:nvPr/>
          </p:nvSpPr>
          <p:spPr>
            <a:xfrm>
              <a:off x="61166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1" name="Google Shape;931;p2"/>
            <p:cNvSpPr/>
            <p:nvPr/>
          </p:nvSpPr>
          <p:spPr>
            <a:xfrm>
              <a:off x="61399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2" name="Google Shape;932;p2"/>
            <p:cNvSpPr/>
            <p:nvPr/>
          </p:nvSpPr>
          <p:spPr>
            <a:xfrm>
              <a:off x="61606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2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3" name="Google Shape;933;p2"/>
            <p:cNvSpPr/>
            <p:nvPr/>
          </p:nvSpPr>
          <p:spPr>
            <a:xfrm>
              <a:off x="61866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4" name="Google Shape;934;p2"/>
            <p:cNvSpPr/>
            <p:nvPr/>
          </p:nvSpPr>
          <p:spPr>
            <a:xfrm>
              <a:off x="618662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5" name="Google Shape;935;p2"/>
            <p:cNvSpPr/>
            <p:nvPr/>
          </p:nvSpPr>
          <p:spPr>
            <a:xfrm>
              <a:off x="620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6" name="Google Shape;936;p2"/>
            <p:cNvSpPr/>
            <p:nvPr/>
          </p:nvSpPr>
          <p:spPr>
            <a:xfrm>
              <a:off x="623327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7" name="Google Shape;937;p2"/>
            <p:cNvSpPr/>
            <p:nvPr/>
          </p:nvSpPr>
          <p:spPr>
            <a:xfrm>
              <a:off x="625660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8" name="Google Shape;938;p2"/>
            <p:cNvSpPr/>
            <p:nvPr/>
          </p:nvSpPr>
          <p:spPr>
            <a:xfrm>
              <a:off x="627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9" name="Google Shape;939;p2"/>
            <p:cNvSpPr/>
            <p:nvPr/>
          </p:nvSpPr>
          <p:spPr>
            <a:xfrm>
              <a:off x="63032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0" name="Google Shape;940;p2"/>
            <p:cNvSpPr/>
            <p:nvPr/>
          </p:nvSpPr>
          <p:spPr>
            <a:xfrm>
              <a:off x="6323950" y="441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1" name="Google Shape;941;p2"/>
            <p:cNvSpPr/>
            <p:nvPr/>
          </p:nvSpPr>
          <p:spPr>
            <a:xfrm>
              <a:off x="620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2" name="Google Shape;942;p2"/>
            <p:cNvSpPr/>
            <p:nvPr/>
          </p:nvSpPr>
          <p:spPr>
            <a:xfrm>
              <a:off x="62332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3" name="Google Shape;943;p2"/>
            <p:cNvSpPr/>
            <p:nvPr/>
          </p:nvSpPr>
          <p:spPr>
            <a:xfrm>
              <a:off x="62566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4" name="Google Shape;944;p2"/>
            <p:cNvSpPr/>
            <p:nvPr/>
          </p:nvSpPr>
          <p:spPr>
            <a:xfrm>
              <a:off x="627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5" name="Google Shape;945;p2"/>
            <p:cNvSpPr/>
            <p:nvPr/>
          </p:nvSpPr>
          <p:spPr>
            <a:xfrm>
              <a:off x="630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6" name="Google Shape;946;p2"/>
            <p:cNvSpPr/>
            <p:nvPr/>
          </p:nvSpPr>
          <p:spPr>
            <a:xfrm>
              <a:off x="63239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7" name="Google Shape;947;p2"/>
            <p:cNvSpPr/>
            <p:nvPr/>
          </p:nvSpPr>
          <p:spPr>
            <a:xfrm>
              <a:off x="634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8" name="Google Shape;948;p2"/>
            <p:cNvSpPr/>
            <p:nvPr/>
          </p:nvSpPr>
          <p:spPr>
            <a:xfrm>
              <a:off x="637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9" name="Google Shape;949;p2"/>
            <p:cNvSpPr/>
            <p:nvPr/>
          </p:nvSpPr>
          <p:spPr>
            <a:xfrm>
              <a:off x="6396600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0" name="Google Shape;950;p2"/>
            <p:cNvSpPr/>
            <p:nvPr/>
          </p:nvSpPr>
          <p:spPr>
            <a:xfrm>
              <a:off x="641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1" name="Google Shape;951;p2"/>
            <p:cNvSpPr/>
            <p:nvPr/>
          </p:nvSpPr>
          <p:spPr>
            <a:xfrm>
              <a:off x="65365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2" name="Google Shape;952;p2"/>
            <p:cNvSpPr/>
            <p:nvPr/>
          </p:nvSpPr>
          <p:spPr>
            <a:xfrm>
              <a:off x="65365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3" name="Google Shape;953;p2"/>
            <p:cNvSpPr/>
            <p:nvPr/>
          </p:nvSpPr>
          <p:spPr>
            <a:xfrm>
              <a:off x="65365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4" name="Google Shape;954;p2"/>
            <p:cNvSpPr/>
            <p:nvPr/>
          </p:nvSpPr>
          <p:spPr>
            <a:xfrm>
              <a:off x="65599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5" name="Google Shape;955;p2"/>
            <p:cNvSpPr/>
            <p:nvPr/>
          </p:nvSpPr>
          <p:spPr>
            <a:xfrm>
              <a:off x="65365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6" name="Google Shape;956;p2"/>
            <p:cNvSpPr/>
            <p:nvPr/>
          </p:nvSpPr>
          <p:spPr>
            <a:xfrm>
              <a:off x="65599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7" name="Google Shape;957;p2"/>
            <p:cNvSpPr/>
            <p:nvPr/>
          </p:nvSpPr>
          <p:spPr>
            <a:xfrm>
              <a:off x="65365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8" name="Google Shape;958;p2"/>
            <p:cNvSpPr/>
            <p:nvPr/>
          </p:nvSpPr>
          <p:spPr>
            <a:xfrm>
              <a:off x="65599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9" name="Google Shape;959;p2"/>
            <p:cNvSpPr/>
            <p:nvPr/>
          </p:nvSpPr>
          <p:spPr>
            <a:xfrm>
              <a:off x="65365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0" name="Google Shape;960;p2"/>
            <p:cNvSpPr/>
            <p:nvPr/>
          </p:nvSpPr>
          <p:spPr>
            <a:xfrm>
              <a:off x="65599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1" name="Google Shape;961;p2"/>
            <p:cNvSpPr/>
            <p:nvPr/>
          </p:nvSpPr>
          <p:spPr>
            <a:xfrm>
              <a:off x="65805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2" name="Google Shape;962;p2"/>
            <p:cNvSpPr/>
            <p:nvPr/>
          </p:nvSpPr>
          <p:spPr>
            <a:xfrm>
              <a:off x="65365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3" name="Google Shape;963;p2"/>
            <p:cNvSpPr/>
            <p:nvPr/>
          </p:nvSpPr>
          <p:spPr>
            <a:xfrm>
              <a:off x="65599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4" name="Google Shape;964;p2"/>
            <p:cNvSpPr/>
            <p:nvPr/>
          </p:nvSpPr>
          <p:spPr>
            <a:xfrm>
              <a:off x="65805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5" name="Google Shape;965;p2"/>
            <p:cNvSpPr/>
            <p:nvPr/>
          </p:nvSpPr>
          <p:spPr>
            <a:xfrm>
              <a:off x="65365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6" name="Google Shape;966;p2"/>
            <p:cNvSpPr/>
            <p:nvPr/>
          </p:nvSpPr>
          <p:spPr>
            <a:xfrm>
              <a:off x="65599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7" name="Google Shape;967;p2"/>
            <p:cNvSpPr/>
            <p:nvPr/>
          </p:nvSpPr>
          <p:spPr>
            <a:xfrm>
              <a:off x="65805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8" name="Google Shape;968;p2"/>
            <p:cNvSpPr/>
            <p:nvPr/>
          </p:nvSpPr>
          <p:spPr>
            <a:xfrm>
              <a:off x="65365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9" name="Google Shape;969;p2"/>
            <p:cNvSpPr/>
            <p:nvPr/>
          </p:nvSpPr>
          <p:spPr>
            <a:xfrm>
              <a:off x="65599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0" name="Google Shape;970;p2"/>
            <p:cNvSpPr/>
            <p:nvPr/>
          </p:nvSpPr>
          <p:spPr>
            <a:xfrm>
              <a:off x="65805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1" name="Google Shape;971;p2"/>
            <p:cNvSpPr/>
            <p:nvPr/>
          </p:nvSpPr>
          <p:spPr>
            <a:xfrm>
              <a:off x="65365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2" name="Google Shape;972;p2"/>
            <p:cNvSpPr/>
            <p:nvPr/>
          </p:nvSpPr>
          <p:spPr>
            <a:xfrm>
              <a:off x="65599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3" name="Google Shape;973;p2"/>
            <p:cNvSpPr/>
            <p:nvPr/>
          </p:nvSpPr>
          <p:spPr>
            <a:xfrm>
              <a:off x="6580575" y="40715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4" name="Google Shape;974;p2"/>
            <p:cNvSpPr/>
            <p:nvPr/>
          </p:nvSpPr>
          <p:spPr>
            <a:xfrm>
              <a:off x="65365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5" name="Google Shape;975;p2"/>
            <p:cNvSpPr/>
            <p:nvPr/>
          </p:nvSpPr>
          <p:spPr>
            <a:xfrm>
              <a:off x="65599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6" name="Google Shape;976;p2"/>
            <p:cNvSpPr/>
            <p:nvPr/>
          </p:nvSpPr>
          <p:spPr>
            <a:xfrm>
              <a:off x="6580600" y="4051525"/>
              <a:ext cx="18225" cy="15650"/>
            </a:xfrm>
            <a:custGeom>
              <a:avLst/>
              <a:gdLst/>
              <a:ahLst/>
              <a:cxnLst/>
              <a:rect l="l" t="t" r="r" b="b"/>
              <a:pathLst>
                <a:path w="729" h="626" extrusionOk="0">
                  <a:moveTo>
                    <a:pt x="419" y="1"/>
                  </a:moveTo>
                  <a:cubicBezTo>
                    <a:pt x="419" y="1"/>
                    <a:pt x="418" y="1"/>
                    <a:pt x="417" y="1"/>
                  </a:cubicBezTo>
                  <a:cubicBezTo>
                    <a:pt x="416" y="1"/>
                    <a:pt x="415" y="1"/>
                    <a:pt x="415" y="1"/>
                  </a:cubicBezTo>
                  <a:cubicBezTo>
                    <a:pt x="139" y="1"/>
                    <a:pt x="0" y="336"/>
                    <a:pt x="197" y="533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29" y="501"/>
                    <a:pt x="729" y="313"/>
                  </a:cubicBezTo>
                  <a:cubicBezTo>
                    <a:pt x="729" y="141"/>
                    <a:pt x="591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7" name="Google Shape;977;p2"/>
            <p:cNvSpPr/>
            <p:nvPr/>
          </p:nvSpPr>
          <p:spPr>
            <a:xfrm>
              <a:off x="65365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8" name="Google Shape;978;p2"/>
            <p:cNvSpPr/>
            <p:nvPr/>
          </p:nvSpPr>
          <p:spPr>
            <a:xfrm>
              <a:off x="65599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9" name="Google Shape;979;p2"/>
            <p:cNvSpPr/>
            <p:nvPr/>
          </p:nvSpPr>
          <p:spPr>
            <a:xfrm>
              <a:off x="65805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0" name="Google Shape;980;p2"/>
            <p:cNvSpPr/>
            <p:nvPr/>
          </p:nvSpPr>
          <p:spPr>
            <a:xfrm>
              <a:off x="65365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1" name="Google Shape;981;p2"/>
            <p:cNvSpPr/>
            <p:nvPr/>
          </p:nvSpPr>
          <p:spPr>
            <a:xfrm>
              <a:off x="65599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2" name="Google Shape;982;p2"/>
            <p:cNvSpPr/>
            <p:nvPr/>
          </p:nvSpPr>
          <p:spPr>
            <a:xfrm>
              <a:off x="65365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3" name="Google Shape;983;p2"/>
            <p:cNvSpPr/>
            <p:nvPr/>
          </p:nvSpPr>
          <p:spPr>
            <a:xfrm>
              <a:off x="65599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4" name="Google Shape;984;p2"/>
            <p:cNvSpPr/>
            <p:nvPr/>
          </p:nvSpPr>
          <p:spPr>
            <a:xfrm>
              <a:off x="65365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5" name="Google Shape;985;p2"/>
            <p:cNvSpPr/>
            <p:nvPr/>
          </p:nvSpPr>
          <p:spPr>
            <a:xfrm>
              <a:off x="65599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6" name="Google Shape;986;p2"/>
            <p:cNvSpPr/>
            <p:nvPr/>
          </p:nvSpPr>
          <p:spPr>
            <a:xfrm>
              <a:off x="65365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7" name="Google Shape;987;p2"/>
            <p:cNvSpPr/>
            <p:nvPr/>
          </p:nvSpPr>
          <p:spPr>
            <a:xfrm>
              <a:off x="65365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988" name="Google Shape;988;p2"/>
          <p:cNvGrpSpPr/>
          <p:nvPr/>
        </p:nvGrpSpPr>
        <p:grpSpPr>
          <a:xfrm>
            <a:off x="3490929" y="4281490"/>
            <a:ext cx="1490178" cy="21378"/>
            <a:chOff x="2940000" y="3484425"/>
            <a:chExt cx="876575" cy="12575"/>
          </a:xfrm>
        </p:grpSpPr>
        <p:sp>
          <p:nvSpPr>
            <p:cNvPr id="989" name="Google Shape;989;p2"/>
            <p:cNvSpPr/>
            <p:nvPr/>
          </p:nvSpPr>
          <p:spPr>
            <a:xfrm>
              <a:off x="356682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0" name="Google Shape;990;p2"/>
            <p:cNvSpPr/>
            <p:nvPr/>
          </p:nvSpPr>
          <p:spPr>
            <a:xfrm>
              <a:off x="34884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1" name="Google Shape;991;p2"/>
            <p:cNvSpPr/>
            <p:nvPr/>
          </p:nvSpPr>
          <p:spPr>
            <a:xfrm>
              <a:off x="34101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2" name="Google Shape;992;p2"/>
            <p:cNvSpPr/>
            <p:nvPr/>
          </p:nvSpPr>
          <p:spPr>
            <a:xfrm>
              <a:off x="33317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3" name="Google Shape;993;p2"/>
            <p:cNvSpPr/>
            <p:nvPr/>
          </p:nvSpPr>
          <p:spPr>
            <a:xfrm>
              <a:off x="38018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4" name="Google Shape;994;p2"/>
            <p:cNvSpPr/>
            <p:nvPr/>
          </p:nvSpPr>
          <p:spPr>
            <a:xfrm>
              <a:off x="372355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5" name="Google Shape;995;p2"/>
            <p:cNvSpPr/>
            <p:nvPr/>
          </p:nvSpPr>
          <p:spPr>
            <a:xfrm>
              <a:off x="364517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6" name="Google Shape;996;p2"/>
            <p:cNvSpPr/>
            <p:nvPr/>
          </p:nvSpPr>
          <p:spPr>
            <a:xfrm>
              <a:off x="3253400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7" name="Google Shape;997;p2"/>
            <p:cNvSpPr/>
            <p:nvPr/>
          </p:nvSpPr>
          <p:spPr>
            <a:xfrm>
              <a:off x="31750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8" name="Google Shape;998;p2"/>
            <p:cNvSpPr/>
            <p:nvPr/>
          </p:nvSpPr>
          <p:spPr>
            <a:xfrm>
              <a:off x="30967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9" name="Google Shape;999;p2"/>
            <p:cNvSpPr/>
            <p:nvPr/>
          </p:nvSpPr>
          <p:spPr>
            <a:xfrm>
              <a:off x="301832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0" name="Google Shape;1000;p2"/>
            <p:cNvSpPr/>
            <p:nvPr/>
          </p:nvSpPr>
          <p:spPr>
            <a:xfrm>
              <a:off x="294000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001" name="Google Shape;1001;p2"/>
          <p:cNvSpPr/>
          <p:nvPr/>
        </p:nvSpPr>
        <p:spPr>
          <a:xfrm>
            <a:off x="4370697" y="4177725"/>
            <a:ext cx="3232040" cy="3232125"/>
          </a:xfrm>
          <a:custGeom>
            <a:avLst/>
            <a:gdLst/>
            <a:ahLst/>
            <a:cxnLst/>
            <a:rect l="l" t="t" r="r" b="b"/>
            <a:pathLst>
              <a:path w="76048" h="76050" extrusionOk="0">
                <a:moveTo>
                  <a:pt x="38024" y="210"/>
                </a:moveTo>
                <a:cubicBezTo>
                  <a:pt x="58874" y="210"/>
                  <a:pt x="75838" y="17174"/>
                  <a:pt x="75838" y="38024"/>
                </a:cubicBezTo>
                <a:cubicBezTo>
                  <a:pt x="75838" y="58876"/>
                  <a:pt x="58874" y="75840"/>
                  <a:pt x="38024" y="75840"/>
                </a:cubicBezTo>
                <a:cubicBezTo>
                  <a:pt x="17173" y="75840"/>
                  <a:pt x="209" y="58876"/>
                  <a:pt x="209" y="38024"/>
                </a:cubicBezTo>
                <a:cubicBezTo>
                  <a:pt x="209" y="17174"/>
                  <a:pt x="17173" y="210"/>
                  <a:pt x="38024" y="210"/>
                </a:cubicBezTo>
                <a:close/>
                <a:moveTo>
                  <a:pt x="38024" y="1"/>
                </a:moveTo>
                <a:cubicBezTo>
                  <a:pt x="17058" y="1"/>
                  <a:pt x="0" y="17059"/>
                  <a:pt x="0" y="38024"/>
                </a:cubicBezTo>
                <a:cubicBezTo>
                  <a:pt x="0" y="58992"/>
                  <a:pt x="17058" y="76049"/>
                  <a:pt x="38024" y="76049"/>
                </a:cubicBezTo>
                <a:cubicBezTo>
                  <a:pt x="58989" y="76049"/>
                  <a:pt x="76047" y="58992"/>
                  <a:pt x="76047" y="38024"/>
                </a:cubicBezTo>
                <a:cubicBezTo>
                  <a:pt x="76047" y="17059"/>
                  <a:pt x="58989" y="1"/>
                  <a:pt x="38024" y="1"/>
                </a:cubicBez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2" name="Google Shape;1002;p2"/>
          <p:cNvSpPr/>
          <p:nvPr/>
        </p:nvSpPr>
        <p:spPr>
          <a:xfrm>
            <a:off x="3631386" y="4527363"/>
            <a:ext cx="1900005" cy="1900005"/>
          </a:xfrm>
          <a:custGeom>
            <a:avLst/>
            <a:gdLst/>
            <a:ahLst/>
            <a:cxnLst/>
            <a:rect l="l" t="t" r="r" b="b"/>
            <a:pathLst>
              <a:path w="44706" h="44706" extrusionOk="0">
                <a:moveTo>
                  <a:pt x="22353" y="211"/>
                </a:moveTo>
                <a:cubicBezTo>
                  <a:pt x="34563" y="211"/>
                  <a:pt x="44496" y="10143"/>
                  <a:pt x="44496" y="22353"/>
                </a:cubicBezTo>
                <a:cubicBezTo>
                  <a:pt x="44496" y="34565"/>
                  <a:pt x="34563" y="44496"/>
                  <a:pt x="22353" y="44496"/>
                </a:cubicBezTo>
                <a:cubicBezTo>
                  <a:pt x="10144" y="44496"/>
                  <a:pt x="209" y="34563"/>
                  <a:pt x="209" y="22355"/>
                </a:cubicBezTo>
                <a:cubicBezTo>
                  <a:pt x="209" y="10144"/>
                  <a:pt x="10143" y="211"/>
                  <a:pt x="22353" y="211"/>
                </a:cubicBezTo>
                <a:close/>
                <a:moveTo>
                  <a:pt x="22353" y="0"/>
                </a:moveTo>
                <a:cubicBezTo>
                  <a:pt x="10028" y="0"/>
                  <a:pt x="0" y="10028"/>
                  <a:pt x="0" y="22353"/>
                </a:cubicBezTo>
                <a:cubicBezTo>
                  <a:pt x="0" y="34678"/>
                  <a:pt x="10028" y="44706"/>
                  <a:pt x="22353" y="44706"/>
                </a:cubicBezTo>
                <a:cubicBezTo>
                  <a:pt x="34678" y="44706"/>
                  <a:pt x="44706" y="34678"/>
                  <a:pt x="44706" y="22353"/>
                </a:cubicBezTo>
                <a:cubicBezTo>
                  <a:pt x="44706" y="10028"/>
                  <a:pt x="34678" y="0"/>
                  <a:pt x="223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003" name="Google Shape;1003;p2"/>
          <p:cNvGrpSpPr/>
          <p:nvPr/>
        </p:nvGrpSpPr>
        <p:grpSpPr>
          <a:xfrm>
            <a:off x="1448644" y="4527366"/>
            <a:ext cx="3123368" cy="3058236"/>
            <a:chOff x="236475" y="527300"/>
            <a:chExt cx="1124525" cy="1101075"/>
          </a:xfrm>
        </p:grpSpPr>
        <p:sp>
          <p:nvSpPr>
            <p:cNvPr id="1004" name="Google Shape;1004;p2"/>
            <p:cNvSpPr/>
            <p:nvPr/>
          </p:nvSpPr>
          <p:spPr>
            <a:xfrm>
              <a:off x="4352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5" name="Google Shape;1005;p2"/>
            <p:cNvSpPr/>
            <p:nvPr/>
          </p:nvSpPr>
          <p:spPr>
            <a:xfrm>
              <a:off x="4750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6" name="Google Shape;1006;p2"/>
            <p:cNvSpPr/>
            <p:nvPr/>
          </p:nvSpPr>
          <p:spPr>
            <a:xfrm>
              <a:off x="5147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7" name="Google Shape;1007;p2"/>
            <p:cNvSpPr/>
            <p:nvPr/>
          </p:nvSpPr>
          <p:spPr>
            <a:xfrm>
              <a:off x="5545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8" name="Google Shape;1008;p2"/>
            <p:cNvSpPr/>
            <p:nvPr/>
          </p:nvSpPr>
          <p:spPr>
            <a:xfrm>
              <a:off x="594250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9" name="Google Shape;1009;p2"/>
            <p:cNvSpPr/>
            <p:nvPr/>
          </p:nvSpPr>
          <p:spPr>
            <a:xfrm>
              <a:off x="63402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0" name="Google Shape;1010;p2"/>
            <p:cNvSpPr/>
            <p:nvPr/>
          </p:nvSpPr>
          <p:spPr>
            <a:xfrm>
              <a:off x="67377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1" name="Google Shape;1011;p2"/>
            <p:cNvSpPr/>
            <p:nvPr/>
          </p:nvSpPr>
          <p:spPr>
            <a:xfrm>
              <a:off x="71352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2" name="Google Shape;1012;p2"/>
            <p:cNvSpPr/>
            <p:nvPr/>
          </p:nvSpPr>
          <p:spPr>
            <a:xfrm>
              <a:off x="7533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3" name="Google Shape;1013;p2"/>
            <p:cNvSpPr/>
            <p:nvPr/>
          </p:nvSpPr>
          <p:spPr>
            <a:xfrm>
              <a:off x="793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4" name="Google Shape;1014;p2"/>
            <p:cNvSpPr/>
            <p:nvPr/>
          </p:nvSpPr>
          <p:spPr>
            <a:xfrm>
              <a:off x="832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5" name="Google Shape;1015;p2"/>
            <p:cNvSpPr/>
            <p:nvPr/>
          </p:nvSpPr>
          <p:spPr>
            <a:xfrm>
              <a:off x="8725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6" name="Google Shape;1016;p2"/>
            <p:cNvSpPr/>
            <p:nvPr/>
          </p:nvSpPr>
          <p:spPr>
            <a:xfrm>
              <a:off x="9123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7" name="Google Shape;1017;p2"/>
            <p:cNvSpPr/>
            <p:nvPr/>
          </p:nvSpPr>
          <p:spPr>
            <a:xfrm>
              <a:off x="952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8" name="Google Shape;1018;p2"/>
            <p:cNvSpPr/>
            <p:nvPr/>
          </p:nvSpPr>
          <p:spPr>
            <a:xfrm>
              <a:off x="991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9" name="Google Shape;1019;p2"/>
            <p:cNvSpPr/>
            <p:nvPr/>
          </p:nvSpPr>
          <p:spPr>
            <a:xfrm>
              <a:off x="103157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9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0" name="Google Shape;1020;p2"/>
            <p:cNvSpPr/>
            <p:nvPr/>
          </p:nvSpPr>
          <p:spPr>
            <a:xfrm>
              <a:off x="10713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1" name="Google Shape;1021;p2"/>
            <p:cNvSpPr/>
            <p:nvPr/>
          </p:nvSpPr>
          <p:spPr>
            <a:xfrm>
              <a:off x="11111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2" name="Google Shape;1022;p2"/>
            <p:cNvSpPr/>
            <p:nvPr/>
          </p:nvSpPr>
          <p:spPr>
            <a:xfrm>
              <a:off x="11508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3" name="Google Shape;1023;p2"/>
            <p:cNvSpPr/>
            <p:nvPr/>
          </p:nvSpPr>
          <p:spPr>
            <a:xfrm>
              <a:off x="3971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4" name="Google Shape;1024;p2"/>
            <p:cNvSpPr/>
            <p:nvPr/>
          </p:nvSpPr>
          <p:spPr>
            <a:xfrm>
              <a:off x="43525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5" name="Google Shape;1025;p2"/>
            <p:cNvSpPr/>
            <p:nvPr/>
          </p:nvSpPr>
          <p:spPr>
            <a:xfrm>
              <a:off x="47500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6" name="Google Shape;1026;p2"/>
            <p:cNvSpPr/>
            <p:nvPr/>
          </p:nvSpPr>
          <p:spPr>
            <a:xfrm>
              <a:off x="51642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7" name="Google Shape;1027;p2"/>
            <p:cNvSpPr/>
            <p:nvPr/>
          </p:nvSpPr>
          <p:spPr>
            <a:xfrm>
              <a:off x="5545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8" name="Google Shape;1028;p2"/>
            <p:cNvSpPr/>
            <p:nvPr/>
          </p:nvSpPr>
          <p:spPr>
            <a:xfrm>
              <a:off x="595925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9" name="Google Shape;1029;p2"/>
            <p:cNvSpPr/>
            <p:nvPr/>
          </p:nvSpPr>
          <p:spPr>
            <a:xfrm>
              <a:off x="63402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0" name="Google Shape;1030;p2"/>
            <p:cNvSpPr/>
            <p:nvPr/>
          </p:nvSpPr>
          <p:spPr>
            <a:xfrm>
              <a:off x="67377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1" name="Google Shape;1031;p2"/>
            <p:cNvSpPr/>
            <p:nvPr/>
          </p:nvSpPr>
          <p:spPr>
            <a:xfrm>
              <a:off x="4750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2" name="Google Shape;1032;p2"/>
            <p:cNvSpPr/>
            <p:nvPr/>
          </p:nvSpPr>
          <p:spPr>
            <a:xfrm>
              <a:off x="5147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3" name="Google Shape;1033;p2"/>
            <p:cNvSpPr/>
            <p:nvPr/>
          </p:nvSpPr>
          <p:spPr>
            <a:xfrm>
              <a:off x="5545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4" name="Google Shape;1034;p2"/>
            <p:cNvSpPr/>
            <p:nvPr/>
          </p:nvSpPr>
          <p:spPr>
            <a:xfrm>
              <a:off x="594250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5" name="Google Shape;1035;p2"/>
            <p:cNvSpPr/>
            <p:nvPr/>
          </p:nvSpPr>
          <p:spPr>
            <a:xfrm>
              <a:off x="63402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6" name="Google Shape;1036;p2"/>
            <p:cNvSpPr/>
            <p:nvPr/>
          </p:nvSpPr>
          <p:spPr>
            <a:xfrm>
              <a:off x="67377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7" name="Google Shape;1037;p2"/>
            <p:cNvSpPr/>
            <p:nvPr/>
          </p:nvSpPr>
          <p:spPr>
            <a:xfrm>
              <a:off x="71352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8" name="Google Shape;1038;p2"/>
            <p:cNvSpPr/>
            <p:nvPr/>
          </p:nvSpPr>
          <p:spPr>
            <a:xfrm>
              <a:off x="7533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9" name="Google Shape;1039;p2"/>
            <p:cNvSpPr/>
            <p:nvPr/>
          </p:nvSpPr>
          <p:spPr>
            <a:xfrm>
              <a:off x="793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0" name="Google Shape;1040;p2"/>
            <p:cNvSpPr/>
            <p:nvPr/>
          </p:nvSpPr>
          <p:spPr>
            <a:xfrm>
              <a:off x="832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1" name="Google Shape;1041;p2"/>
            <p:cNvSpPr/>
            <p:nvPr/>
          </p:nvSpPr>
          <p:spPr>
            <a:xfrm>
              <a:off x="8725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2" name="Google Shape;1042;p2"/>
            <p:cNvSpPr/>
            <p:nvPr/>
          </p:nvSpPr>
          <p:spPr>
            <a:xfrm>
              <a:off x="9123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3" name="Google Shape;1043;p2"/>
            <p:cNvSpPr/>
            <p:nvPr/>
          </p:nvSpPr>
          <p:spPr>
            <a:xfrm>
              <a:off x="952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4" name="Google Shape;1044;p2"/>
            <p:cNvSpPr/>
            <p:nvPr/>
          </p:nvSpPr>
          <p:spPr>
            <a:xfrm>
              <a:off x="991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5" name="Google Shape;1045;p2"/>
            <p:cNvSpPr/>
            <p:nvPr/>
          </p:nvSpPr>
          <p:spPr>
            <a:xfrm>
              <a:off x="103157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6" name="Google Shape;1046;p2"/>
            <p:cNvSpPr/>
            <p:nvPr/>
          </p:nvSpPr>
          <p:spPr>
            <a:xfrm>
              <a:off x="10713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7" name="Google Shape;1047;p2"/>
            <p:cNvSpPr/>
            <p:nvPr/>
          </p:nvSpPr>
          <p:spPr>
            <a:xfrm>
              <a:off x="11111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8" name="Google Shape;1048;p2"/>
            <p:cNvSpPr/>
            <p:nvPr/>
          </p:nvSpPr>
          <p:spPr>
            <a:xfrm>
              <a:off x="7152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9" name="Google Shape;1049;p2"/>
            <p:cNvSpPr/>
            <p:nvPr/>
          </p:nvSpPr>
          <p:spPr>
            <a:xfrm>
              <a:off x="7533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0" name="Google Shape;1050;p2"/>
            <p:cNvSpPr/>
            <p:nvPr/>
          </p:nvSpPr>
          <p:spPr>
            <a:xfrm>
              <a:off x="794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1" name="Google Shape;1051;p2"/>
            <p:cNvSpPr/>
            <p:nvPr/>
          </p:nvSpPr>
          <p:spPr>
            <a:xfrm>
              <a:off x="83282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2" name="Google Shape;1052;p2"/>
            <p:cNvSpPr/>
            <p:nvPr/>
          </p:nvSpPr>
          <p:spPr>
            <a:xfrm>
              <a:off x="87257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3" name="Google Shape;1053;p2"/>
            <p:cNvSpPr/>
            <p:nvPr/>
          </p:nvSpPr>
          <p:spPr>
            <a:xfrm>
              <a:off x="9139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4" name="Google Shape;1054;p2"/>
            <p:cNvSpPr/>
            <p:nvPr/>
          </p:nvSpPr>
          <p:spPr>
            <a:xfrm>
              <a:off x="953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5" name="Google Shape;1055;p2"/>
            <p:cNvSpPr/>
            <p:nvPr/>
          </p:nvSpPr>
          <p:spPr>
            <a:xfrm>
              <a:off x="9934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6" name="Google Shape;1056;p2"/>
            <p:cNvSpPr/>
            <p:nvPr/>
          </p:nvSpPr>
          <p:spPr>
            <a:xfrm>
              <a:off x="10332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7" name="Google Shape;1057;p2"/>
            <p:cNvSpPr/>
            <p:nvPr/>
          </p:nvSpPr>
          <p:spPr>
            <a:xfrm>
              <a:off x="107297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8" name="Google Shape;1058;p2"/>
            <p:cNvSpPr/>
            <p:nvPr/>
          </p:nvSpPr>
          <p:spPr>
            <a:xfrm>
              <a:off x="11127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9" name="Google Shape;1059;p2"/>
            <p:cNvSpPr/>
            <p:nvPr/>
          </p:nvSpPr>
          <p:spPr>
            <a:xfrm>
              <a:off x="1152500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0" name="Google Shape;1060;p2"/>
            <p:cNvSpPr/>
            <p:nvPr/>
          </p:nvSpPr>
          <p:spPr>
            <a:xfrm>
              <a:off x="119227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1" name="Google Shape;1061;p2"/>
            <p:cNvSpPr/>
            <p:nvPr/>
          </p:nvSpPr>
          <p:spPr>
            <a:xfrm>
              <a:off x="355750" y="14140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2" name="Google Shape;1062;p2"/>
            <p:cNvSpPr/>
            <p:nvPr/>
          </p:nvSpPr>
          <p:spPr>
            <a:xfrm>
              <a:off x="3971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3" name="Google Shape;1063;p2"/>
            <p:cNvSpPr/>
            <p:nvPr/>
          </p:nvSpPr>
          <p:spPr>
            <a:xfrm>
              <a:off x="43525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4" name="Google Shape;1064;p2"/>
            <p:cNvSpPr/>
            <p:nvPr/>
          </p:nvSpPr>
          <p:spPr>
            <a:xfrm>
              <a:off x="47500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5" name="Google Shape;1065;p2"/>
            <p:cNvSpPr/>
            <p:nvPr/>
          </p:nvSpPr>
          <p:spPr>
            <a:xfrm>
              <a:off x="5164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6" name="Google Shape;1066;p2"/>
            <p:cNvSpPr/>
            <p:nvPr/>
          </p:nvSpPr>
          <p:spPr>
            <a:xfrm>
              <a:off x="5545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7" name="Google Shape;1067;p2"/>
            <p:cNvSpPr/>
            <p:nvPr/>
          </p:nvSpPr>
          <p:spPr>
            <a:xfrm>
              <a:off x="595925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8" name="Google Shape;1068;p2"/>
            <p:cNvSpPr/>
            <p:nvPr/>
          </p:nvSpPr>
          <p:spPr>
            <a:xfrm>
              <a:off x="63402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9" name="Google Shape;1069;p2"/>
            <p:cNvSpPr/>
            <p:nvPr/>
          </p:nvSpPr>
          <p:spPr>
            <a:xfrm>
              <a:off x="67377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0" name="Google Shape;1070;p2"/>
            <p:cNvSpPr/>
            <p:nvPr/>
          </p:nvSpPr>
          <p:spPr>
            <a:xfrm>
              <a:off x="7152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1" name="Google Shape;1071;p2"/>
            <p:cNvSpPr/>
            <p:nvPr/>
          </p:nvSpPr>
          <p:spPr>
            <a:xfrm>
              <a:off x="7533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2" name="Google Shape;1072;p2"/>
            <p:cNvSpPr/>
            <p:nvPr/>
          </p:nvSpPr>
          <p:spPr>
            <a:xfrm>
              <a:off x="794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3" name="Google Shape;1073;p2"/>
            <p:cNvSpPr/>
            <p:nvPr/>
          </p:nvSpPr>
          <p:spPr>
            <a:xfrm>
              <a:off x="83282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4" name="Google Shape;1074;p2"/>
            <p:cNvSpPr/>
            <p:nvPr/>
          </p:nvSpPr>
          <p:spPr>
            <a:xfrm>
              <a:off x="87257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5" name="Google Shape;1075;p2"/>
            <p:cNvSpPr/>
            <p:nvPr/>
          </p:nvSpPr>
          <p:spPr>
            <a:xfrm>
              <a:off x="9139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6" name="Google Shape;1076;p2"/>
            <p:cNvSpPr/>
            <p:nvPr/>
          </p:nvSpPr>
          <p:spPr>
            <a:xfrm>
              <a:off x="953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7" name="Google Shape;1077;p2"/>
            <p:cNvSpPr/>
            <p:nvPr/>
          </p:nvSpPr>
          <p:spPr>
            <a:xfrm>
              <a:off x="9934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8" name="Google Shape;1078;p2"/>
            <p:cNvSpPr/>
            <p:nvPr/>
          </p:nvSpPr>
          <p:spPr>
            <a:xfrm>
              <a:off x="10332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9" name="Google Shape;1079;p2"/>
            <p:cNvSpPr/>
            <p:nvPr/>
          </p:nvSpPr>
          <p:spPr>
            <a:xfrm>
              <a:off x="107297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0" name="Google Shape;1080;p2"/>
            <p:cNvSpPr/>
            <p:nvPr/>
          </p:nvSpPr>
          <p:spPr>
            <a:xfrm>
              <a:off x="11127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1" name="Google Shape;1081;p2"/>
            <p:cNvSpPr/>
            <p:nvPr/>
          </p:nvSpPr>
          <p:spPr>
            <a:xfrm>
              <a:off x="1152500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2" name="Google Shape;1082;p2"/>
            <p:cNvSpPr/>
            <p:nvPr/>
          </p:nvSpPr>
          <p:spPr>
            <a:xfrm>
              <a:off x="119227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3" name="Google Shape;1083;p2"/>
            <p:cNvSpPr/>
            <p:nvPr/>
          </p:nvSpPr>
          <p:spPr>
            <a:xfrm>
              <a:off x="12320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4" name="Google Shape;1084;p2"/>
            <p:cNvSpPr/>
            <p:nvPr/>
          </p:nvSpPr>
          <p:spPr>
            <a:xfrm>
              <a:off x="35575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5" name="Google Shape;1085;p2"/>
            <p:cNvSpPr/>
            <p:nvPr/>
          </p:nvSpPr>
          <p:spPr>
            <a:xfrm>
              <a:off x="3971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6" name="Google Shape;1086;p2"/>
            <p:cNvSpPr/>
            <p:nvPr/>
          </p:nvSpPr>
          <p:spPr>
            <a:xfrm>
              <a:off x="435250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7" name="Google Shape;1087;p2"/>
            <p:cNvSpPr/>
            <p:nvPr/>
          </p:nvSpPr>
          <p:spPr>
            <a:xfrm>
              <a:off x="47500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8" name="Google Shape;1088;p2"/>
            <p:cNvSpPr/>
            <p:nvPr/>
          </p:nvSpPr>
          <p:spPr>
            <a:xfrm>
              <a:off x="5164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9" name="Google Shape;1089;p2"/>
            <p:cNvSpPr/>
            <p:nvPr/>
          </p:nvSpPr>
          <p:spPr>
            <a:xfrm>
              <a:off x="554500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0" name="Google Shape;1090;p2"/>
            <p:cNvSpPr/>
            <p:nvPr/>
          </p:nvSpPr>
          <p:spPr>
            <a:xfrm>
              <a:off x="595925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1" name="Google Shape;1091;p2"/>
            <p:cNvSpPr/>
            <p:nvPr/>
          </p:nvSpPr>
          <p:spPr>
            <a:xfrm>
              <a:off x="634025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2" name="Google Shape;1092;p2"/>
            <p:cNvSpPr/>
            <p:nvPr/>
          </p:nvSpPr>
          <p:spPr>
            <a:xfrm>
              <a:off x="673775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3" name="Google Shape;1093;p2"/>
            <p:cNvSpPr/>
            <p:nvPr/>
          </p:nvSpPr>
          <p:spPr>
            <a:xfrm>
              <a:off x="7152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4" name="Google Shape;1094;p2"/>
            <p:cNvSpPr/>
            <p:nvPr/>
          </p:nvSpPr>
          <p:spPr>
            <a:xfrm>
              <a:off x="753300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5" name="Google Shape;1095;p2"/>
            <p:cNvSpPr/>
            <p:nvPr/>
          </p:nvSpPr>
          <p:spPr>
            <a:xfrm>
              <a:off x="794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6" name="Google Shape;1096;p2"/>
            <p:cNvSpPr/>
            <p:nvPr/>
          </p:nvSpPr>
          <p:spPr>
            <a:xfrm>
              <a:off x="832825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7" name="Google Shape;1097;p2"/>
            <p:cNvSpPr/>
            <p:nvPr/>
          </p:nvSpPr>
          <p:spPr>
            <a:xfrm>
              <a:off x="872575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8" name="Google Shape;1098;p2"/>
            <p:cNvSpPr/>
            <p:nvPr/>
          </p:nvSpPr>
          <p:spPr>
            <a:xfrm>
              <a:off x="9139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9" name="Google Shape;1099;p2"/>
            <p:cNvSpPr/>
            <p:nvPr/>
          </p:nvSpPr>
          <p:spPr>
            <a:xfrm>
              <a:off x="953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0" name="Google Shape;1100;p2"/>
            <p:cNvSpPr/>
            <p:nvPr/>
          </p:nvSpPr>
          <p:spPr>
            <a:xfrm>
              <a:off x="9934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1" name="Google Shape;1101;p2"/>
            <p:cNvSpPr/>
            <p:nvPr/>
          </p:nvSpPr>
          <p:spPr>
            <a:xfrm>
              <a:off x="10332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2" name="Google Shape;1102;p2"/>
            <p:cNvSpPr/>
            <p:nvPr/>
          </p:nvSpPr>
          <p:spPr>
            <a:xfrm>
              <a:off x="107297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3" name="Google Shape;1103;p2"/>
            <p:cNvSpPr/>
            <p:nvPr/>
          </p:nvSpPr>
          <p:spPr>
            <a:xfrm>
              <a:off x="11127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4" name="Google Shape;1104;p2"/>
            <p:cNvSpPr/>
            <p:nvPr/>
          </p:nvSpPr>
          <p:spPr>
            <a:xfrm>
              <a:off x="1152500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5" name="Google Shape;1105;p2"/>
            <p:cNvSpPr/>
            <p:nvPr/>
          </p:nvSpPr>
          <p:spPr>
            <a:xfrm>
              <a:off x="119227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6" name="Google Shape;1106;p2"/>
            <p:cNvSpPr/>
            <p:nvPr/>
          </p:nvSpPr>
          <p:spPr>
            <a:xfrm>
              <a:off x="12320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7" name="Google Shape;1107;p2"/>
            <p:cNvSpPr/>
            <p:nvPr/>
          </p:nvSpPr>
          <p:spPr>
            <a:xfrm>
              <a:off x="3176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8" name="Google Shape;1108;p2"/>
            <p:cNvSpPr/>
            <p:nvPr/>
          </p:nvSpPr>
          <p:spPr>
            <a:xfrm>
              <a:off x="3557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9" name="Google Shape;1109;p2"/>
            <p:cNvSpPr/>
            <p:nvPr/>
          </p:nvSpPr>
          <p:spPr>
            <a:xfrm>
              <a:off x="3971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0" name="Google Shape;1110;p2"/>
            <p:cNvSpPr/>
            <p:nvPr/>
          </p:nvSpPr>
          <p:spPr>
            <a:xfrm>
              <a:off x="4352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1" name="Google Shape;1111;p2"/>
            <p:cNvSpPr/>
            <p:nvPr/>
          </p:nvSpPr>
          <p:spPr>
            <a:xfrm>
              <a:off x="47500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2" name="Google Shape;1112;p2"/>
            <p:cNvSpPr/>
            <p:nvPr/>
          </p:nvSpPr>
          <p:spPr>
            <a:xfrm>
              <a:off x="5164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3" name="Google Shape;1113;p2"/>
            <p:cNvSpPr/>
            <p:nvPr/>
          </p:nvSpPr>
          <p:spPr>
            <a:xfrm>
              <a:off x="5545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4" name="Google Shape;1114;p2"/>
            <p:cNvSpPr/>
            <p:nvPr/>
          </p:nvSpPr>
          <p:spPr>
            <a:xfrm>
              <a:off x="595925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5" name="Google Shape;1115;p2"/>
            <p:cNvSpPr/>
            <p:nvPr/>
          </p:nvSpPr>
          <p:spPr>
            <a:xfrm>
              <a:off x="63402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6" name="Google Shape;1116;p2"/>
            <p:cNvSpPr/>
            <p:nvPr/>
          </p:nvSpPr>
          <p:spPr>
            <a:xfrm>
              <a:off x="67377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7" name="Google Shape;1117;p2"/>
            <p:cNvSpPr/>
            <p:nvPr/>
          </p:nvSpPr>
          <p:spPr>
            <a:xfrm>
              <a:off x="7152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8" name="Google Shape;1118;p2"/>
            <p:cNvSpPr/>
            <p:nvPr/>
          </p:nvSpPr>
          <p:spPr>
            <a:xfrm>
              <a:off x="7533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9" name="Google Shape;1119;p2"/>
            <p:cNvSpPr/>
            <p:nvPr/>
          </p:nvSpPr>
          <p:spPr>
            <a:xfrm>
              <a:off x="794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0" name="Google Shape;1120;p2"/>
            <p:cNvSpPr/>
            <p:nvPr/>
          </p:nvSpPr>
          <p:spPr>
            <a:xfrm>
              <a:off x="83282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1" name="Google Shape;1121;p2"/>
            <p:cNvSpPr/>
            <p:nvPr/>
          </p:nvSpPr>
          <p:spPr>
            <a:xfrm>
              <a:off x="87257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2" name="Google Shape;1122;p2"/>
            <p:cNvSpPr/>
            <p:nvPr/>
          </p:nvSpPr>
          <p:spPr>
            <a:xfrm>
              <a:off x="9139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3" name="Google Shape;1123;p2"/>
            <p:cNvSpPr/>
            <p:nvPr/>
          </p:nvSpPr>
          <p:spPr>
            <a:xfrm>
              <a:off x="953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4" name="Google Shape;1124;p2"/>
            <p:cNvSpPr/>
            <p:nvPr/>
          </p:nvSpPr>
          <p:spPr>
            <a:xfrm>
              <a:off x="9934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5" name="Google Shape;1125;p2"/>
            <p:cNvSpPr/>
            <p:nvPr/>
          </p:nvSpPr>
          <p:spPr>
            <a:xfrm>
              <a:off x="10332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6" name="Google Shape;1126;p2"/>
            <p:cNvSpPr/>
            <p:nvPr/>
          </p:nvSpPr>
          <p:spPr>
            <a:xfrm>
              <a:off x="10729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7" name="Google Shape;1127;p2"/>
            <p:cNvSpPr/>
            <p:nvPr/>
          </p:nvSpPr>
          <p:spPr>
            <a:xfrm>
              <a:off x="11127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8" name="Google Shape;1128;p2"/>
            <p:cNvSpPr/>
            <p:nvPr/>
          </p:nvSpPr>
          <p:spPr>
            <a:xfrm>
              <a:off x="1152500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9" name="Google Shape;1129;p2"/>
            <p:cNvSpPr/>
            <p:nvPr/>
          </p:nvSpPr>
          <p:spPr>
            <a:xfrm>
              <a:off x="119227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0" name="Google Shape;1130;p2"/>
            <p:cNvSpPr/>
            <p:nvPr/>
          </p:nvSpPr>
          <p:spPr>
            <a:xfrm>
              <a:off x="12320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1" name="Google Shape;1131;p2"/>
            <p:cNvSpPr/>
            <p:nvPr/>
          </p:nvSpPr>
          <p:spPr>
            <a:xfrm>
              <a:off x="3176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2" name="Google Shape;1132;p2"/>
            <p:cNvSpPr/>
            <p:nvPr/>
          </p:nvSpPr>
          <p:spPr>
            <a:xfrm>
              <a:off x="3557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3" name="Google Shape;1133;p2"/>
            <p:cNvSpPr/>
            <p:nvPr/>
          </p:nvSpPr>
          <p:spPr>
            <a:xfrm>
              <a:off x="3971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3"/>
                    <a:pt x="88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4" name="Google Shape;1134;p2"/>
            <p:cNvSpPr/>
            <p:nvPr/>
          </p:nvSpPr>
          <p:spPr>
            <a:xfrm>
              <a:off x="4352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5" name="Google Shape;1135;p2"/>
            <p:cNvSpPr/>
            <p:nvPr/>
          </p:nvSpPr>
          <p:spPr>
            <a:xfrm>
              <a:off x="47500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6" name="Google Shape;1136;p2"/>
            <p:cNvSpPr/>
            <p:nvPr/>
          </p:nvSpPr>
          <p:spPr>
            <a:xfrm>
              <a:off x="5164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7" name="Google Shape;1137;p2"/>
            <p:cNvSpPr/>
            <p:nvPr/>
          </p:nvSpPr>
          <p:spPr>
            <a:xfrm>
              <a:off x="5545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8" name="Google Shape;1138;p2"/>
            <p:cNvSpPr/>
            <p:nvPr/>
          </p:nvSpPr>
          <p:spPr>
            <a:xfrm>
              <a:off x="595925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9" name="Google Shape;1139;p2"/>
            <p:cNvSpPr/>
            <p:nvPr/>
          </p:nvSpPr>
          <p:spPr>
            <a:xfrm>
              <a:off x="63402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0" name="Google Shape;1140;p2"/>
            <p:cNvSpPr/>
            <p:nvPr/>
          </p:nvSpPr>
          <p:spPr>
            <a:xfrm>
              <a:off x="67377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1" name="Google Shape;1141;p2"/>
            <p:cNvSpPr/>
            <p:nvPr/>
          </p:nvSpPr>
          <p:spPr>
            <a:xfrm>
              <a:off x="7152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2" name="Google Shape;1142;p2"/>
            <p:cNvSpPr/>
            <p:nvPr/>
          </p:nvSpPr>
          <p:spPr>
            <a:xfrm>
              <a:off x="7533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3" name="Google Shape;1143;p2"/>
            <p:cNvSpPr/>
            <p:nvPr/>
          </p:nvSpPr>
          <p:spPr>
            <a:xfrm>
              <a:off x="794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4" name="Google Shape;1144;p2"/>
            <p:cNvSpPr/>
            <p:nvPr/>
          </p:nvSpPr>
          <p:spPr>
            <a:xfrm>
              <a:off x="83282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9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5" name="Google Shape;1145;p2"/>
            <p:cNvSpPr/>
            <p:nvPr/>
          </p:nvSpPr>
          <p:spPr>
            <a:xfrm>
              <a:off x="87257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6" name="Google Shape;1146;p2"/>
            <p:cNvSpPr/>
            <p:nvPr/>
          </p:nvSpPr>
          <p:spPr>
            <a:xfrm>
              <a:off x="9139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7" name="Google Shape;1147;p2"/>
            <p:cNvSpPr/>
            <p:nvPr/>
          </p:nvSpPr>
          <p:spPr>
            <a:xfrm>
              <a:off x="953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8" name="Google Shape;1148;p2"/>
            <p:cNvSpPr/>
            <p:nvPr/>
          </p:nvSpPr>
          <p:spPr>
            <a:xfrm>
              <a:off x="9934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3" y="389"/>
                    <a:pt x="389" y="303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9" name="Google Shape;1149;p2"/>
            <p:cNvSpPr/>
            <p:nvPr/>
          </p:nvSpPr>
          <p:spPr>
            <a:xfrm>
              <a:off x="10332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0" name="Google Shape;1150;p2"/>
            <p:cNvSpPr/>
            <p:nvPr/>
          </p:nvSpPr>
          <p:spPr>
            <a:xfrm>
              <a:off x="10729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1" name="Google Shape;1151;p2"/>
            <p:cNvSpPr/>
            <p:nvPr/>
          </p:nvSpPr>
          <p:spPr>
            <a:xfrm>
              <a:off x="11127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2" name="Google Shape;1152;p2"/>
            <p:cNvSpPr/>
            <p:nvPr/>
          </p:nvSpPr>
          <p:spPr>
            <a:xfrm>
              <a:off x="1152500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8" y="303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3" name="Google Shape;1153;p2"/>
            <p:cNvSpPr/>
            <p:nvPr/>
          </p:nvSpPr>
          <p:spPr>
            <a:xfrm>
              <a:off x="119227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3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4" name="Google Shape;1154;p2"/>
            <p:cNvSpPr/>
            <p:nvPr/>
          </p:nvSpPr>
          <p:spPr>
            <a:xfrm>
              <a:off x="12320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5" name="Google Shape;1155;p2"/>
            <p:cNvSpPr/>
            <p:nvPr/>
          </p:nvSpPr>
          <p:spPr>
            <a:xfrm>
              <a:off x="276225" y="12775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9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6" name="Google Shape;1156;p2"/>
            <p:cNvSpPr/>
            <p:nvPr/>
          </p:nvSpPr>
          <p:spPr>
            <a:xfrm>
              <a:off x="3176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7" name="Google Shape;1157;p2"/>
            <p:cNvSpPr/>
            <p:nvPr/>
          </p:nvSpPr>
          <p:spPr>
            <a:xfrm>
              <a:off x="3557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8" name="Google Shape;1158;p2"/>
            <p:cNvSpPr/>
            <p:nvPr/>
          </p:nvSpPr>
          <p:spPr>
            <a:xfrm>
              <a:off x="3971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9" name="Google Shape;1159;p2"/>
            <p:cNvSpPr/>
            <p:nvPr/>
          </p:nvSpPr>
          <p:spPr>
            <a:xfrm>
              <a:off x="4352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0" name="Google Shape;1160;p2"/>
            <p:cNvSpPr/>
            <p:nvPr/>
          </p:nvSpPr>
          <p:spPr>
            <a:xfrm>
              <a:off x="47500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1" name="Google Shape;1161;p2"/>
            <p:cNvSpPr/>
            <p:nvPr/>
          </p:nvSpPr>
          <p:spPr>
            <a:xfrm>
              <a:off x="5164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2" name="Google Shape;1162;p2"/>
            <p:cNvSpPr/>
            <p:nvPr/>
          </p:nvSpPr>
          <p:spPr>
            <a:xfrm>
              <a:off x="5545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3" name="Google Shape;1163;p2"/>
            <p:cNvSpPr/>
            <p:nvPr/>
          </p:nvSpPr>
          <p:spPr>
            <a:xfrm>
              <a:off x="5959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4" name="Google Shape;1164;p2"/>
            <p:cNvSpPr/>
            <p:nvPr/>
          </p:nvSpPr>
          <p:spPr>
            <a:xfrm>
              <a:off x="63402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5" name="Google Shape;1165;p2"/>
            <p:cNvSpPr/>
            <p:nvPr/>
          </p:nvSpPr>
          <p:spPr>
            <a:xfrm>
              <a:off x="67377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6" name="Google Shape;1166;p2"/>
            <p:cNvSpPr/>
            <p:nvPr/>
          </p:nvSpPr>
          <p:spPr>
            <a:xfrm>
              <a:off x="7152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7" name="Google Shape;1167;p2"/>
            <p:cNvSpPr/>
            <p:nvPr/>
          </p:nvSpPr>
          <p:spPr>
            <a:xfrm>
              <a:off x="7533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8" name="Google Shape;1168;p2"/>
            <p:cNvSpPr/>
            <p:nvPr/>
          </p:nvSpPr>
          <p:spPr>
            <a:xfrm>
              <a:off x="794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9" name="Google Shape;1169;p2"/>
            <p:cNvSpPr/>
            <p:nvPr/>
          </p:nvSpPr>
          <p:spPr>
            <a:xfrm>
              <a:off x="83282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0" name="Google Shape;1170;p2"/>
            <p:cNvSpPr/>
            <p:nvPr/>
          </p:nvSpPr>
          <p:spPr>
            <a:xfrm>
              <a:off x="87257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1" name="Google Shape;1171;p2"/>
            <p:cNvSpPr/>
            <p:nvPr/>
          </p:nvSpPr>
          <p:spPr>
            <a:xfrm>
              <a:off x="9139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2" name="Google Shape;1172;p2"/>
            <p:cNvSpPr/>
            <p:nvPr/>
          </p:nvSpPr>
          <p:spPr>
            <a:xfrm>
              <a:off x="953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3" name="Google Shape;1173;p2"/>
            <p:cNvSpPr/>
            <p:nvPr/>
          </p:nvSpPr>
          <p:spPr>
            <a:xfrm>
              <a:off x="9934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4" name="Google Shape;1174;p2"/>
            <p:cNvSpPr/>
            <p:nvPr/>
          </p:nvSpPr>
          <p:spPr>
            <a:xfrm>
              <a:off x="10332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5" name="Google Shape;1175;p2"/>
            <p:cNvSpPr/>
            <p:nvPr/>
          </p:nvSpPr>
          <p:spPr>
            <a:xfrm>
              <a:off x="10729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6" name="Google Shape;1176;p2"/>
            <p:cNvSpPr/>
            <p:nvPr/>
          </p:nvSpPr>
          <p:spPr>
            <a:xfrm>
              <a:off x="11127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7" name="Google Shape;1177;p2"/>
            <p:cNvSpPr/>
            <p:nvPr/>
          </p:nvSpPr>
          <p:spPr>
            <a:xfrm>
              <a:off x="1152500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8" name="Google Shape;1178;p2"/>
            <p:cNvSpPr/>
            <p:nvPr/>
          </p:nvSpPr>
          <p:spPr>
            <a:xfrm>
              <a:off x="119227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9" name="Google Shape;1179;p2"/>
            <p:cNvSpPr/>
            <p:nvPr/>
          </p:nvSpPr>
          <p:spPr>
            <a:xfrm>
              <a:off x="12320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0" name="Google Shape;1180;p2"/>
            <p:cNvSpPr/>
            <p:nvPr/>
          </p:nvSpPr>
          <p:spPr>
            <a:xfrm>
              <a:off x="276225" y="1243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1" name="Google Shape;1181;p2"/>
            <p:cNvSpPr/>
            <p:nvPr/>
          </p:nvSpPr>
          <p:spPr>
            <a:xfrm>
              <a:off x="3176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2" name="Google Shape;1182;p2"/>
            <p:cNvSpPr/>
            <p:nvPr/>
          </p:nvSpPr>
          <p:spPr>
            <a:xfrm>
              <a:off x="355750" y="1243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3" name="Google Shape;1183;p2"/>
            <p:cNvSpPr/>
            <p:nvPr/>
          </p:nvSpPr>
          <p:spPr>
            <a:xfrm>
              <a:off x="3971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4" name="Google Shape;1184;p2"/>
            <p:cNvSpPr/>
            <p:nvPr/>
          </p:nvSpPr>
          <p:spPr>
            <a:xfrm>
              <a:off x="43525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5" name="Google Shape;1185;p2"/>
            <p:cNvSpPr/>
            <p:nvPr/>
          </p:nvSpPr>
          <p:spPr>
            <a:xfrm>
              <a:off x="47500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6" name="Google Shape;1186;p2"/>
            <p:cNvSpPr/>
            <p:nvPr/>
          </p:nvSpPr>
          <p:spPr>
            <a:xfrm>
              <a:off x="5164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7" name="Google Shape;1187;p2"/>
            <p:cNvSpPr/>
            <p:nvPr/>
          </p:nvSpPr>
          <p:spPr>
            <a:xfrm>
              <a:off x="5545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8" name="Google Shape;1188;p2"/>
            <p:cNvSpPr/>
            <p:nvPr/>
          </p:nvSpPr>
          <p:spPr>
            <a:xfrm>
              <a:off x="5959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9" name="Google Shape;1189;p2"/>
            <p:cNvSpPr/>
            <p:nvPr/>
          </p:nvSpPr>
          <p:spPr>
            <a:xfrm>
              <a:off x="63402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0" name="Google Shape;1190;p2"/>
            <p:cNvSpPr/>
            <p:nvPr/>
          </p:nvSpPr>
          <p:spPr>
            <a:xfrm>
              <a:off x="67377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1" name="Google Shape;1191;p2"/>
            <p:cNvSpPr/>
            <p:nvPr/>
          </p:nvSpPr>
          <p:spPr>
            <a:xfrm>
              <a:off x="7152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2" name="Google Shape;1192;p2"/>
            <p:cNvSpPr/>
            <p:nvPr/>
          </p:nvSpPr>
          <p:spPr>
            <a:xfrm>
              <a:off x="7533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3" name="Google Shape;1193;p2"/>
            <p:cNvSpPr/>
            <p:nvPr/>
          </p:nvSpPr>
          <p:spPr>
            <a:xfrm>
              <a:off x="794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4" name="Google Shape;1194;p2"/>
            <p:cNvSpPr/>
            <p:nvPr/>
          </p:nvSpPr>
          <p:spPr>
            <a:xfrm>
              <a:off x="83282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5" name="Google Shape;1195;p2"/>
            <p:cNvSpPr/>
            <p:nvPr/>
          </p:nvSpPr>
          <p:spPr>
            <a:xfrm>
              <a:off x="87257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6" name="Google Shape;1196;p2"/>
            <p:cNvSpPr/>
            <p:nvPr/>
          </p:nvSpPr>
          <p:spPr>
            <a:xfrm>
              <a:off x="9139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7" name="Google Shape;1197;p2"/>
            <p:cNvSpPr/>
            <p:nvPr/>
          </p:nvSpPr>
          <p:spPr>
            <a:xfrm>
              <a:off x="953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8" name="Google Shape;1198;p2"/>
            <p:cNvSpPr/>
            <p:nvPr/>
          </p:nvSpPr>
          <p:spPr>
            <a:xfrm>
              <a:off x="9934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9" name="Google Shape;1199;p2"/>
            <p:cNvSpPr/>
            <p:nvPr/>
          </p:nvSpPr>
          <p:spPr>
            <a:xfrm>
              <a:off x="10332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0" name="Google Shape;1200;p2"/>
            <p:cNvSpPr/>
            <p:nvPr/>
          </p:nvSpPr>
          <p:spPr>
            <a:xfrm>
              <a:off x="10729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1" name="Google Shape;1201;p2"/>
            <p:cNvSpPr/>
            <p:nvPr/>
          </p:nvSpPr>
          <p:spPr>
            <a:xfrm>
              <a:off x="11127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2" name="Google Shape;1202;p2"/>
            <p:cNvSpPr/>
            <p:nvPr/>
          </p:nvSpPr>
          <p:spPr>
            <a:xfrm>
              <a:off x="1152500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3" name="Google Shape;1203;p2"/>
            <p:cNvSpPr/>
            <p:nvPr/>
          </p:nvSpPr>
          <p:spPr>
            <a:xfrm>
              <a:off x="119227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4" name="Google Shape;1204;p2"/>
            <p:cNvSpPr/>
            <p:nvPr/>
          </p:nvSpPr>
          <p:spPr>
            <a:xfrm>
              <a:off x="12320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5" name="Google Shape;1205;p2"/>
            <p:cNvSpPr/>
            <p:nvPr/>
          </p:nvSpPr>
          <p:spPr>
            <a:xfrm>
              <a:off x="276225" y="1209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6" name="Google Shape;1206;p2"/>
            <p:cNvSpPr/>
            <p:nvPr/>
          </p:nvSpPr>
          <p:spPr>
            <a:xfrm>
              <a:off x="3176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7" name="Google Shape;1207;p2"/>
            <p:cNvSpPr/>
            <p:nvPr/>
          </p:nvSpPr>
          <p:spPr>
            <a:xfrm>
              <a:off x="355750" y="1209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8" name="Google Shape;1208;p2"/>
            <p:cNvSpPr/>
            <p:nvPr/>
          </p:nvSpPr>
          <p:spPr>
            <a:xfrm>
              <a:off x="3971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3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9" name="Google Shape;1209;p2"/>
            <p:cNvSpPr/>
            <p:nvPr/>
          </p:nvSpPr>
          <p:spPr>
            <a:xfrm>
              <a:off x="43525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0" name="Google Shape;1210;p2"/>
            <p:cNvSpPr/>
            <p:nvPr/>
          </p:nvSpPr>
          <p:spPr>
            <a:xfrm>
              <a:off x="47500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1" name="Google Shape;1211;p2"/>
            <p:cNvSpPr/>
            <p:nvPr/>
          </p:nvSpPr>
          <p:spPr>
            <a:xfrm>
              <a:off x="5164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2" name="Google Shape;1212;p2"/>
            <p:cNvSpPr/>
            <p:nvPr/>
          </p:nvSpPr>
          <p:spPr>
            <a:xfrm>
              <a:off x="5545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3" name="Google Shape;1213;p2"/>
            <p:cNvSpPr/>
            <p:nvPr/>
          </p:nvSpPr>
          <p:spPr>
            <a:xfrm>
              <a:off x="5959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4" name="Google Shape;1214;p2"/>
            <p:cNvSpPr/>
            <p:nvPr/>
          </p:nvSpPr>
          <p:spPr>
            <a:xfrm>
              <a:off x="63402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5" name="Google Shape;1215;p2"/>
            <p:cNvSpPr/>
            <p:nvPr/>
          </p:nvSpPr>
          <p:spPr>
            <a:xfrm>
              <a:off x="67377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6" name="Google Shape;1216;p2"/>
            <p:cNvSpPr/>
            <p:nvPr/>
          </p:nvSpPr>
          <p:spPr>
            <a:xfrm>
              <a:off x="7152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7" name="Google Shape;1217;p2"/>
            <p:cNvSpPr/>
            <p:nvPr/>
          </p:nvSpPr>
          <p:spPr>
            <a:xfrm>
              <a:off x="7533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8" name="Google Shape;1218;p2"/>
            <p:cNvSpPr/>
            <p:nvPr/>
          </p:nvSpPr>
          <p:spPr>
            <a:xfrm>
              <a:off x="794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9" name="Google Shape;1219;p2"/>
            <p:cNvSpPr/>
            <p:nvPr/>
          </p:nvSpPr>
          <p:spPr>
            <a:xfrm>
              <a:off x="83282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0" name="Google Shape;1220;p2"/>
            <p:cNvSpPr/>
            <p:nvPr/>
          </p:nvSpPr>
          <p:spPr>
            <a:xfrm>
              <a:off x="87257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1" name="Google Shape;1221;p2"/>
            <p:cNvSpPr/>
            <p:nvPr/>
          </p:nvSpPr>
          <p:spPr>
            <a:xfrm>
              <a:off x="9139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2" name="Google Shape;1222;p2"/>
            <p:cNvSpPr/>
            <p:nvPr/>
          </p:nvSpPr>
          <p:spPr>
            <a:xfrm>
              <a:off x="953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3" name="Google Shape;1223;p2"/>
            <p:cNvSpPr/>
            <p:nvPr/>
          </p:nvSpPr>
          <p:spPr>
            <a:xfrm>
              <a:off x="9934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3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4" name="Google Shape;1224;p2"/>
            <p:cNvSpPr/>
            <p:nvPr/>
          </p:nvSpPr>
          <p:spPr>
            <a:xfrm>
              <a:off x="10332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5" name="Google Shape;1225;p2"/>
            <p:cNvSpPr/>
            <p:nvPr/>
          </p:nvSpPr>
          <p:spPr>
            <a:xfrm>
              <a:off x="10729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6" name="Google Shape;1226;p2"/>
            <p:cNvSpPr/>
            <p:nvPr/>
          </p:nvSpPr>
          <p:spPr>
            <a:xfrm>
              <a:off x="11127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7" name="Google Shape;1227;p2"/>
            <p:cNvSpPr/>
            <p:nvPr/>
          </p:nvSpPr>
          <p:spPr>
            <a:xfrm>
              <a:off x="1152500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8" name="Google Shape;1228;p2"/>
            <p:cNvSpPr/>
            <p:nvPr/>
          </p:nvSpPr>
          <p:spPr>
            <a:xfrm>
              <a:off x="119227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9" name="Google Shape;1229;p2"/>
            <p:cNvSpPr/>
            <p:nvPr/>
          </p:nvSpPr>
          <p:spPr>
            <a:xfrm>
              <a:off x="12320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0" name="Google Shape;1230;p2"/>
            <p:cNvSpPr/>
            <p:nvPr/>
          </p:nvSpPr>
          <p:spPr>
            <a:xfrm>
              <a:off x="276225" y="11753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1" name="Google Shape;1231;p2"/>
            <p:cNvSpPr/>
            <p:nvPr/>
          </p:nvSpPr>
          <p:spPr>
            <a:xfrm>
              <a:off x="3176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2" name="Google Shape;1232;p2"/>
            <p:cNvSpPr/>
            <p:nvPr/>
          </p:nvSpPr>
          <p:spPr>
            <a:xfrm>
              <a:off x="355750" y="11753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0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3" name="Google Shape;1233;p2"/>
            <p:cNvSpPr/>
            <p:nvPr/>
          </p:nvSpPr>
          <p:spPr>
            <a:xfrm>
              <a:off x="3971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4" name="Google Shape;1234;p2"/>
            <p:cNvSpPr/>
            <p:nvPr/>
          </p:nvSpPr>
          <p:spPr>
            <a:xfrm>
              <a:off x="435250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5" name="Google Shape;1235;p2"/>
            <p:cNvSpPr/>
            <p:nvPr/>
          </p:nvSpPr>
          <p:spPr>
            <a:xfrm>
              <a:off x="475025" y="11753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6" name="Google Shape;1236;p2"/>
            <p:cNvSpPr/>
            <p:nvPr/>
          </p:nvSpPr>
          <p:spPr>
            <a:xfrm>
              <a:off x="5164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7" name="Google Shape;1237;p2"/>
            <p:cNvSpPr/>
            <p:nvPr/>
          </p:nvSpPr>
          <p:spPr>
            <a:xfrm>
              <a:off x="5545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8" name="Google Shape;1238;p2"/>
            <p:cNvSpPr/>
            <p:nvPr/>
          </p:nvSpPr>
          <p:spPr>
            <a:xfrm>
              <a:off x="5959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9" name="Google Shape;1239;p2"/>
            <p:cNvSpPr/>
            <p:nvPr/>
          </p:nvSpPr>
          <p:spPr>
            <a:xfrm>
              <a:off x="63402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0" name="Google Shape;1240;p2"/>
            <p:cNvSpPr/>
            <p:nvPr/>
          </p:nvSpPr>
          <p:spPr>
            <a:xfrm>
              <a:off x="67377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1" name="Google Shape;1241;p2"/>
            <p:cNvSpPr/>
            <p:nvPr/>
          </p:nvSpPr>
          <p:spPr>
            <a:xfrm>
              <a:off x="7152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2" name="Google Shape;1242;p2"/>
            <p:cNvSpPr/>
            <p:nvPr/>
          </p:nvSpPr>
          <p:spPr>
            <a:xfrm>
              <a:off x="753300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3" name="Google Shape;1243;p2"/>
            <p:cNvSpPr/>
            <p:nvPr/>
          </p:nvSpPr>
          <p:spPr>
            <a:xfrm>
              <a:off x="794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4" name="Google Shape;1244;p2"/>
            <p:cNvSpPr/>
            <p:nvPr/>
          </p:nvSpPr>
          <p:spPr>
            <a:xfrm>
              <a:off x="8328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5" name="Google Shape;1245;p2"/>
            <p:cNvSpPr/>
            <p:nvPr/>
          </p:nvSpPr>
          <p:spPr>
            <a:xfrm>
              <a:off x="87257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6" name="Google Shape;1246;p2"/>
            <p:cNvSpPr/>
            <p:nvPr/>
          </p:nvSpPr>
          <p:spPr>
            <a:xfrm>
              <a:off x="9139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7" name="Google Shape;1247;p2"/>
            <p:cNvSpPr/>
            <p:nvPr/>
          </p:nvSpPr>
          <p:spPr>
            <a:xfrm>
              <a:off x="953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8" name="Google Shape;1248;p2"/>
            <p:cNvSpPr/>
            <p:nvPr/>
          </p:nvSpPr>
          <p:spPr>
            <a:xfrm>
              <a:off x="9934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9" name="Google Shape;1249;p2"/>
            <p:cNvSpPr/>
            <p:nvPr/>
          </p:nvSpPr>
          <p:spPr>
            <a:xfrm>
              <a:off x="10332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0" name="Google Shape;1250;p2"/>
            <p:cNvSpPr/>
            <p:nvPr/>
          </p:nvSpPr>
          <p:spPr>
            <a:xfrm>
              <a:off x="10729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1" name="Google Shape;1251;p2"/>
            <p:cNvSpPr/>
            <p:nvPr/>
          </p:nvSpPr>
          <p:spPr>
            <a:xfrm>
              <a:off x="11127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2" name="Google Shape;1252;p2"/>
            <p:cNvSpPr/>
            <p:nvPr/>
          </p:nvSpPr>
          <p:spPr>
            <a:xfrm>
              <a:off x="1152500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3" name="Google Shape;1253;p2"/>
            <p:cNvSpPr/>
            <p:nvPr/>
          </p:nvSpPr>
          <p:spPr>
            <a:xfrm>
              <a:off x="119227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4" name="Google Shape;1254;p2"/>
            <p:cNvSpPr/>
            <p:nvPr/>
          </p:nvSpPr>
          <p:spPr>
            <a:xfrm>
              <a:off x="12320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5" name="Google Shape;1255;p2"/>
            <p:cNvSpPr/>
            <p:nvPr/>
          </p:nvSpPr>
          <p:spPr>
            <a:xfrm>
              <a:off x="2364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6" name="Google Shape;1256;p2"/>
            <p:cNvSpPr/>
            <p:nvPr/>
          </p:nvSpPr>
          <p:spPr>
            <a:xfrm>
              <a:off x="276225" y="11412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7" name="Google Shape;1257;p2"/>
            <p:cNvSpPr/>
            <p:nvPr/>
          </p:nvSpPr>
          <p:spPr>
            <a:xfrm>
              <a:off x="3176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8" name="Google Shape;1258;p2"/>
            <p:cNvSpPr/>
            <p:nvPr/>
          </p:nvSpPr>
          <p:spPr>
            <a:xfrm>
              <a:off x="355750" y="11412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7"/>
                    <a:pt x="258" y="387"/>
                  </a:cubicBezTo>
                  <a:cubicBezTo>
                    <a:pt x="357" y="387"/>
                    <a:pt x="453" y="310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9" name="Google Shape;1259;p2"/>
            <p:cNvSpPr/>
            <p:nvPr/>
          </p:nvSpPr>
          <p:spPr>
            <a:xfrm>
              <a:off x="3971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0" name="Google Shape;1260;p2"/>
            <p:cNvSpPr/>
            <p:nvPr/>
          </p:nvSpPr>
          <p:spPr>
            <a:xfrm>
              <a:off x="43525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1" name="Google Shape;1261;p2"/>
            <p:cNvSpPr/>
            <p:nvPr/>
          </p:nvSpPr>
          <p:spPr>
            <a:xfrm>
              <a:off x="47500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2" name="Google Shape;1262;p2"/>
            <p:cNvSpPr/>
            <p:nvPr/>
          </p:nvSpPr>
          <p:spPr>
            <a:xfrm>
              <a:off x="5164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3" name="Google Shape;1263;p2"/>
            <p:cNvSpPr/>
            <p:nvPr/>
          </p:nvSpPr>
          <p:spPr>
            <a:xfrm>
              <a:off x="5545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4" name="Google Shape;1264;p2"/>
            <p:cNvSpPr/>
            <p:nvPr/>
          </p:nvSpPr>
          <p:spPr>
            <a:xfrm>
              <a:off x="5959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5" name="Google Shape;1265;p2"/>
            <p:cNvSpPr/>
            <p:nvPr/>
          </p:nvSpPr>
          <p:spPr>
            <a:xfrm>
              <a:off x="63402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6" name="Google Shape;1266;p2"/>
            <p:cNvSpPr/>
            <p:nvPr/>
          </p:nvSpPr>
          <p:spPr>
            <a:xfrm>
              <a:off x="6737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7" name="Google Shape;1267;p2"/>
            <p:cNvSpPr/>
            <p:nvPr/>
          </p:nvSpPr>
          <p:spPr>
            <a:xfrm>
              <a:off x="7152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8" name="Google Shape;1268;p2"/>
            <p:cNvSpPr/>
            <p:nvPr/>
          </p:nvSpPr>
          <p:spPr>
            <a:xfrm>
              <a:off x="7533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9" name="Google Shape;1269;p2"/>
            <p:cNvSpPr/>
            <p:nvPr/>
          </p:nvSpPr>
          <p:spPr>
            <a:xfrm>
              <a:off x="794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0" name="Google Shape;1270;p2"/>
            <p:cNvSpPr/>
            <p:nvPr/>
          </p:nvSpPr>
          <p:spPr>
            <a:xfrm>
              <a:off x="83282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1" name="Google Shape;1271;p2"/>
            <p:cNvSpPr/>
            <p:nvPr/>
          </p:nvSpPr>
          <p:spPr>
            <a:xfrm>
              <a:off x="87257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2" name="Google Shape;1272;p2"/>
            <p:cNvSpPr/>
            <p:nvPr/>
          </p:nvSpPr>
          <p:spPr>
            <a:xfrm>
              <a:off x="9139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3" name="Google Shape;1273;p2"/>
            <p:cNvSpPr/>
            <p:nvPr/>
          </p:nvSpPr>
          <p:spPr>
            <a:xfrm>
              <a:off x="953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4" name="Google Shape;1274;p2"/>
            <p:cNvSpPr/>
            <p:nvPr/>
          </p:nvSpPr>
          <p:spPr>
            <a:xfrm>
              <a:off x="9934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5" name="Google Shape;1275;p2"/>
            <p:cNvSpPr/>
            <p:nvPr/>
          </p:nvSpPr>
          <p:spPr>
            <a:xfrm>
              <a:off x="10332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6" name="Google Shape;1276;p2"/>
            <p:cNvSpPr/>
            <p:nvPr/>
          </p:nvSpPr>
          <p:spPr>
            <a:xfrm>
              <a:off x="10729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7" name="Google Shape;1277;p2"/>
            <p:cNvSpPr/>
            <p:nvPr/>
          </p:nvSpPr>
          <p:spPr>
            <a:xfrm>
              <a:off x="11127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8" name="Google Shape;1278;p2"/>
            <p:cNvSpPr/>
            <p:nvPr/>
          </p:nvSpPr>
          <p:spPr>
            <a:xfrm>
              <a:off x="1152500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9" name="Google Shape;1279;p2"/>
            <p:cNvSpPr/>
            <p:nvPr/>
          </p:nvSpPr>
          <p:spPr>
            <a:xfrm>
              <a:off x="119227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0" name="Google Shape;1280;p2"/>
            <p:cNvSpPr/>
            <p:nvPr/>
          </p:nvSpPr>
          <p:spPr>
            <a:xfrm>
              <a:off x="12320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1" name="Google Shape;1281;p2"/>
            <p:cNvSpPr/>
            <p:nvPr/>
          </p:nvSpPr>
          <p:spPr>
            <a:xfrm>
              <a:off x="2364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2" name="Google Shape;1282;p2"/>
            <p:cNvSpPr/>
            <p:nvPr/>
          </p:nvSpPr>
          <p:spPr>
            <a:xfrm>
              <a:off x="2762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3" name="Google Shape;1283;p2"/>
            <p:cNvSpPr/>
            <p:nvPr/>
          </p:nvSpPr>
          <p:spPr>
            <a:xfrm>
              <a:off x="3176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4" name="Google Shape;1284;p2"/>
            <p:cNvSpPr/>
            <p:nvPr/>
          </p:nvSpPr>
          <p:spPr>
            <a:xfrm>
              <a:off x="355750" y="110707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5" name="Google Shape;1285;p2"/>
            <p:cNvSpPr/>
            <p:nvPr/>
          </p:nvSpPr>
          <p:spPr>
            <a:xfrm>
              <a:off x="3971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6" name="Google Shape;1286;p2"/>
            <p:cNvSpPr/>
            <p:nvPr/>
          </p:nvSpPr>
          <p:spPr>
            <a:xfrm>
              <a:off x="43525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7" name="Google Shape;1287;p2"/>
            <p:cNvSpPr/>
            <p:nvPr/>
          </p:nvSpPr>
          <p:spPr>
            <a:xfrm>
              <a:off x="47500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8" name="Google Shape;1288;p2"/>
            <p:cNvSpPr/>
            <p:nvPr/>
          </p:nvSpPr>
          <p:spPr>
            <a:xfrm>
              <a:off x="5164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9" name="Google Shape;1289;p2"/>
            <p:cNvSpPr/>
            <p:nvPr/>
          </p:nvSpPr>
          <p:spPr>
            <a:xfrm>
              <a:off x="5545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0" name="Google Shape;1290;p2"/>
            <p:cNvSpPr/>
            <p:nvPr/>
          </p:nvSpPr>
          <p:spPr>
            <a:xfrm>
              <a:off x="5959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1" name="Google Shape;1291;p2"/>
            <p:cNvSpPr/>
            <p:nvPr/>
          </p:nvSpPr>
          <p:spPr>
            <a:xfrm>
              <a:off x="6340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2" name="Google Shape;1292;p2"/>
            <p:cNvSpPr/>
            <p:nvPr/>
          </p:nvSpPr>
          <p:spPr>
            <a:xfrm>
              <a:off x="6737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3" name="Google Shape;1293;p2"/>
            <p:cNvSpPr/>
            <p:nvPr/>
          </p:nvSpPr>
          <p:spPr>
            <a:xfrm>
              <a:off x="7152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4" name="Google Shape;1294;p2"/>
            <p:cNvSpPr/>
            <p:nvPr/>
          </p:nvSpPr>
          <p:spPr>
            <a:xfrm>
              <a:off x="7533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5" name="Google Shape;1295;p2"/>
            <p:cNvSpPr/>
            <p:nvPr/>
          </p:nvSpPr>
          <p:spPr>
            <a:xfrm>
              <a:off x="794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6" name="Google Shape;1296;p2"/>
            <p:cNvSpPr/>
            <p:nvPr/>
          </p:nvSpPr>
          <p:spPr>
            <a:xfrm>
              <a:off x="83282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7" name="Google Shape;1297;p2"/>
            <p:cNvSpPr/>
            <p:nvPr/>
          </p:nvSpPr>
          <p:spPr>
            <a:xfrm>
              <a:off x="87257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8" name="Google Shape;1298;p2"/>
            <p:cNvSpPr/>
            <p:nvPr/>
          </p:nvSpPr>
          <p:spPr>
            <a:xfrm>
              <a:off x="9139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9" name="Google Shape;1299;p2"/>
            <p:cNvSpPr/>
            <p:nvPr/>
          </p:nvSpPr>
          <p:spPr>
            <a:xfrm>
              <a:off x="953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0" name="Google Shape;1300;p2"/>
            <p:cNvSpPr/>
            <p:nvPr/>
          </p:nvSpPr>
          <p:spPr>
            <a:xfrm>
              <a:off x="9934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1" name="Google Shape;1301;p2"/>
            <p:cNvSpPr/>
            <p:nvPr/>
          </p:nvSpPr>
          <p:spPr>
            <a:xfrm>
              <a:off x="10332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2" name="Google Shape;1302;p2"/>
            <p:cNvSpPr/>
            <p:nvPr/>
          </p:nvSpPr>
          <p:spPr>
            <a:xfrm>
              <a:off x="10729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3" name="Google Shape;1303;p2"/>
            <p:cNvSpPr/>
            <p:nvPr/>
          </p:nvSpPr>
          <p:spPr>
            <a:xfrm>
              <a:off x="11127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4" name="Google Shape;1304;p2"/>
            <p:cNvSpPr/>
            <p:nvPr/>
          </p:nvSpPr>
          <p:spPr>
            <a:xfrm>
              <a:off x="1152500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5" name="Google Shape;1305;p2"/>
            <p:cNvSpPr/>
            <p:nvPr/>
          </p:nvSpPr>
          <p:spPr>
            <a:xfrm>
              <a:off x="119227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6" name="Google Shape;1306;p2"/>
            <p:cNvSpPr/>
            <p:nvPr/>
          </p:nvSpPr>
          <p:spPr>
            <a:xfrm>
              <a:off x="12320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7" name="Google Shape;1307;p2"/>
            <p:cNvSpPr/>
            <p:nvPr/>
          </p:nvSpPr>
          <p:spPr>
            <a:xfrm>
              <a:off x="2364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8" name="Google Shape;1308;p2"/>
            <p:cNvSpPr/>
            <p:nvPr/>
          </p:nvSpPr>
          <p:spPr>
            <a:xfrm>
              <a:off x="2762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9" name="Google Shape;1309;p2"/>
            <p:cNvSpPr/>
            <p:nvPr/>
          </p:nvSpPr>
          <p:spPr>
            <a:xfrm>
              <a:off x="3176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0" name="Google Shape;1310;p2"/>
            <p:cNvSpPr/>
            <p:nvPr/>
          </p:nvSpPr>
          <p:spPr>
            <a:xfrm>
              <a:off x="3557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1" name="Google Shape;1311;p2"/>
            <p:cNvSpPr/>
            <p:nvPr/>
          </p:nvSpPr>
          <p:spPr>
            <a:xfrm>
              <a:off x="3971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2" name="Google Shape;1312;p2"/>
            <p:cNvSpPr/>
            <p:nvPr/>
          </p:nvSpPr>
          <p:spPr>
            <a:xfrm>
              <a:off x="4352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3" name="Google Shape;1313;p2"/>
            <p:cNvSpPr/>
            <p:nvPr/>
          </p:nvSpPr>
          <p:spPr>
            <a:xfrm>
              <a:off x="47500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4" name="Google Shape;1314;p2"/>
            <p:cNvSpPr/>
            <p:nvPr/>
          </p:nvSpPr>
          <p:spPr>
            <a:xfrm>
              <a:off x="5164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5" name="Google Shape;1315;p2"/>
            <p:cNvSpPr/>
            <p:nvPr/>
          </p:nvSpPr>
          <p:spPr>
            <a:xfrm>
              <a:off x="5545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6" name="Google Shape;1316;p2"/>
            <p:cNvSpPr/>
            <p:nvPr/>
          </p:nvSpPr>
          <p:spPr>
            <a:xfrm>
              <a:off x="5959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7" name="Google Shape;1317;p2"/>
            <p:cNvSpPr/>
            <p:nvPr/>
          </p:nvSpPr>
          <p:spPr>
            <a:xfrm>
              <a:off x="6340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8" name="Google Shape;1318;p2"/>
            <p:cNvSpPr/>
            <p:nvPr/>
          </p:nvSpPr>
          <p:spPr>
            <a:xfrm>
              <a:off x="6737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9" name="Google Shape;1319;p2"/>
            <p:cNvSpPr/>
            <p:nvPr/>
          </p:nvSpPr>
          <p:spPr>
            <a:xfrm>
              <a:off x="7152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0" name="Google Shape;1320;p2"/>
            <p:cNvSpPr/>
            <p:nvPr/>
          </p:nvSpPr>
          <p:spPr>
            <a:xfrm>
              <a:off x="7533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1" name="Google Shape;1321;p2"/>
            <p:cNvSpPr/>
            <p:nvPr/>
          </p:nvSpPr>
          <p:spPr>
            <a:xfrm>
              <a:off x="794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2" name="Google Shape;1322;p2"/>
            <p:cNvSpPr/>
            <p:nvPr/>
          </p:nvSpPr>
          <p:spPr>
            <a:xfrm>
              <a:off x="83282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3" name="Google Shape;1323;p2"/>
            <p:cNvSpPr/>
            <p:nvPr/>
          </p:nvSpPr>
          <p:spPr>
            <a:xfrm>
              <a:off x="87257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4" name="Google Shape;1324;p2"/>
            <p:cNvSpPr/>
            <p:nvPr/>
          </p:nvSpPr>
          <p:spPr>
            <a:xfrm>
              <a:off x="9139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5" name="Google Shape;1325;p2"/>
            <p:cNvSpPr/>
            <p:nvPr/>
          </p:nvSpPr>
          <p:spPr>
            <a:xfrm>
              <a:off x="953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6" name="Google Shape;1326;p2"/>
            <p:cNvSpPr/>
            <p:nvPr/>
          </p:nvSpPr>
          <p:spPr>
            <a:xfrm>
              <a:off x="9934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7" name="Google Shape;1327;p2"/>
            <p:cNvSpPr/>
            <p:nvPr/>
          </p:nvSpPr>
          <p:spPr>
            <a:xfrm>
              <a:off x="10332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8" name="Google Shape;1328;p2"/>
            <p:cNvSpPr/>
            <p:nvPr/>
          </p:nvSpPr>
          <p:spPr>
            <a:xfrm>
              <a:off x="10729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9" name="Google Shape;1329;p2"/>
            <p:cNvSpPr/>
            <p:nvPr/>
          </p:nvSpPr>
          <p:spPr>
            <a:xfrm>
              <a:off x="11127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0" name="Google Shape;1330;p2"/>
            <p:cNvSpPr/>
            <p:nvPr/>
          </p:nvSpPr>
          <p:spPr>
            <a:xfrm>
              <a:off x="1152500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1" name="Google Shape;1331;p2"/>
            <p:cNvSpPr/>
            <p:nvPr/>
          </p:nvSpPr>
          <p:spPr>
            <a:xfrm>
              <a:off x="119227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2" name="Google Shape;1332;p2"/>
            <p:cNvSpPr/>
            <p:nvPr/>
          </p:nvSpPr>
          <p:spPr>
            <a:xfrm>
              <a:off x="12320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3" name="Google Shape;1333;p2"/>
            <p:cNvSpPr/>
            <p:nvPr/>
          </p:nvSpPr>
          <p:spPr>
            <a:xfrm>
              <a:off x="2364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4" name="Google Shape;1334;p2"/>
            <p:cNvSpPr/>
            <p:nvPr/>
          </p:nvSpPr>
          <p:spPr>
            <a:xfrm>
              <a:off x="2762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5" name="Google Shape;1335;p2"/>
            <p:cNvSpPr/>
            <p:nvPr/>
          </p:nvSpPr>
          <p:spPr>
            <a:xfrm>
              <a:off x="3176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6" name="Google Shape;1336;p2"/>
            <p:cNvSpPr/>
            <p:nvPr/>
          </p:nvSpPr>
          <p:spPr>
            <a:xfrm>
              <a:off x="3557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7" name="Google Shape;1337;p2"/>
            <p:cNvSpPr/>
            <p:nvPr/>
          </p:nvSpPr>
          <p:spPr>
            <a:xfrm>
              <a:off x="3971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8" name="Google Shape;1338;p2"/>
            <p:cNvSpPr/>
            <p:nvPr/>
          </p:nvSpPr>
          <p:spPr>
            <a:xfrm>
              <a:off x="4352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9" name="Google Shape;1339;p2"/>
            <p:cNvSpPr/>
            <p:nvPr/>
          </p:nvSpPr>
          <p:spPr>
            <a:xfrm>
              <a:off x="47500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0" name="Google Shape;1340;p2"/>
            <p:cNvSpPr/>
            <p:nvPr/>
          </p:nvSpPr>
          <p:spPr>
            <a:xfrm>
              <a:off x="5164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1" name="Google Shape;1341;p2"/>
            <p:cNvSpPr/>
            <p:nvPr/>
          </p:nvSpPr>
          <p:spPr>
            <a:xfrm>
              <a:off x="5545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2" name="Google Shape;1342;p2"/>
            <p:cNvSpPr/>
            <p:nvPr/>
          </p:nvSpPr>
          <p:spPr>
            <a:xfrm>
              <a:off x="5959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3" name="Google Shape;1343;p2"/>
            <p:cNvSpPr/>
            <p:nvPr/>
          </p:nvSpPr>
          <p:spPr>
            <a:xfrm>
              <a:off x="6340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4" name="Google Shape;1344;p2"/>
            <p:cNvSpPr/>
            <p:nvPr/>
          </p:nvSpPr>
          <p:spPr>
            <a:xfrm>
              <a:off x="6737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5" name="Google Shape;1345;p2"/>
            <p:cNvSpPr/>
            <p:nvPr/>
          </p:nvSpPr>
          <p:spPr>
            <a:xfrm>
              <a:off x="7152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6" name="Google Shape;1346;p2"/>
            <p:cNvSpPr/>
            <p:nvPr/>
          </p:nvSpPr>
          <p:spPr>
            <a:xfrm>
              <a:off x="7533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7" name="Google Shape;1347;p2"/>
            <p:cNvSpPr/>
            <p:nvPr/>
          </p:nvSpPr>
          <p:spPr>
            <a:xfrm>
              <a:off x="794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8" name="Google Shape;1348;p2"/>
            <p:cNvSpPr/>
            <p:nvPr/>
          </p:nvSpPr>
          <p:spPr>
            <a:xfrm>
              <a:off x="83282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9" name="Google Shape;1349;p2"/>
            <p:cNvSpPr/>
            <p:nvPr/>
          </p:nvSpPr>
          <p:spPr>
            <a:xfrm>
              <a:off x="87257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0" name="Google Shape;1350;p2"/>
            <p:cNvSpPr/>
            <p:nvPr/>
          </p:nvSpPr>
          <p:spPr>
            <a:xfrm>
              <a:off x="9139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1" name="Google Shape;1351;p2"/>
            <p:cNvSpPr/>
            <p:nvPr/>
          </p:nvSpPr>
          <p:spPr>
            <a:xfrm>
              <a:off x="953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2" name="Google Shape;1352;p2"/>
            <p:cNvSpPr/>
            <p:nvPr/>
          </p:nvSpPr>
          <p:spPr>
            <a:xfrm>
              <a:off x="9934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3" y="388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3" name="Google Shape;1353;p2"/>
            <p:cNvSpPr/>
            <p:nvPr/>
          </p:nvSpPr>
          <p:spPr>
            <a:xfrm>
              <a:off x="10332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4" name="Google Shape;1354;p2"/>
            <p:cNvSpPr/>
            <p:nvPr/>
          </p:nvSpPr>
          <p:spPr>
            <a:xfrm>
              <a:off x="10729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5" name="Google Shape;1355;p2"/>
            <p:cNvSpPr/>
            <p:nvPr/>
          </p:nvSpPr>
          <p:spPr>
            <a:xfrm>
              <a:off x="11127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6" name="Google Shape;1356;p2"/>
            <p:cNvSpPr/>
            <p:nvPr/>
          </p:nvSpPr>
          <p:spPr>
            <a:xfrm>
              <a:off x="1152500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7" name="Google Shape;1357;p2"/>
            <p:cNvSpPr/>
            <p:nvPr/>
          </p:nvSpPr>
          <p:spPr>
            <a:xfrm>
              <a:off x="119227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3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8" name="Google Shape;1358;p2"/>
            <p:cNvSpPr/>
            <p:nvPr/>
          </p:nvSpPr>
          <p:spPr>
            <a:xfrm>
              <a:off x="12320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9" name="Google Shape;1359;p2"/>
            <p:cNvSpPr/>
            <p:nvPr/>
          </p:nvSpPr>
          <p:spPr>
            <a:xfrm>
              <a:off x="2364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0" name="Google Shape;1360;p2"/>
            <p:cNvSpPr/>
            <p:nvPr/>
          </p:nvSpPr>
          <p:spPr>
            <a:xfrm>
              <a:off x="276225" y="10048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1" name="Google Shape;1361;p2"/>
            <p:cNvSpPr/>
            <p:nvPr/>
          </p:nvSpPr>
          <p:spPr>
            <a:xfrm>
              <a:off x="3176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2" name="Google Shape;1362;p2"/>
            <p:cNvSpPr/>
            <p:nvPr/>
          </p:nvSpPr>
          <p:spPr>
            <a:xfrm>
              <a:off x="355750" y="10047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2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3" name="Google Shape;1363;p2"/>
            <p:cNvSpPr/>
            <p:nvPr/>
          </p:nvSpPr>
          <p:spPr>
            <a:xfrm>
              <a:off x="3971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4" name="Google Shape;1364;p2"/>
            <p:cNvSpPr/>
            <p:nvPr/>
          </p:nvSpPr>
          <p:spPr>
            <a:xfrm>
              <a:off x="435250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5" name="Google Shape;1365;p2"/>
            <p:cNvSpPr/>
            <p:nvPr/>
          </p:nvSpPr>
          <p:spPr>
            <a:xfrm>
              <a:off x="475025" y="10048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6" name="Google Shape;1366;p2"/>
            <p:cNvSpPr/>
            <p:nvPr/>
          </p:nvSpPr>
          <p:spPr>
            <a:xfrm>
              <a:off x="5164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7" name="Google Shape;1367;p2"/>
            <p:cNvSpPr/>
            <p:nvPr/>
          </p:nvSpPr>
          <p:spPr>
            <a:xfrm>
              <a:off x="5545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8" name="Google Shape;1368;p2"/>
            <p:cNvSpPr/>
            <p:nvPr/>
          </p:nvSpPr>
          <p:spPr>
            <a:xfrm>
              <a:off x="5959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9" name="Google Shape;1369;p2"/>
            <p:cNvSpPr/>
            <p:nvPr/>
          </p:nvSpPr>
          <p:spPr>
            <a:xfrm>
              <a:off x="63402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0" name="Google Shape;1370;p2"/>
            <p:cNvSpPr/>
            <p:nvPr/>
          </p:nvSpPr>
          <p:spPr>
            <a:xfrm>
              <a:off x="6737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1" name="Google Shape;1371;p2"/>
            <p:cNvSpPr/>
            <p:nvPr/>
          </p:nvSpPr>
          <p:spPr>
            <a:xfrm>
              <a:off x="7152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2" name="Google Shape;1372;p2"/>
            <p:cNvSpPr/>
            <p:nvPr/>
          </p:nvSpPr>
          <p:spPr>
            <a:xfrm>
              <a:off x="753300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3" name="Google Shape;1373;p2"/>
            <p:cNvSpPr/>
            <p:nvPr/>
          </p:nvSpPr>
          <p:spPr>
            <a:xfrm>
              <a:off x="794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4" name="Google Shape;1374;p2"/>
            <p:cNvSpPr/>
            <p:nvPr/>
          </p:nvSpPr>
          <p:spPr>
            <a:xfrm>
              <a:off x="8328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5" name="Google Shape;1375;p2"/>
            <p:cNvSpPr/>
            <p:nvPr/>
          </p:nvSpPr>
          <p:spPr>
            <a:xfrm>
              <a:off x="87257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1" y="1"/>
                    <a:pt x="260" y="1"/>
                  </a:cubicBezTo>
                  <a:cubicBezTo>
                    <a:pt x="259" y="1"/>
                    <a:pt x="258" y="1"/>
                    <a:pt x="258" y="1"/>
                  </a:cubicBezTo>
                  <a:cubicBezTo>
                    <a:pt x="86" y="1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6" name="Google Shape;1376;p2"/>
            <p:cNvSpPr/>
            <p:nvPr/>
          </p:nvSpPr>
          <p:spPr>
            <a:xfrm>
              <a:off x="9139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7" name="Google Shape;1377;p2"/>
            <p:cNvSpPr/>
            <p:nvPr/>
          </p:nvSpPr>
          <p:spPr>
            <a:xfrm>
              <a:off x="953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8" name="Google Shape;1378;p2"/>
            <p:cNvSpPr/>
            <p:nvPr/>
          </p:nvSpPr>
          <p:spPr>
            <a:xfrm>
              <a:off x="9934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3" y="388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9" name="Google Shape;1379;p2"/>
            <p:cNvSpPr/>
            <p:nvPr/>
          </p:nvSpPr>
          <p:spPr>
            <a:xfrm>
              <a:off x="10332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0" name="Google Shape;1380;p2"/>
            <p:cNvSpPr/>
            <p:nvPr/>
          </p:nvSpPr>
          <p:spPr>
            <a:xfrm>
              <a:off x="10729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1" name="Google Shape;1381;p2"/>
            <p:cNvSpPr/>
            <p:nvPr/>
          </p:nvSpPr>
          <p:spPr>
            <a:xfrm>
              <a:off x="11127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2" name="Google Shape;1382;p2"/>
            <p:cNvSpPr/>
            <p:nvPr/>
          </p:nvSpPr>
          <p:spPr>
            <a:xfrm>
              <a:off x="1152500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3" name="Google Shape;1383;p2"/>
            <p:cNvSpPr/>
            <p:nvPr/>
          </p:nvSpPr>
          <p:spPr>
            <a:xfrm>
              <a:off x="119227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3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4" name="Google Shape;1384;p2"/>
            <p:cNvSpPr/>
            <p:nvPr/>
          </p:nvSpPr>
          <p:spPr>
            <a:xfrm>
              <a:off x="12320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5" name="Google Shape;1385;p2"/>
            <p:cNvSpPr/>
            <p:nvPr/>
          </p:nvSpPr>
          <p:spPr>
            <a:xfrm>
              <a:off x="276225" y="9707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6" name="Google Shape;1386;p2"/>
            <p:cNvSpPr/>
            <p:nvPr/>
          </p:nvSpPr>
          <p:spPr>
            <a:xfrm>
              <a:off x="3176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7" name="Google Shape;1387;p2"/>
            <p:cNvSpPr/>
            <p:nvPr/>
          </p:nvSpPr>
          <p:spPr>
            <a:xfrm>
              <a:off x="355750" y="97065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8" name="Google Shape;1388;p2"/>
            <p:cNvSpPr/>
            <p:nvPr/>
          </p:nvSpPr>
          <p:spPr>
            <a:xfrm>
              <a:off x="3971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9" name="Google Shape;1389;p2"/>
            <p:cNvSpPr/>
            <p:nvPr/>
          </p:nvSpPr>
          <p:spPr>
            <a:xfrm>
              <a:off x="43525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0" name="Google Shape;1390;p2"/>
            <p:cNvSpPr/>
            <p:nvPr/>
          </p:nvSpPr>
          <p:spPr>
            <a:xfrm>
              <a:off x="47500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1" name="Google Shape;1391;p2"/>
            <p:cNvSpPr/>
            <p:nvPr/>
          </p:nvSpPr>
          <p:spPr>
            <a:xfrm>
              <a:off x="5164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2" name="Google Shape;1392;p2"/>
            <p:cNvSpPr/>
            <p:nvPr/>
          </p:nvSpPr>
          <p:spPr>
            <a:xfrm>
              <a:off x="5545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3" name="Google Shape;1393;p2"/>
            <p:cNvSpPr/>
            <p:nvPr/>
          </p:nvSpPr>
          <p:spPr>
            <a:xfrm>
              <a:off x="5959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4" name="Google Shape;1394;p2"/>
            <p:cNvSpPr/>
            <p:nvPr/>
          </p:nvSpPr>
          <p:spPr>
            <a:xfrm>
              <a:off x="63402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5" name="Google Shape;1395;p2"/>
            <p:cNvSpPr/>
            <p:nvPr/>
          </p:nvSpPr>
          <p:spPr>
            <a:xfrm>
              <a:off x="67377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6" name="Google Shape;1396;p2"/>
            <p:cNvSpPr/>
            <p:nvPr/>
          </p:nvSpPr>
          <p:spPr>
            <a:xfrm>
              <a:off x="7152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7" name="Google Shape;1397;p2"/>
            <p:cNvSpPr/>
            <p:nvPr/>
          </p:nvSpPr>
          <p:spPr>
            <a:xfrm>
              <a:off x="7533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8" name="Google Shape;1398;p2"/>
            <p:cNvSpPr/>
            <p:nvPr/>
          </p:nvSpPr>
          <p:spPr>
            <a:xfrm>
              <a:off x="794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9" name="Google Shape;1399;p2"/>
            <p:cNvSpPr/>
            <p:nvPr/>
          </p:nvSpPr>
          <p:spPr>
            <a:xfrm>
              <a:off x="83282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0" name="Google Shape;1400;p2"/>
            <p:cNvSpPr/>
            <p:nvPr/>
          </p:nvSpPr>
          <p:spPr>
            <a:xfrm>
              <a:off x="87257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1" name="Google Shape;1401;p2"/>
            <p:cNvSpPr/>
            <p:nvPr/>
          </p:nvSpPr>
          <p:spPr>
            <a:xfrm>
              <a:off x="9139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2" name="Google Shape;1402;p2"/>
            <p:cNvSpPr/>
            <p:nvPr/>
          </p:nvSpPr>
          <p:spPr>
            <a:xfrm>
              <a:off x="953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3" name="Google Shape;1403;p2"/>
            <p:cNvSpPr/>
            <p:nvPr/>
          </p:nvSpPr>
          <p:spPr>
            <a:xfrm>
              <a:off x="9934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4" name="Google Shape;1404;p2"/>
            <p:cNvSpPr/>
            <p:nvPr/>
          </p:nvSpPr>
          <p:spPr>
            <a:xfrm>
              <a:off x="10332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5" name="Google Shape;1405;p2"/>
            <p:cNvSpPr/>
            <p:nvPr/>
          </p:nvSpPr>
          <p:spPr>
            <a:xfrm>
              <a:off x="10729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6" name="Google Shape;1406;p2"/>
            <p:cNvSpPr/>
            <p:nvPr/>
          </p:nvSpPr>
          <p:spPr>
            <a:xfrm>
              <a:off x="11127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7" name="Google Shape;1407;p2"/>
            <p:cNvSpPr/>
            <p:nvPr/>
          </p:nvSpPr>
          <p:spPr>
            <a:xfrm>
              <a:off x="1152500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8" name="Google Shape;1408;p2"/>
            <p:cNvSpPr/>
            <p:nvPr/>
          </p:nvSpPr>
          <p:spPr>
            <a:xfrm>
              <a:off x="119227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9" name="Google Shape;1409;p2"/>
            <p:cNvSpPr/>
            <p:nvPr/>
          </p:nvSpPr>
          <p:spPr>
            <a:xfrm>
              <a:off x="12320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0" name="Google Shape;1410;p2"/>
            <p:cNvSpPr/>
            <p:nvPr/>
          </p:nvSpPr>
          <p:spPr>
            <a:xfrm>
              <a:off x="276225" y="9366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1" name="Google Shape;1411;p2"/>
            <p:cNvSpPr/>
            <p:nvPr/>
          </p:nvSpPr>
          <p:spPr>
            <a:xfrm>
              <a:off x="3176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2" name="Google Shape;1412;p2"/>
            <p:cNvSpPr/>
            <p:nvPr/>
          </p:nvSpPr>
          <p:spPr>
            <a:xfrm>
              <a:off x="355750" y="936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3" name="Google Shape;1413;p2"/>
            <p:cNvSpPr/>
            <p:nvPr/>
          </p:nvSpPr>
          <p:spPr>
            <a:xfrm>
              <a:off x="3971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4" name="Google Shape;1414;p2"/>
            <p:cNvSpPr/>
            <p:nvPr/>
          </p:nvSpPr>
          <p:spPr>
            <a:xfrm>
              <a:off x="435250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5" name="Google Shape;1415;p2"/>
            <p:cNvSpPr/>
            <p:nvPr/>
          </p:nvSpPr>
          <p:spPr>
            <a:xfrm>
              <a:off x="475025" y="9366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6" name="Google Shape;1416;p2"/>
            <p:cNvSpPr/>
            <p:nvPr/>
          </p:nvSpPr>
          <p:spPr>
            <a:xfrm>
              <a:off x="5164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7" name="Google Shape;1417;p2"/>
            <p:cNvSpPr/>
            <p:nvPr/>
          </p:nvSpPr>
          <p:spPr>
            <a:xfrm>
              <a:off x="5545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8" name="Google Shape;1418;p2"/>
            <p:cNvSpPr/>
            <p:nvPr/>
          </p:nvSpPr>
          <p:spPr>
            <a:xfrm>
              <a:off x="5959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9" name="Google Shape;1419;p2"/>
            <p:cNvSpPr/>
            <p:nvPr/>
          </p:nvSpPr>
          <p:spPr>
            <a:xfrm>
              <a:off x="63402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0" name="Google Shape;1420;p2"/>
            <p:cNvSpPr/>
            <p:nvPr/>
          </p:nvSpPr>
          <p:spPr>
            <a:xfrm>
              <a:off x="67377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1" name="Google Shape;1421;p2"/>
            <p:cNvSpPr/>
            <p:nvPr/>
          </p:nvSpPr>
          <p:spPr>
            <a:xfrm>
              <a:off x="7152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2" name="Google Shape;1422;p2"/>
            <p:cNvSpPr/>
            <p:nvPr/>
          </p:nvSpPr>
          <p:spPr>
            <a:xfrm>
              <a:off x="753300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3" name="Google Shape;1423;p2"/>
            <p:cNvSpPr/>
            <p:nvPr/>
          </p:nvSpPr>
          <p:spPr>
            <a:xfrm>
              <a:off x="794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4" name="Google Shape;1424;p2"/>
            <p:cNvSpPr/>
            <p:nvPr/>
          </p:nvSpPr>
          <p:spPr>
            <a:xfrm>
              <a:off x="8328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5" name="Google Shape;1425;p2"/>
            <p:cNvSpPr/>
            <p:nvPr/>
          </p:nvSpPr>
          <p:spPr>
            <a:xfrm>
              <a:off x="87257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6" name="Google Shape;1426;p2"/>
            <p:cNvSpPr/>
            <p:nvPr/>
          </p:nvSpPr>
          <p:spPr>
            <a:xfrm>
              <a:off x="9139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7" name="Google Shape;1427;p2"/>
            <p:cNvSpPr/>
            <p:nvPr/>
          </p:nvSpPr>
          <p:spPr>
            <a:xfrm>
              <a:off x="953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8" name="Google Shape;1428;p2"/>
            <p:cNvSpPr/>
            <p:nvPr/>
          </p:nvSpPr>
          <p:spPr>
            <a:xfrm>
              <a:off x="9934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9" name="Google Shape;1429;p2"/>
            <p:cNvSpPr/>
            <p:nvPr/>
          </p:nvSpPr>
          <p:spPr>
            <a:xfrm>
              <a:off x="10332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0" name="Google Shape;1430;p2"/>
            <p:cNvSpPr/>
            <p:nvPr/>
          </p:nvSpPr>
          <p:spPr>
            <a:xfrm>
              <a:off x="10729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1" name="Google Shape;1431;p2"/>
            <p:cNvSpPr/>
            <p:nvPr/>
          </p:nvSpPr>
          <p:spPr>
            <a:xfrm>
              <a:off x="11127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2" name="Google Shape;1432;p2"/>
            <p:cNvSpPr/>
            <p:nvPr/>
          </p:nvSpPr>
          <p:spPr>
            <a:xfrm>
              <a:off x="1152500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3" name="Google Shape;1433;p2"/>
            <p:cNvSpPr/>
            <p:nvPr/>
          </p:nvSpPr>
          <p:spPr>
            <a:xfrm>
              <a:off x="119227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4" name="Google Shape;1434;p2"/>
            <p:cNvSpPr/>
            <p:nvPr/>
          </p:nvSpPr>
          <p:spPr>
            <a:xfrm>
              <a:off x="12320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5" name="Google Shape;1435;p2"/>
            <p:cNvSpPr/>
            <p:nvPr/>
          </p:nvSpPr>
          <p:spPr>
            <a:xfrm>
              <a:off x="276225" y="9024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6" name="Google Shape;1436;p2"/>
            <p:cNvSpPr/>
            <p:nvPr/>
          </p:nvSpPr>
          <p:spPr>
            <a:xfrm>
              <a:off x="3176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7" name="Google Shape;1437;p2"/>
            <p:cNvSpPr/>
            <p:nvPr/>
          </p:nvSpPr>
          <p:spPr>
            <a:xfrm>
              <a:off x="355750" y="9024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8" name="Google Shape;1438;p2"/>
            <p:cNvSpPr/>
            <p:nvPr/>
          </p:nvSpPr>
          <p:spPr>
            <a:xfrm>
              <a:off x="3971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9" name="Google Shape;1439;p2"/>
            <p:cNvSpPr/>
            <p:nvPr/>
          </p:nvSpPr>
          <p:spPr>
            <a:xfrm>
              <a:off x="43525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0" name="Google Shape;1440;p2"/>
            <p:cNvSpPr/>
            <p:nvPr/>
          </p:nvSpPr>
          <p:spPr>
            <a:xfrm>
              <a:off x="47500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1" name="Google Shape;1441;p2"/>
            <p:cNvSpPr/>
            <p:nvPr/>
          </p:nvSpPr>
          <p:spPr>
            <a:xfrm>
              <a:off x="5164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2" name="Google Shape;1442;p2"/>
            <p:cNvSpPr/>
            <p:nvPr/>
          </p:nvSpPr>
          <p:spPr>
            <a:xfrm>
              <a:off x="5545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3" name="Google Shape;1443;p2"/>
            <p:cNvSpPr/>
            <p:nvPr/>
          </p:nvSpPr>
          <p:spPr>
            <a:xfrm>
              <a:off x="5959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4" name="Google Shape;1444;p2"/>
            <p:cNvSpPr/>
            <p:nvPr/>
          </p:nvSpPr>
          <p:spPr>
            <a:xfrm>
              <a:off x="63402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5" name="Google Shape;1445;p2"/>
            <p:cNvSpPr/>
            <p:nvPr/>
          </p:nvSpPr>
          <p:spPr>
            <a:xfrm>
              <a:off x="67377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6" name="Google Shape;1446;p2"/>
            <p:cNvSpPr/>
            <p:nvPr/>
          </p:nvSpPr>
          <p:spPr>
            <a:xfrm>
              <a:off x="7152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7" name="Google Shape;1447;p2"/>
            <p:cNvSpPr/>
            <p:nvPr/>
          </p:nvSpPr>
          <p:spPr>
            <a:xfrm>
              <a:off x="7533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8" name="Google Shape;1448;p2"/>
            <p:cNvSpPr/>
            <p:nvPr/>
          </p:nvSpPr>
          <p:spPr>
            <a:xfrm>
              <a:off x="794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9" name="Google Shape;1449;p2"/>
            <p:cNvSpPr/>
            <p:nvPr/>
          </p:nvSpPr>
          <p:spPr>
            <a:xfrm>
              <a:off x="83282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0" name="Google Shape;1450;p2"/>
            <p:cNvSpPr/>
            <p:nvPr/>
          </p:nvSpPr>
          <p:spPr>
            <a:xfrm>
              <a:off x="87257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1" name="Google Shape;1451;p2"/>
            <p:cNvSpPr/>
            <p:nvPr/>
          </p:nvSpPr>
          <p:spPr>
            <a:xfrm>
              <a:off x="9139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2" name="Google Shape;1452;p2"/>
            <p:cNvSpPr/>
            <p:nvPr/>
          </p:nvSpPr>
          <p:spPr>
            <a:xfrm>
              <a:off x="953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3" name="Google Shape;1453;p2"/>
            <p:cNvSpPr/>
            <p:nvPr/>
          </p:nvSpPr>
          <p:spPr>
            <a:xfrm>
              <a:off x="9934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4" name="Google Shape;1454;p2"/>
            <p:cNvSpPr/>
            <p:nvPr/>
          </p:nvSpPr>
          <p:spPr>
            <a:xfrm>
              <a:off x="10332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5" name="Google Shape;1455;p2"/>
            <p:cNvSpPr/>
            <p:nvPr/>
          </p:nvSpPr>
          <p:spPr>
            <a:xfrm>
              <a:off x="10729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6" name="Google Shape;1456;p2"/>
            <p:cNvSpPr/>
            <p:nvPr/>
          </p:nvSpPr>
          <p:spPr>
            <a:xfrm>
              <a:off x="11127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7" name="Google Shape;1457;p2"/>
            <p:cNvSpPr/>
            <p:nvPr/>
          </p:nvSpPr>
          <p:spPr>
            <a:xfrm>
              <a:off x="1152500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8" name="Google Shape;1458;p2"/>
            <p:cNvSpPr/>
            <p:nvPr/>
          </p:nvSpPr>
          <p:spPr>
            <a:xfrm>
              <a:off x="119227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9" name="Google Shape;1459;p2"/>
            <p:cNvSpPr/>
            <p:nvPr/>
          </p:nvSpPr>
          <p:spPr>
            <a:xfrm>
              <a:off x="12320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0" name="Google Shape;1460;p2"/>
            <p:cNvSpPr/>
            <p:nvPr/>
          </p:nvSpPr>
          <p:spPr>
            <a:xfrm>
              <a:off x="276225" y="8683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1" name="Google Shape;1461;p2"/>
            <p:cNvSpPr/>
            <p:nvPr/>
          </p:nvSpPr>
          <p:spPr>
            <a:xfrm>
              <a:off x="3176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2" name="Google Shape;1462;p2"/>
            <p:cNvSpPr/>
            <p:nvPr/>
          </p:nvSpPr>
          <p:spPr>
            <a:xfrm>
              <a:off x="355750" y="8683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3" name="Google Shape;1463;p2"/>
            <p:cNvSpPr/>
            <p:nvPr/>
          </p:nvSpPr>
          <p:spPr>
            <a:xfrm>
              <a:off x="3971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4" name="Google Shape;1464;p2"/>
            <p:cNvSpPr/>
            <p:nvPr/>
          </p:nvSpPr>
          <p:spPr>
            <a:xfrm>
              <a:off x="43525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5" name="Google Shape;1465;p2"/>
            <p:cNvSpPr/>
            <p:nvPr/>
          </p:nvSpPr>
          <p:spPr>
            <a:xfrm>
              <a:off x="47500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6" name="Google Shape;1466;p2"/>
            <p:cNvSpPr/>
            <p:nvPr/>
          </p:nvSpPr>
          <p:spPr>
            <a:xfrm>
              <a:off x="5164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7" name="Google Shape;1467;p2"/>
            <p:cNvSpPr/>
            <p:nvPr/>
          </p:nvSpPr>
          <p:spPr>
            <a:xfrm>
              <a:off x="5545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8" name="Google Shape;1468;p2"/>
            <p:cNvSpPr/>
            <p:nvPr/>
          </p:nvSpPr>
          <p:spPr>
            <a:xfrm>
              <a:off x="5959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9" name="Google Shape;1469;p2"/>
            <p:cNvSpPr/>
            <p:nvPr/>
          </p:nvSpPr>
          <p:spPr>
            <a:xfrm>
              <a:off x="63402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0" name="Google Shape;1470;p2"/>
            <p:cNvSpPr/>
            <p:nvPr/>
          </p:nvSpPr>
          <p:spPr>
            <a:xfrm>
              <a:off x="67377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1" name="Google Shape;1471;p2"/>
            <p:cNvSpPr/>
            <p:nvPr/>
          </p:nvSpPr>
          <p:spPr>
            <a:xfrm>
              <a:off x="7152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2" name="Google Shape;1472;p2"/>
            <p:cNvSpPr/>
            <p:nvPr/>
          </p:nvSpPr>
          <p:spPr>
            <a:xfrm>
              <a:off x="7533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3" name="Google Shape;1473;p2"/>
            <p:cNvSpPr/>
            <p:nvPr/>
          </p:nvSpPr>
          <p:spPr>
            <a:xfrm>
              <a:off x="794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4" name="Google Shape;1474;p2"/>
            <p:cNvSpPr/>
            <p:nvPr/>
          </p:nvSpPr>
          <p:spPr>
            <a:xfrm>
              <a:off x="83282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5" name="Google Shape;1475;p2"/>
            <p:cNvSpPr/>
            <p:nvPr/>
          </p:nvSpPr>
          <p:spPr>
            <a:xfrm>
              <a:off x="87257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6" name="Google Shape;1476;p2"/>
            <p:cNvSpPr/>
            <p:nvPr/>
          </p:nvSpPr>
          <p:spPr>
            <a:xfrm>
              <a:off x="9139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7" name="Google Shape;1477;p2"/>
            <p:cNvSpPr/>
            <p:nvPr/>
          </p:nvSpPr>
          <p:spPr>
            <a:xfrm>
              <a:off x="953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8" name="Google Shape;1478;p2"/>
            <p:cNvSpPr/>
            <p:nvPr/>
          </p:nvSpPr>
          <p:spPr>
            <a:xfrm>
              <a:off x="9934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9" name="Google Shape;1479;p2"/>
            <p:cNvSpPr/>
            <p:nvPr/>
          </p:nvSpPr>
          <p:spPr>
            <a:xfrm>
              <a:off x="10332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0" name="Google Shape;1480;p2"/>
            <p:cNvSpPr/>
            <p:nvPr/>
          </p:nvSpPr>
          <p:spPr>
            <a:xfrm>
              <a:off x="10729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1" name="Google Shape;1481;p2"/>
            <p:cNvSpPr/>
            <p:nvPr/>
          </p:nvSpPr>
          <p:spPr>
            <a:xfrm>
              <a:off x="11127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2" name="Google Shape;1482;p2"/>
            <p:cNvSpPr/>
            <p:nvPr/>
          </p:nvSpPr>
          <p:spPr>
            <a:xfrm>
              <a:off x="1152500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3" name="Google Shape;1483;p2"/>
            <p:cNvSpPr/>
            <p:nvPr/>
          </p:nvSpPr>
          <p:spPr>
            <a:xfrm>
              <a:off x="119227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4" name="Google Shape;1484;p2"/>
            <p:cNvSpPr/>
            <p:nvPr/>
          </p:nvSpPr>
          <p:spPr>
            <a:xfrm>
              <a:off x="12320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5" name="Google Shape;1485;p2"/>
            <p:cNvSpPr/>
            <p:nvPr/>
          </p:nvSpPr>
          <p:spPr>
            <a:xfrm>
              <a:off x="3176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6" name="Google Shape;1486;p2"/>
            <p:cNvSpPr/>
            <p:nvPr/>
          </p:nvSpPr>
          <p:spPr>
            <a:xfrm>
              <a:off x="355750" y="834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7" name="Google Shape;1487;p2"/>
            <p:cNvSpPr/>
            <p:nvPr/>
          </p:nvSpPr>
          <p:spPr>
            <a:xfrm>
              <a:off x="3971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8" name="Google Shape;1488;p2"/>
            <p:cNvSpPr/>
            <p:nvPr/>
          </p:nvSpPr>
          <p:spPr>
            <a:xfrm>
              <a:off x="435250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9" name="Google Shape;1489;p2"/>
            <p:cNvSpPr/>
            <p:nvPr/>
          </p:nvSpPr>
          <p:spPr>
            <a:xfrm>
              <a:off x="475025" y="83427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0" name="Google Shape;1490;p2"/>
            <p:cNvSpPr/>
            <p:nvPr/>
          </p:nvSpPr>
          <p:spPr>
            <a:xfrm>
              <a:off x="5164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1" name="Google Shape;1491;p2"/>
            <p:cNvSpPr/>
            <p:nvPr/>
          </p:nvSpPr>
          <p:spPr>
            <a:xfrm>
              <a:off x="5545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2" name="Google Shape;1492;p2"/>
            <p:cNvSpPr/>
            <p:nvPr/>
          </p:nvSpPr>
          <p:spPr>
            <a:xfrm>
              <a:off x="595925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3" name="Google Shape;1493;p2"/>
            <p:cNvSpPr/>
            <p:nvPr/>
          </p:nvSpPr>
          <p:spPr>
            <a:xfrm>
              <a:off x="63402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4" name="Google Shape;1494;p2"/>
            <p:cNvSpPr/>
            <p:nvPr/>
          </p:nvSpPr>
          <p:spPr>
            <a:xfrm>
              <a:off x="67377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5" name="Google Shape;1495;p2"/>
            <p:cNvSpPr/>
            <p:nvPr/>
          </p:nvSpPr>
          <p:spPr>
            <a:xfrm>
              <a:off x="7152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6" name="Google Shape;1496;p2"/>
            <p:cNvSpPr/>
            <p:nvPr/>
          </p:nvSpPr>
          <p:spPr>
            <a:xfrm>
              <a:off x="753300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7" name="Google Shape;1497;p2"/>
            <p:cNvSpPr/>
            <p:nvPr/>
          </p:nvSpPr>
          <p:spPr>
            <a:xfrm>
              <a:off x="794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8" name="Google Shape;1498;p2"/>
            <p:cNvSpPr/>
            <p:nvPr/>
          </p:nvSpPr>
          <p:spPr>
            <a:xfrm>
              <a:off x="8328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9" name="Google Shape;1499;p2"/>
            <p:cNvSpPr/>
            <p:nvPr/>
          </p:nvSpPr>
          <p:spPr>
            <a:xfrm>
              <a:off x="872575" y="8342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0" name="Google Shape;1500;p2"/>
            <p:cNvSpPr/>
            <p:nvPr/>
          </p:nvSpPr>
          <p:spPr>
            <a:xfrm>
              <a:off x="9139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1" name="Google Shape;1501;p2"/>
            <p:cNvSpPr/>
            <p:nvPr/>
          </p:nvSpPr>
          <p:spPr>
            <a:xfrm>
              <a:off x="953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2" name="Google Shape;1502;p2"/>
            <p:cNvSpPr/>
            <p:nvPr/>
          </p:nvSpPr>
          <p:spPr>
            <a:xfrm>
              <a:off x="9934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3" name="Google Shape;1503;p2"/>
            <p:cNvSpPr/>
            <p:nvPr/>
          </p:nvSpPr>
          <p:spPr>
            <a:xfrm>
              <a:off x="10332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4" name="Google Shape;1504;p2"/>
            <p:cNvSpPr/>
            <p:nvPr/>
          </p:nvSpPr>
          <p:spPr>
            <a:xfrm>
              <a:off x="10729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5" name="Google Shape;1505;p2"/>
            <p:cNvSpPr/>
            <p:nvPr/>
          </p:nvSpPr>
          <p:spPr>
            <a:xfrm>
              <a:off x="11127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6" name="Google Shape;1506;p2"/>
            <p:cNvSpPr/>
            <p:nvPr/>
          </p:nvSpPr>
          <p:spPr>
            <a:xfrm>
              <a:off x="1152500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7" name="Google Shape;1507;p2"/>
            <p:cNvSpPr/>
            <p:nvPr/>
          </p:nvSpPr>
          <p:spPr>
            <a:xfrm>
              <a:off x="119227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8" name="Google Shape;1508;p2"/>
            <p:cNvSpPr/>
            <p:nvPr/>
          </p:nvSpPr>
          <p:spPr>
            <a:xfrm>
              <a:off x="12320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9" name="Google Shape;1509;p2"/>
            <p:cNvSpPr/>
            <p:nvPr/>
          </p:nvSpPr>
          <p:spPr>
            <a:xfrm>
              <a:off x="3176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0" name="Google Shape;1510;p2"/>
            <p:cNvSpPr/>
            <p:nvPr/>
          </p:nvSpPr>
          <p:spPr>
            <a:xfrm>
              <a:off x="355750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1" name="Google Shape;1511;p2"/>
            <p:cNvSpPr/>
            <p:nvPr/>
          </p:nvSpPr>
          <p:spPr>
            <a:xfrm>
              <a:off x="3971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8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2" name="Google Shape;1512;p2"/>
            <p:cNvSpPr/>
            <p:nvPr/>
          </p:nvSpPr>
          <p:spPr>
            <a:xfrm>
              <a:off x="43525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3" name="Google Shape;1513;p2"/>
            <p:cNvSpPr/>
            <p:nvPr/>
          </p:nvSpPr>
          <p:spPr>
            <a:xfrm>
              <a:off x="47500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4" name="Google Shape;1514;p2"/>
            <p:cNvSpPr/>
            <p:nvPr/>
          </p:nvSpPr>
          <p:spPr>
            <a:xfrm>
              <a:off x="5164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5" name="Google Shape;1515;p2"/>
            <p:cNvSpPr/>
            <p:nvPr/>
          </p:nvSpPr>
          <p:spPr>
            <a:xfrm>
              <a:off x="5545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6" name="Google Shape;1516;p2"/>
            <p:cNvSpPr/>
            <p:nvPr/>
          </p:nvSpPr>
          <p:spPr>
            <a:xfrm>
              <a:off x="595925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7" name="Google Shape;1517;p2"/>
            <p:cNvSpPr/>
            <p:nvPr/>
          </p:nvSpPr>
          <p:spPr>
            <a:xfrm>
              <a:off x="63402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8" name="Google Shape;1518;p2"/>
            <p:cNvSpPr/>
            <p:nvPr/>
          </p:nvSpPr>
          <p:spPr>
            <a:xfrm>
              <a:off x="67377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9" name="Google Shape;1519;p2"/>
            <p:cNvSpPr/>
            <p:nvPr/>
          </p:nvSpPr>
          <p:spPr>
            <a:xfrm>
              <a:off x="7152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0" name="Google Shape;1520;p2"/>
            <p:cNvSpPr/>
            <p:nvPr/>
          </p:nvSpPr>
          <p:spPr>
            <a:xfrm>
              <a:off x="7533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1" name="Google Shape;1521;p2"/>
            <p:cNvSpPr/>
            <p:nvPr/>
          </p:nvSpPr>
          <p:spPr>
            <a:xfrm>
              <a:off x="794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2" name="Google Shape;1522;p2"/>
            <p:cNvSpPr/>
            <p:nvPr/>
          </p:nvSpPr>
          <p:spPr>
            <a:xfrm>
              <a:off x="832825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3" name="Google Shape;1523;p2"/>
            <p:cNvSpPr/>
            <p:nvPr/>
          </p:nvSpPr>
          <p:spPr>
            <a:xfrm>
              <a:off x="872575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1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4" name="Google Shape;1524;p2"/>
            <p:cNvSpPr/>
            <p:nvPr/>
          </p:nvSpPr>
          <p:spPr>
            <a:xfrm>
              <a:off x="9139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5" name="Google Shape;1525;p2"/>
            <p:cNvSpPr/>
            <p:nvPr/>
          </p:nvSpPr>
          <p:spPr>
            <a:xfrm>
              <a:off x="953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6" name="Google Shape;1526;p2"/>
            <p:cNvSpPr/>
            <p:nvPr/>
          </p:nvSpPr>
          <p:spPr>
            <a:xfrm>
              <a:off x="9934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8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7" name="Google Shape;1527;p2"/>
            <p:cNvSpPr/>
            <p:nvPr/>
          </p:nvSpPr>
          <p:spPr>
            <a:xfrm>
              <a:off x="10332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8" name="Google Shape;1528;p2"/>
            <p:cNvSpPr/>
            <p:nvPr/>
          </p:nvSpPr>
          <p:spPr>
            <a:xfrm>
              <a:off x="10729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9" name="Google Shape;1529;p2"/>
            <p:cNvSpPr/>
            <p:nvPr/>
          </p:nvSpPr>
          <p:spPr>
            <a:xfrm>
              <a:off x="11127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0" name="Google Shape;1530;p2"/>
            <p:cNvSpPr/>
            <p:nvPr/>
          </p:nvSpPr>
          <p:spPr>
            <a:xfrm>
              <a:off x="1152500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1" name="Google Shape;1531;p2"/>
            <p:cNvSpPr/>
            <p:nvPr/>
          </p:nvSpPr>
          <p:spPr>
            <a:xfrm>
              <a:off x="119227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2" name="Google Shape;1532;p2"/>
            <p:cNvSpPr/>
            <p:nvPr/>
          </p:nvSpPr>
          <p:spPr>
            <a:xfrm>
              <a:off x="12320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3" name="Google Shape;1533;p2"/>
            <p:cNvSpPr/>
            <p:nvPr/>
          </p:nvSpPr>
          <p:spPr>
            <a:xfrm>
              <a:off x="355750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4" name="Google Shape;1534;p2"/>
            <p:cNvSpPr/>
            <p:nvPr/>
          </p:nvSpPr>
          <p:spPr>
            <a:xfrm>
              <a:off x="3971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5" name="Google Shape;1535;p2"/>
            <p:cNvSpPr/>
            <p:nvPr/>
          </p:nvSpPr>
          <p:spPr>
            <a:xfrm>
              <a:off x="435250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6" name="Google Shape;1536;p2"/>
            <p:cNvSpPr/>
            <p:nvPr/>
          </p:nvSpPr>
          <p:spPr>
            <a:xfrm>
              <a:off x="475025" y="7660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7" name="Google Shape;1537;p2"/>
            <p:cNvSpPr/>
            <p:nvPr/>
          </p:nvSpPr>
          <p:spPr>
            <a:xfrm>
              <a:off x="5164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8" name="Google Shape;1538;p2"/>
            <p:cNvSpPr/>
            <p:nvPr/>
          </p:nvSpPr>
          <p:spPr>
            <a:xfrm>
              <a:off x="5545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9" name="Google Shape;1539;p2"/>
            <p:cNvSpPr/>
            <p:nvPr/>
          </p:nvSpPr>
          <p:spPr>
            <a:xfrm>
              <a:off x="595925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0" name="Google Shape;1540;p2"/>
            <p:cNvSpPr/>
            <p:nvPr/>
          </p:nvSpPr>
          <p:spPr>
            <a:xfrm>
              <a:off x="63402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1" name="Google Shape;1541;p2"/>
            <p:cNvSpPr/>
            <p:nvPr/>
          </p:nvSpPr>
          <p:spPr>
            <a:xfrm>
              <a:off x="67377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2" name="Google Shape;1542;p2"/>
            <p:cNvSpPr/>
            <p:nvPr/>
          </p:nvSpPr>
          <p:spPr>
            <a:xfrm>
              <a:off x="7152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3" name="Google Shape;1543;p2"/>
            <p:cNvSpPr/>
            <p:nvPr/>
          </p:nvSpPr>
          <p:spPr>
            <a:xfrm>
              <a:off x="753300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4" name="Google Shape;1544;p2"/>
            <p:cNvSpPr/>
            <p:nvPr/>
          </p:nvSpPr>
          <p:spPr>
            <a:xfrm>
              <a:off x="794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5" name="Google Shape;1545;p2"/>
            <p:cNvSpPr/>
            <p:nvPr/>
          </p:nvSpPr>
          <p:spPr>
            <a:xfrm>
              <a:off x="8328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6" name="Google Shape;1546;p2"/>
            <p:cNvSpPr/>
            <p:nvPr/>
          </p:nvSpPr>
          <p:spPr>
            <a:xfrm>
              <a:off x="872575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2"/>
                    <a:pt x="0" y="211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7" name="Google Shape;1547;p2"/>
            <p:cNvSpPr/>
            <p:nvPr/>
          </p:nvSpPr>
          <p:spPr>
            <a:xfrm>
              <a:off x="9139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8" name="Google Shape;1548;p2"/>
            <p:cNvSpPr/>
            <p:nvPr/>
          </p:nvSpPr>
          <p:spPr>
            <a:xfrm>
              <a:off x="953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9" name="Google Shape;1549;p2"/>
            <p:cNvSpPr/>
            <p:nvPr/>
          </p:nvSpPr>
          <p:spPr>
            <a:xfrm>
              <a:off x="9934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0" name="Google Shape;1550;p2"/>
            <p:cNvSpPr/>
            <p:nvPr/>
          </p:nvSpPr>
          <p:spPr>
            <a:xfrm>
              <a:off x="10332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1" name="Google Shape;1551;p2"/>
            <p:cNvSpPr/>
            <p:nvPr/>
          </p:nvSpPr>
          <p:spPr>
            <a:xfrm>
              <a:off x="107297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2" name="Google Shape;1552;p2"/>
            <p:cNvSpPr/>
            <p:nvPr/>
          </p:nvSpPr>
          <p:spPr>
            <a:xfrm>
              <a:off x="11127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3" name="Google Shape;1553;p2"/>
            <p:cNvSpPr/>
            <p:nvPr/>
          </p:nvSpPr>
          <p:spPr>
            <a:xfrm>
              <a:off x="1152500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4" name="Google Shape;1554;p2"/>
            <p:cNvSpPr/>
            <p:nvPr/>
          </p:nvSpPr>
          <p:spPr>
            <a:xfrm>
              <a:off x="119227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5" name="Google Shape;1555;p2"/>
            <p:cNvSpPr/>
            <p:nvPr/>
          </p:nvSpPr>
          <p:spPr>
            <a:xfrm>
              <a:off x="12320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6" name="Google Shape;1556;p2"/>
            <p:cNvSpPr/>
            <p:nvPr/>
          </p:nvSpPr>
          <p:spPr>
            <a:xfrm>
              <a:off x="355750" y="7319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7" name="Google Shape;1557;p2"/>
            <p:cNvSpPr/>
            <p:nvPr/>
          </p:nvSpPr>
          <p:spPr>
            <a:xfrm>
              <a:off x="3971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8" name="Google Shape;1558;p2"/>
            <p:cNvSpPr/>
            <p:nvPr/>
          </p:nvSpPr>
          <p:spPr>
            <a:xfrm>
              <a:off x="435250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9" name="Google Shape;1559;p2"/>
            <p:cNvSpPr/>
            <p:nvPr/>
          </p:nvSpPr>
          <p:spPr>
            <a:xfrm>
              <a:off x="475025" y="7319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0" name="Google Shape;1560;p2"/>
            <p:cNvSpPr/>
            <p:nvPr/>
          </p:nvSpPr>
          <p:spPr>
            <a:xfrm>
              <a:off x="5164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1" name="Google Shape;1561;p2"/>
            <p:cNvSpPr/>
            <p:nvPr/>
          </p:nvSpPr>
          <p:spPr>
            <a:xfrm>
              <a:off x="5545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2" name="Google Shape;1562;p2"/>
            <p:cNvSpPr/>
            <p:nvPr/>
          </p:nvSpPr>
          <p:spPr>
            <a:xfrm>
              <a:off x="595925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3" name="Google Shape;1563;p2"/>
            <p:cNvSpPr/>
            <p:nvPr/>
          </p:nvSpPr>
          <p:spPr>
            <a:xfrm>
              <a:off x="63402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4" name="Google Shape;1564;p2"/>
            <p:cNvSpPr/>
            <p:nvPr/>
          </p:nvSpPr>
          <p:spPr>
            <a:xfrm>
              <a:off x="67377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5" name="Google Shape;1565;p2"/>
            <p:cNvSpPr/>
            <p:nvPr/>
          </p:nvSpPr>
          <p:spPr>
            <a:xfrm>
              <a:off x="7152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6" name="Google Shape;1566;p2"/>
            <p:cNvSpPr/>
            <p:nvPr/>
          </p:nvSpPr>
          <p:spPr>
            <a:xfrm>
              <a:off x="753300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7" name="Google Shape;1567;p2"/>
            <p:cNvSpPr/>
            <p:nvPr/>
          </p:nvSpPr>
          <p:spPr>
            <a:xfrm>
              <a:off x="794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8" name="Google Shape;1568;p2"/>
            <p:cNvSpPr/>
            <p:nvPr/>
          </p:nvSpPr>
          <p:spPr>
            <a:xfrm>
              <a:off x="8328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9" name="Google Shape;1569;p2"/>
            <p:cNvSpPr/>
            <p:nvPr/>
          </p:nvSpPr>
          <p:spPr>
            <a:xfrm>
              <a:off x="87257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0" name="Google Shape;1570;p2"/>
            <p:cNvSpPr/>
            <p:nvPr/>
          </p:nvSpPr>
          <p:spPr>
            <a:xfrm>
              <a:off x="9139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1" name="Google Shape;1571;p2"/>
            <p:cNvSpPr/>
            <p:nvPr/>
          </p:nvSpPr>
          <p:spPr>
            <a:xfrm>
              <a:off x="953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2" name="Google Shape;1572;p2"/>
            <p:cNvSpPr/>
            <p:nvPr/>
          </p:nvSpPr>
          <p:spPr>
            <a:xfrm>
              <a:off x="9934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3" name="Google Shape;1573;p2"/>
            <p:cNvSpPr/>
            <p:nvPr/>
          </p:nvSpPr>
          <p:spPr>
            <a:xfrm>
              <a:off x="10332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4" name="Google Shape;1574;p2"/>
            <p:cNvSpPr/>
            <p:nvPr/>
          </p:nvSpPr>
          <p:spPr>
            <a:xfrm>
              <a:off x="107297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5" name="Google Shape;1575;p2"/>
            <p:cNvSpPr/>
            <p:nvPr/>
          </p:nvSpPr>
          <p:spPr>
            <a:xfrm>
              <a:off x="11127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6" name="Google Shape;1576;p2"/>
            <p:cNvSpPr/>
            <p:nvPr/>
          </p:nvSpPr>
          <p:spPr>
            <a:xfrm>
              <a:off x="1152500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7" name="Google Shape;1577;p2"/>
            <p:cNvSpPr/>
            <p:nvPr/>
          </p:nvSpPr>
          <p:spPr>
            <a:xfrm>
              <a:off x="119227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8" name="Google Shape;1578;p2"/>
            <p:cNvSpPr/>
            <p:nvPr/>
          </p:nvSpPr>
          <p:spPr>
            <a:xfrm>
              <a:off x="12320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9" name="Google Shape;1579;p2"/>
            <p:cNvSpPr/>
            <p:nvPr/>
          </p:nvSpPr>
          <p:spPr>
            <a:xfrm>
              <a:off x="3971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0" name="Google Shape;1580;p2"/>
            <p:cNvSpPr/>
            <p:nvPr/>
          </p:nvSpPr>
          <p:spPr>
            <a:xfrm>
              <a:off x="43525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1" name="Google Shape;1581;p2"/>
            <p:cNvSpPr/>
            <p:nvPr/>
          </p:nvSpPr>
          <p:spPr>
            <a:xfrm>
              <a:off x="47500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2" name="Google Shape;1582;p2"/>
            <p:cNvSpPr/>
            <p:nvPr/>
          </p:nvSpPr>
          <p:spPr>
            <a:xfrm>
              <a:off x="51642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3" name="Google Shape;1583;p2"/>
            <p:cNvSpPr/>
            <p:nvPr/>
          </p:nvSpPr>
          <p:spPr>
            <a:xfrm>
              <a:off x="5545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4" name="Google Shape;1584;p2"/>
            <p:cNvSpPr/>
            <p:nvPr/>
          </p:nvSpPr>
          <p:spPr>
            <a:xfrm>
              <a:off x="595925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5" name="Google Shape;1585;p2"/>
            <p:cNvSpPr/>
            <p:nvPr/>
          </p:nvSpPr>
          <p:spPr>
            <a:xfrm>
              <a:off x="63402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6" name="Google Shape;1586;p2"/>
            <p:cNvSpPr/>
            <p:nvPr/>
          </p:nvSpPr>
          <p:spPr>
            <a:xfrm>
              <a:off x="67377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7" name="Google Shape;1587;p2"/>
            <p:cNvSpPr/>
            <p:nvPr/>
          </p:nvSpPr>
          <p:spPr>
            <a:xfrm>
              <a:off x="7152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8" name="Google Shape;1588;p2"/>
            <p:cNvSpPr/>
            <p:nvPr/>
          </p:nvSpPr>
          <p:spPr>
            <a:xfrm>
              <a:off x="7533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9" name="Google Shape;1589;p2"/>
            <p:cNvSpPr/>
            <p:nvPr/>
          </p:nvSpPr>
          <p:spPr>
            <a:xfrm>
              <a:off x="794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0" name="Google Shape;1590;p2"/>
            <p:cNvSpPr/>
            <p:nvPr/>
          </p:nvSpPr>
          <p:spPr>
            <a:xfrm>
              <a:off x="83282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1" name="Google Shape;1591;p2"/>
            <p:cNvSpPr/>
            <p:nvPr/>
          </p:nvSpPr>
          <p:spPr>
            <a:xfrm>
              <a:off x="87257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2" name="Google Shape;1592;p2"/>
            <p:cNvSpPr/>
            <p:nvPr/>
          </p:nvSpPr>
          <p:spPr>
            <a:xfrm>
              <a:off x="9139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3" name="Google Shape;1593;p2"/>
            <p:cNvSpPr/>
            <p:nvPr/>
          </p:nvSpPr>
          <p:spPr>
            <a:xfrm>
              <a:off x="953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4" name="Google Shape;1594;p2"/>
            <p:cNvSpPr/>
            <p:nvPr/>
          </p:nvSpPr>
          <p:spPr>
            <a:xfrm>
              <a:off x="9934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5" name="Google Shape;1595;p2"/>
            <p:cNvSpPr/>
            <p:nvPr/>
          </p:nvSpPr>
          <p:spPr>
            <a:xfrm>
              <a:off x="10332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6" name="Google Shape;1596;p2"/>
            <p:cNvSpPr/>
            <p:nvPr/>
          </p:nvSpPr>
          <p:spPr>
            <a:xfrm>
              <a:off x="107297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7" name="Google Shape;1597;p2"/>
            <p:cNvSpPr/>
            <p:nvPr/>
          </p:nvSpPr>
          <p:spPr>
            <a:xfrm>
              <a:off x="11127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8" name="Google Shape;1598;p2"/>
            <p:cNvSpPr/>
            <p:nvPr/>
          </p:nvSpPr>
          <p:spPr>
            <a:xfrm>
              <a:off x="1152500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9" name="Google Shape;1599;p2"/>
            <p:cNvSpPr/>
            <p:nvPr/>
          </p:nvSpPr>
          <p:spPr>
            <a:xfrm>
              <a:off x="119227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0" name="Google Shape;1600;p2"/>
            <p:cNvSpPr/>
            <p:nvPr/>
          </p:nvSpPr>
          <p:spPr>
            <a:xfrm>
              <a:off x="4352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1" name="Google Shape;1601;p2"/>
            <p:cNvSpPr/>
            <p:nvPr/>
          </p:nvSpPr>
          <p:spPr>
            <a:xfrm>
              <a:off x="475025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2" name="Google Shape;1602;p2"/>
            <p:cNvSpPr/>
            <p:nvPr/>
          </p:nvSpPr>
          <p:spPr>
            <a:xfrm>
              <a:off x="514750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7"/>
                    <a:pt x="258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3" name="Google Shape;1603;p2"/>
            <p:cNvSpPr/>
            <p:nvPr/>
          </p:nvSpPr>
          <p:spPr>
            <a:xfrm>
              <a:off x="5545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4" name="Google Shape;1604;p2"/>
            <p:cNvSpPr/>
            <p:nvPr/>
          </p:nvSpPr>
          <p:spPr>
            <a:xfrm>
              <a:off x="594250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6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5" name="Google Shape;1605;p2"/>
            <p:cNvSpPr/>
            <p:nvPr/>
          </p:nvSpPr>
          <p:spPr>
            <a:xfrm>
              <a:off x="63402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6" name="Google Shape;1606;p2"/>
            <p:cNvSpPr/>
            <p:nvPr/>
          </p:nvSpPr>
          <p:spPr>
            <a:xfrm>
              <a:off x="67377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7" name="Google Shape;1607;p2"/>
            <p:cNvSpPr/>
            <p:nvPr/>
          </p:nvSpPr>
          <p:spPr>
            <a:xfrm>
              <a:off x="713525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8" name="Google Shape;1608;p2"/>
            <p:cNvSpPr/>
            <p:nvPr/>
          </p:nvSpPr>
          <p:spPr>
            <a:xfrm>
              <a:off x="7533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9" name="Google Shape;1609;p2"/>
            <p:cNvSpPr/>
            <p:nvPr/>
          </p:nvSpPr>
          <p:spPr>
            <a:xfrm>
              <a:off x="79307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0" name="Google Shape;1610;p2"/>
            <p:cNvSpPr/>
            <p:nvPr/>
          </p:nvSpPr>
          <p:spPr>
            <a:xfrm>
              <a:off x="832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1" name="Google Shape;1611;p2"/>
            <p:cNvSpPr/>
            <p:nvPr/>
          </p:nvSpPr>
          <p:spPr>
            <a:xfrm>
              <a:off x="872575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7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2" name="Google Shape;1612;p2"/>
            <p:cNvSpPr/>
            <p:nvPr/>
          </p:nvSpPr>
          <p:spPr>
            <a:xfrm>
              <a:off x="9123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3" name="Google Shape;1613;p2"/>
            <p:cNvSpPr/>
            <p:nvPr/>
          </p:nvSpPr>
          <p:spPr>
            <a:xfrm>
              <a:off x="952100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4" name="Google Shape;1614;p2"/>
            <p:cNvSpPr/>
            <p:nvPr/>
          </p:nvSpPr>
          <p:spPr>
            <a:xfrm>
              <a:off x="991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5" name="Google Shape;1615;p2"/>
            <p:cNvSpPr/>
            <p:nvPr/>
          </p:nvSpPr>
          <p:spPr>
            <a:xfrm>
              <a:off x="10316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6" name="Google Shape;1616;p2"/>
            <p:cNvSpPr/>
            <p:nvPr/>
          </p:nvSpPr>
          <p:spPr>
            <a:xfrm>
              <a:off x="10713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7" name="Google Shape;1617;p2"/>
            <p:cNvSpPr/>
            <p:nvPr/>
          </p:nvSpPr>
          <p:spPr>
            <a:xfrm>
              <a:off x="111110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8" name="Google Shape;1618;p2"/>
            <p:cNvSpPr/>
            <p:nvPr/>
          </p:nvSpPr>
          <p:spPr>
            <a:xfrm>
              <a:off x="11508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9" name="Google Shape;1619;p2"/>
            <p:cNvSpPr/>
            <p:nvPr/>
          </p:nvSpPr>
          <p:spPr>
            <a:xfrm>
              <a:off x="4750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0" name="Google Shape;1620;p2"/>
            <p:cNvSpPr/>
            <p:nvPr/>
          </p:nvSpPr>
          <p:spPr>
            <a:xfrm>
              <a:off x="514750" y="6296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1" name="Google Shape;1621;p2"/>
            <p:cNvSpPr/>
            <p:nvPr/>
          </p:nvSpPr>
          <p:spPr>
            <a:xfrm>
              <a:off x="5545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2" name="Google Shape;1622;p2"/>
            <p:cNvSpPr/>
            <p:nvPr/>
          </p:nvSpPr>
          <p:spPr>
            <a:xfrm>
              <a:off x="594250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3" name="Google Shape;1623;p2"/>
            <p:cNvSpPr/>
            <p:nvPr/>
          </p:nvSpPr>
          <p:spPr>
            <a:xfrm>
              <a:off x="63402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4" name="Google Shape;1624;p2"/>
            <p:cNvSpPr/>
            <p:nvPr/>
          </p:nvSpPr>
          <p:spPr>
            <a:xfrm>
              <a:off x="67377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5" name="Google Shape;1625;p2"/>
            <p:cNvSpPr/>
            <p:nvPr/>
          </p:nvSpPr>
          <p:spPr>
            <a:xfrm>
              <a:off x="71352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6" name="Google Shape;1626;p2"/>
            <p:cNvSpPr/>
            <p:nvPr/>
          </p:nvSpPr>
          <p:spPr>
            <a:xfrm>
              <a:off x="7533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7" name="Google Shape;1627;p2"/>
            <p:cNvSpPr/>
            <p:nvPr/>
          </p:nvSpPr>
          <p:spPr>
            <a:xfrm>
              <a:off x="793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8" name="Google Shape;1628;p2"/>
            <p:cNvSpPr/>
            <p:nvPr/>
          </p:nvSpPr>
          <p:spPr>
            <a:xfrm>
              <a:off x="832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9" name="Google Shape;1629;p2"/>
            <p:cNvSpPr/>
            <p:nvPr/>
          </p:nvSpPr>
          <p:spPr>
            <a:xfrm>
              <a:off x="8725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0" name="Google Shape;1630;p2"/>
            <p:cNvSpPr/>
            <p:nvPr/>
          </p:nvSpPr>
          <p:spPr>
            <a:xfrm>
              <a:off x="9123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1" name="Google Shape;1631;p2"/>
            <p:cNvSpPr/>
            <p:nvPr/>
          </p:nvSpPr>
          <p:spPr>
            <a:xfrm>
              <a:off x="952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2" name="Google Shape;1632;p2"/>
            <p:cNvSpPr/>
            <p:nvPr/>
          </p:nvSpPr>
          <p:spPr>
            <a:xfrm>
              <a:off x="991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3" name="Google Shape;1633;p2"/>
            <p:cNvSpPr/>
            <p:nvPr/>
          </p:nvSpPr>
          <p:spPr>
            <a:xfrm>
              <a:off x="103157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4" name="Google Shape;1634;p2"/>
            <p:cNvSpPr/>
            <p:nvPr/>
          </p:nvSpPr>
          <p:spPr>
            <a:xfrm>
              <a:off x="107135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5" name="Google Shape;1635;p2"/>
            <p:cNvSpPr/>
            <p:nvPr/>
          </p:nvSpPr>
          <p:spPr>
            <a:xfrm>
              <a:off x="11111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6" name="Google Shape;1636;p2"/>
            <p:cNvSpPr/>
            <p:nvPr/>
          </p:nvSpPr>
          <p:spPr>
            <a:xfrm>
              <a:off x="514750" y="5955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7" name="Google Shape;1637;p2"/>
            <p:cNvSpPr/>
            <p:nvPr/>
          </p:nvSpPr>
          <p:spPr>
            <a:xfrm>
              <a:off x="5545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8" name="Google Shape;1638;p2"/>
            <p:cNvSpPr/>
            <p:nvPr/>
          </p:nvSpPr>
          <p:spPr>
            <a:xfrm>
              <a:off x="594250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9" name="Google Shape;1639;p2"/>
            <p:cNvSpPr/>
            <p:nvPr/>
          </p:nvSpPr>
          <p:spPr>
            <a:xfrm>
              <a:off x="63402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0" name="Google Shape;1640;p2"/>
            <p:cNvSpPr/>
            <p:nvPr/>
          </p:nvSpPr>
          <p:spPr>
            <a:xfrm>
              <a:off x="67377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1" name="Google Shape;1641;p2"/>
            <p:cNvSpPr/>
            <p:nvPr/>
          </p:nvSpPr>
          <p:spPr>
            <a:xfrm>
              <a:off x="713525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8" y="1"/>
                    <a:pt x="1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2" name="Google Shape;1642;p2"/>
            <p:cNvSpPr/>
            <p:nvPr/>
          </p:nvSpPr>
          <p:spPr>
            <a:xfrm>
              <a:off x="7533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3" name="Google Shape;1643;p2"/>
            <p:cNvSpPr/>
            <p:nvPr/>
          </p:nvSpPr>
          <p:spPr>
            <a:xfrm>
              <a:off x="7930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ubicBezTo>
                    <a:pt x="86" y="1"/>
                    <a:pt x="1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4" name="Google Shape;1644;p2"/>
            <p:cNvSpPr/>
            <p:nvPr/>
          </p:nvSpPr>
          <p:spPr>
            <a:xfrm>
              <a:off x="832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5" name="Google Shape;1645;p2"/>
            <p:cNvSpPr/>
            <p:nvPr/>
          </p:nvSpPr>
          <p:spPr>
            <a:xfrm>
              <a:off x="8725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6" name="Google Shape;1646;p2"/>
            <p:cNvSpPr/>
            <p:nvPr/>
          </p:nvSpPr>
          <p:spPr>
            <a:xfrm>
              <a:off x="9123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7" name="Google Shape;1647;p2"/>
            <p:cNvSpPr/>
            <p:nvPr/>
          </p:nvSpPr>
          <p:spPr>
            <a:xfrm>
              <a:off x="952100" y="59552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8" name="Google Shape;1648;p2"/>
            <p:cNvSpPr/>
            <p:nvPr/>
          </p:nvSpPr>
          <p:spPr>
            <a:xfrm>
              <a:off x="991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9" name="Google Shape;1649;p2"/>
            <p:cNvSpPr/>
            <p:nvPr/>
          </p:nvSpPr>
          <p:spPr>
            <a:xfrm>
              <a:off x="10316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7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0" name="Google Shape;1650;p2"/>
            <p:cNvSpPr/>
            <p:nvPr/>
          </p:nvSpPr>
          <p:spPr>
            <a:xfrm>
              <a:off x="1071350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1" name="Google Shape;1651;p2"/>
            <p:cNvSpPr/>
            <p:nvPr/>
          </p:nvSpPr>
          <p:spPr>
            <a:xfrm>
              <a:off x="594250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2" name="Google Shape;1652;p2"/>
            <p:cNvSpPr/>
            <p:nvPr/>
          </p:nvSpPr>
          <p:spPr>
            <a:xfrm>
              <a:off x="63402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3" name="Google Shape;1653;p2"/>
            <p:cNvSpPr/>
            <p:nvPr/>
          </p:nvSpPr>
          <p:spPr>
            <a:xfrm>
              <a:off x="67377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4" name="Google Shape;1654;p2"/>
            <p:cNvSpPr/>
            <p:nvPr/>
          </p:nvSpPr>
          <p:spPr>
            <a:xfrm>
              <a:off x="713525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5" name="Google Shape;1655;p2"/>
            <p:cNvSpPr/>
            <p:nvPr/>
          </p:nvSpPr>
          <p:spPr>
            <a:xfrm>
              <a:off x="753300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6" name="Google Shape;1656;p2"/>
            <p:cNvSpPr/>
            <p:nvPr/>
          </p:nvSpPr>
          <p:spPr>
            <a:xfrm>
              <a:off x="793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7" name="Google Shape;1657;p2"/>
            <p:cNvSpPr/>
            <p:nvPr/>
          </p:nvSpPr>
          <p:spPr>
            <a:xfrm>
              <a:off x="832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8" name="Google Shape;1658;p2"/>
            <p:cNvSpPr/>
            <p:nvPr/>
          </p:nvSpPr>
          <p:spPr>
            <a:xfrm>
              <a:off x="8725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5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9" name="Google Shape;1659;p2"/>
            <p:cNvSpPr/>
            <p:nvPr/>
          </p:nvSpPr>
          <p:spPr>
            <a:xfrm>
              <a:off x="9123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0" name="Google Shape;1660;p2"/>
            <p:cNvSpPr/>
            <p:nvPr/>
          </p:nvSpPr>
          <p:spPr>
            <a:xfrm>
              <a:off x="952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1" name="Google Shape;1661;p2"/>
            <p:cNvSpPr/>
            <p:nvPr/>
          </p:nvSpPr>
          <p:spPr>
            <a:xfrm>
              <a:off x="991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2" name="Google Shape;1662;p2"/>
            <p:cNvSpPr/>
            <p:nvPr/>
          </p:nvSpPr>
          <p:spPr>
            <a:xfrm>
              <a:off x="673775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3" name="Google Shape;1663;p2"/>
            <p:cNvSpPr/>
            <p:nvPr/>
          </p:nvSpPr>
          <p:spPr>
            <a:xfrm>
              <a:off x="713525" y="527300"/>
              <a:ext cx="11400" cy="9750"/>
            </a:xfrm>
            <a:custGeom>
              <a:avLst/>
              <a:gdLst/>
              <a:ahLst/>
              <a:cxnLst/>
              <a:rect l="l" t="t" r="r" b="b"/>
              <a:pathLst>
                <a:path w="456" h="390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4" name="Google Shape;1664;p2"/>
            <p:cNvSpPr/>
            <p:nvPr/>
          </p:nvSpPr>
          <p:spPr>
            <a:xfrm>
              <a:off x="753300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5" name="Google Shape;1665;p2"/>
            <p:cNvSpPr/>
            <p:nvPr/>
          </p:nvSpPr>
          <p:spPr>
            <a:xfrm>
              <a:off x="7930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6" name="Google Shape;1666;p2"/>
            <p:cNvSpPr/>
            <p:nvPr/>
          </p:nvSpPr>
          <p:spPr>
            <a:xfrm>
              <a:off x="8328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7" name="Google Shape;1667;p2"/>
            <p:cNvSpPr/>
            <p:nvPr/>
          </p:nvSpPr>
          <p:spPr>
            <a:xfrm>
              <a:off x="8725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5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8" name="Google Shape;1668;p2"/>
            <p:cNvSpPr/>
            <p:nvPr/>
          </p:nvSpPr>
          <p:spPr>
            <a:xfrm>
              <a:off x="9123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1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9" name="Google Shape;1669;p2"/>
            <p:cNvSpPr/>
            <p:nvPr/>
          </p:nvSpPr>
          <p:spPr>
            <a:xfrm>
              <a:off x="594250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0" name="Google Shape;1670;p2"/>
            <p:cNvSpPr/>
            <p:nvPr/>
          </p:nvSpPr>
          <p:spPr>
            <a:xfrm>
              <a:off x="63402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1" name="Google Shape;1671;p2"/>
            <p:cNvSpPr/>
            <p:nvPr/>
          </p:nvSpPr>
          <p:spPr>
            <a:xfrm>
              <a:off x="67377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2" name="Google Shape;1672;p2"/>
            <p:cNvSpPr/>
            <p:nvPr/>
          </p:nvSpPr>
          <p:spPr>
            <a:xfrm>
              <a:off x="713525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3" name="Google Shape;1673;p2"/>
            <p:cNvSpPr/>
            <p:nvPr/>
          </p:nvSpPr>
          <p:spPr>
            <a:xfrm>
              <a:off x="753300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4" name="Google Shape;1674;p2"/>
            <p:cNvSpPr/>
            <p:nvPr/>
          </p:nvSpPr>
          <p:spPr>
            <a:xfrm>
              <a:off x="793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5" name="Google Shape;1675;p2"/>
            <p:cNvSpPr/>
            <p:nvPr/>
          </p:nvSpPr>
          <p:spPr>
            <a:xfrm>
              <a:off x="832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6" name="Google Shape;1676;p2"/>
            <p:cNvSpPr/>
            <p:nvPr/>
          </p:nvSpPr>
          <p:spPr>
            <a:xfrm>
              <a:off x="8725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7" name="Google Shape;1677;p2"/>
            <p:cNvSpPr/>
            <p:nvPr/>
          </p:nvSpPr>
          <p:spPr>
            <a:xfrm>
              <a:off x="9123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8" name="Google Shape;1678;p2"/>
            <p:cNvSpPr/>
            <p:nvPr/>
          </p:nvSpPr>
          <p:spPr>
            <a:xfrm>
              <a:off x="952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9" name="Google Shape;1679;p2"/>
            <p:cNvSpPr/>
            <p:nvPr/>
          </p:nvSpPr>
          <p:spPr>
            <a:xfrm>
              <a:off x="991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0" name="Google Shape;1680;p2"/>
            <p:cNvSpPr/>
            <p:nvPr/>
          </p:nvSpPr>
          <p:spPr>
            <a:xfrm>
              <a:off x="5147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1" name="Google Shape;1681;p2"/>
            <p:cNvSpPr/>
            <p:nvPr/>
          </p:nvSpPr>
          <p:spPr>
            <a:xfrm>
              <a:off x="5545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2" name="Google Shape;1682;p2"/>
            <p:cNvSpPr/>
            <p:nvPr/>
          </p:nvSpPr>
          <p:spPr>
            <a:xfrm>
              <a:off x="594250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3" name="Google Shape;1683;p2"/>
            <p:cNvSpPr/>
            <p:nvPr/>
          </p:nvSpPr>
          <p:spPr>
            <a:xfrm>
              <a:off x="63402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4" name="Google Shape;1684;p2"/>
            <p:cNvSpPr/>
            <p:nvPr/>
          </p:nvSpPr>
          <p:spPr>
            <a:xfrm>
              <a:off x="67377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5" name="Google Shape;1685;p2"/>
            <p:cNvSpPr/>
            <p:nvPr/>
          </p:nvSpPr>
          <p:spPr>
            <a:xfrm>
              <a:off x="673775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6" name="Google Shape;1686;p2"/>
            <p:cNvSpPr/>
            <p:nvPr/>
          </p:nvSpPr>
          <p:spPr>
            <a:xfrm>
              <a:off x="713525" y="16186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7" name="Google Shape;1687;p2"/>
            <p:cNvSpPr/>
            <p:nvPr/>
          </p:nvSpPr>
          <p:spPr>
            <a:xfrm>
              <a:off x="753300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8" name="Google Shape;1688;p2"/>
            <p:cNvSpPr/>
            <p:nvPr/>
          </p:nvSpPr>
          <p:spPr>
            <a:xfrm>
              <a:off x="7930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9" name="Google Shape;1689;p2"/>
            <p:cNvSpPr/>
            <p:nvPr/>
          </p:nvSpPr>
          <p:spPr>
            <a:xfrm>
              <a:off x="8328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0" name="Google Shape;1690;p2"/>
            <p:cNvSpPr/>
            <p:nvPr/>
          </p:nvSpPr>
          <p:spPr>
            <a:xfrm>
              <a:off x="8725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1" name="Google Shape;1691;p2"/>
            <p:cNvSpPr/>
            <p:nvPr/>
          </p:nvSpPr>
          <p:spPr>
            <a:xfrm>
              <a:off x="9123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2" name="Google Shape;1692;p2"/>
            <p:cNvSpPr/>
            <p:nvPr/>
          </p:nvSpPr>
          <p:spPr>
            <a:xfrm>
              <a:off x="71352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3" name="Google Shape;1693;p2"/>
            <p:cNvSpPr/>
            <p:nvPr/>
          </p:nvSpPr>
          <p:spPr>
            <a:xfrm>
              <a:off x="7533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4" name="Google Shape;1694;p2"/>
            <p:cNvSpPr/>
            <p:nvPr/>
          </p:nvSpPr>
          <p:spPr>
            <a:xfrm>
              <a:off x="793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5" name="Google Shape;1695;p2"/>
            <p:cNvSpPr/>
            <p:nvPr/>
          </p:nvSpPr>
          <p:spPr>
            <a:xfrm>
              <a:off x="832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6" name="Google Shape;1696;p2"/>
            <p:cNvSpPr/>
            <p:nvPr/>
          </p:nvSpPr>
          <p:spPr>
            <a:xfrm>
              <a:off x="8725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7" name="Google Shape;1697;p2"/>
            <p:cNvSpPr/>
            <p:nvPr/>
          </p:nvSpPr>
          <p:spPr>
            <a:xfrm>
              <a:off x="9123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8" name="Google Shape;1698;p2"/>
            <p:cNvSpPr/>
            <p:nvPr/>
          </p:nvSpPr>
          <p:spPr>
            <a:xfrm>
              <a:off x="952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9" name="Google Shape;1699;p2"/>
            <p:cNvSpPr/>
            <p:nvPr/>
          </p:nvSpPr>
          <p:spPr>
            <a:xfrm>
              <a:off x="991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0" name="Google Shape;1700;p2"/>
            <p:cNvSpPr/>
            <p:nvPr/>
          </p:nvSpPr>
          <p:spPr>
            <a:xfrm>
              <a:off x="103157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1" name="Google Shape;1701;p2"/>
            <p:cNvSpPr/>
            <p:nvPr/>
          </p:nvSpPr>
          <p:spPr>
            <a:xfrm>
              <a:off x="10713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2" name="Google Shape;1702;p2"/>
            <p:cNvSpPr/>
            <p:nvPr/>
          </p:nvSpPr>
          <p:spPr>
            <a:xfrm>
              <a:off x="12717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3" name="Google Shape;1703;p2"/>
            <p:cNvSpPr/>
            <p:nvPr/>
          </p:nvSpPr>
          <p:spPr>
            <a:xfrm>
              <a:off x="12717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4" name="Google Shape;1704;p2"/>
            <p:cNvSpPr/>
            <p:nvPr/>
          </p:nvSpPr>
          <p:spPr>
            <a:xfrm>
              <a:off x="12717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5" name="Google Shape;1705;p2"/>
            <p:cNvSpPr/>
            <p:nvPr/>
          </p:nvSpPr>
          <p:spPr>
            <a:xfrm>
              <a:off x="13115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6" name="Google Shape;1706;p2"/>
            <p:cNvSpPr/>
            <p:nvPr/>
          </p:nvSpPr>
          <p:spPr>
            <a:xfrm>
              <a:off x="12717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7" name="Google Shape;1707;p2"/>
            <p:cNvSpPr/>
            <p:nvPr/>
          </p:nvSpPr>
          <p:spPr>
            <a:xfrm>
              <a:off x="13115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8" name="Google Shape;1708;p2"/>
            <p:cNvSpPr/>
            <p:nvPr/>
          </p:nvSpPr>
          <p:spPr>
            <a:xfrm>
              <a:off x="12717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9" name="Google Shape;1709;p2"/>
            <p:cNvSpPr/>
            <p:nvPr/>
          </p:nvSpPr>
          <p:spPr>
            <a:xfrm>
              <a:off x="13115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0" name="Google Shape;1710;p2"/>
            <p:cNvSpPr/>
            <p:nvPr/>
          </p:nvSpPr>
          <p:spPr>
            <a:xfrm>
              <a:off x="12717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1" name="Google Shape;1711;p2"/>
            <p:cNvSpPr/>
            <p:nvPr/>
          </p:nvSpPr>
          <p:spPr>
            <a:xfrm>
              <a:off x="13115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2" name="Google Shape;1712;p2"/>
            <p:cNvSpPr/>
            <p:nvPr/>
          </p:nvSpPr>
          <p:spPr>
            <a:xfrm>
              <a:off x="13512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3" name="Google Shape;1713;p2"/>
            <p:cNvSpPr/>
            <p:nvPr/>
          </p:nvSpPr>
          <p:spPr>
            <a:xfrm>
              <a:off x="12717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4" name="Google Shape;1714;p2"/>
            <p:cNvSpPr/>
            <p:nvPr/>
          </p:nvSpPr>
          <p:spPr>
            <a:xfrm>
              <a:off x="13115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5" name="Google Shape;1715;p2"/>
            <p:cNvSpPr/>
            <p:nvPr/>
          </p:nvSpPr>
          <p:spPr>
            <a:xfrm>
              <a:off x="13512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6" name="Google Shape;1716;p2"/>
            <p:cNvSpPr/>
            <p:nvPr/>
          </p:nvSpPr>
          <p:spPr>
            <a:xfrm>
              <a:off x="12717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7" name="Google Shape;1717;p2"/>
            <p:cNvSpPr/>
            <p:nvPr/>
          </p:nvSpPr>
          <p:spPr>
            <a:xfrm>
              <a:off x="13115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8" name="Google Shape;1718;p2"/>
            <p:cNvSpPr/>
            <p:nvPr/>
          </p:nvSpPr>
          <p:spPr>
            <a:xfrm>
              <a:off x="13512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9" name="Google Shape;1719;p2"/>
            <p:cNvSpPr/>
            <p:nvPr/>
          </p:nvSpPr>
          <p:spPr>
            <a:xfrm>
              <a:off x="12717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0" name="Google Shape;1720;p2"/>
            <p:cNvSpPr/>
            <p:nvPr/>
          </p:nvSpPr>
          <p:spPr>
            <a:xfrm>
              <a:off x="13115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1" name="Google Shape;1721;p2"/>
            <p:cNvSpPr/>
            <p:nvPr/>
          </p:nvSpPr>
          <p:spPr>
            <a:xfrm>
              <a:off x="13512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2" name="Google Shape;1722;p2"/>
            <p:cNvSpPr/>
            <p:nvPr/>
          </p:nvSpPr>
          <p:spPr>
            <a:xfrm>
              <a:off x="12717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3" name="Google Shape;1723;p2"/>
            <p:cNvSpPr/>
            <p:nvPr/>
          </p:nvSpPr>
          <p:spPr>
            <a:xfrm>
              <a:off x="13115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5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4" name="Google Shape;1724;p2"/>
            <p:cNvSpPr/>
            <p:nvPr/>
          </p:nvSpPr>
          <p:spPr>
            <a:xfrm>
              <a:off x="13512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1" y="388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5" name="Google Shape;1725;p2"/>
            <p:cNvSpPr/>
            <p:nvPr/>
          </p:nvSpPr>
          <p:spPr>
            <a:xfrm>
              <a:off x="12717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6" name="Google Shape;1726;p2"/>
            <p:cNvSpPr/>
            <p:nvPr/>
          </p:nvSpPr>
          <p:spPr>
            <a:xfrm>
              <a:off x="13115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5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7" name="Google Shape;1727;p2"/>
            <p:cNvSpPr/>
            <p:nvPr/>
          </p:nvSpPr>
          <p:spPr>
            <a:xfrm>
              <a:off x="13512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1" y="388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8" name="Google Shape;1728;p2"/>
            <p:cNvSpPr/>
            <p:nvPr/>
          </p:nvSpPr>
          <p:spPr>
            <a:xfrm>
              <a:off x="12717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9" name="Google Shape;1729;p2"/>
            <p:cNvSpPr/>
            <p:nvPr/>
          </p:nvSpPr>
          <p:spPr>
            <a:xfrm>
              <a:off x="13115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0" name="Google Shape;1730;p2"/>
            <p:cNvSpPr/>
            <p:nvPr/>
          </p:nvSpPr>
          <p:spPr>
            <a:xfrm>
              <a:off x="12717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1" name="Google Shape;1731;p2"/>
            <p:cNvSpPr/>
            <p:nvPr/>
          </p:nvSpPr>
          <p:spPr>
            <a:xfrm>
              <a:off x="13115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2" name="Google Shape;1732;p2"/>
            <p:cNvSpPr/>
            <p:nvPr/>
          </p:nvSpPr>
          <p:spPr>
            <a:xfrm>
              <a:off x="12717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3" name="Google Shape;1733;p2"/>
            <p:cNvSpPr/>
            <p:nvPr/>
          </p:nvSpPr>
          <p:spPr>
            <a:xfrm>
              <a:off x="13115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4" name="Google Shape;1734;p2"/>
            <p:cNvSpPr/>
            <p:nvPr/>
          </p:nvSpPr>
          <p:spPr>
            <a:xfrm>
              <a:off x="12717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5" name="Google Shape;1735;p2"/>
            <p:cNvSpPr/>
            <p:nvPr/>
          </p:nvSpPr>
          <p:spPr>
            <a:xfrm>
              <a:off x="13115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6" name="Google Shape;1736;p2"/>
            <p:cNvSpPr/>
            <p:nvPr/>
          </p:nvSpPr>
          <p:spPr>
            <a:xfrm>
              <a:off x="12717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7" name="Google Shape;1737;p2"/>
            <p:cNvSpPr/>
            <p:nvPr/>
          </p:nvSpPr>
          <p:spPr>
            <a:xfrm>
              <a:off x="12717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738" name="Google Shape;1738;p2"/>
          <p:cNvSpPr/>
          <p:nvPr/>
        </p:nvSpPr>
        <p:spPr>
          <a:xfrm>
            <a:off x="134148" y="4324586"/>
            <a:ext cx="445241" cy="385621"/>
          </a:xfrm>
          <a:custGeom>
            <a:avLst/>
            <a:gdLst/>
            <a:ahLst/>
            <a:cxnLst/>
            <a:rect l="l" t="t" r="r" b="b"/>
            <a:pathLst>
              <a:path w="10037" h="8693" extrusionOk="0">
                <a:moveTo>
                  <a:pt x="2509" y="1"/>
                </a:moveTo>
                <a:lnTo>
                  <a:pt x="0" y="4347"/>
                </a:lnTo>
                <a:lnTo>
                  <a:pt x="2509" y="8693"/>
                </a:lnTo>
                <a:lnTo>
                  <a:pt x="7526" y="8693"/>
                </a:lnTo>
                <a:lnTo>
                  <a:pt x="10037" y="4347"/>
                </a:lnTo>
                <a:lnTo>
                  <a:pt x="75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9" name="Google Shape;1739;p2"/>
          <p:cNvSpPr/>
          <p:nvPr/>
        </p:nvSpPr>
        <p:spPr>
          <a:xfrm>
            <a:off x="0" y="4190838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6" y="424"/>
                </a:moveTo>
                <a:lnTo>
                  <a:pt x="27770" y="24457"/>
                </a:lnTo>
                <a:lnTo>
                  <a:pt x="359" y="24457"/>
                </a:lnTo>
                <a:lnTo>
                  <a:pt x="14066" y="424"/>
                </a:lnTo>
                <a:close/>
                <a:moveTo>
                  <a:pt x="14066" y="1"/>
                </a:moveTo>
                <a:lnTo>
                  <a:pt x="88" y="24511"/>
                </a:lnTo>
                <a:lnTo>
                  <a:pt x="0" y="24667"/>
                </a:lnTo>
                <a:lnTo>
                  <a:pt x="28131" y="24667"/>
                </a:lnTo>
                <a:lnTo>
                  <a:pt x="140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40" name="Google Shape;1740;p2"/>
          <p:cNvSpPr/>
          <p:nvPr/>
        </p:nvSpPr>
        <p:spPr>
          <a:xfrm>
            <a:off x="652062" y="4589288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7" y="423"/>
                </a:moveTo>
                <a:lnTo>
                  <a:pt x="27772" y="24458"/>
                </a:lnTo>
                <a:lnTo>
                  <a:pt x="361" y="24458"/>
                </a:lnTo>
                <a:lnTo>
                  <a:pt x="14067" y="423"/>
                </a:lnTo>
                <a:close/>
                <a:moveTo>
                  <a:pt x="14067" y="0"/>
                </a:moveTo>
                <a:lnTo>
                  <a:pt x="90" y="24510"/>
                </a:lnTo>
                <a:lnTo>
                  <a:pt x="0" y="24666"/>
                </a:lnTo>
                <a:lnTo>
                  <a:pt x="28131" y="24666"/>
                </a:lnTo>
                <a:lnTo>
                  <a:pt x="14067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41" name="Google Shape;1741;p2"/>
          <p:cNvSpPr/>
          <p:nvPr/>
        </p:nvSpPr>
        <p:spPr>
          <a:xfrm>
            <a:off x="-244675" y="1453189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42" name="Google Shape;1742;p2"/>
          <p:cNvSpPr/>
          <p:nvPr/>
        </p:nvSpPr>
        <p:spPr>
          <a:xfrm>
            <a:off x="678022" y="2230316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743" name="Google Shape;1743;p2"/>
          <p:cNvGrpSpPr/>
          <p:nvPr/>
        </p:nvGrpSpPr>
        <p:grpSpPr>
          <a:xfrm>
            <a:off x="635480" y="2997806"/>
            <a:ext cx="1019815" cy="944312"/>
            <a:chOff x="2113525" y="2880575"/>
            <a:chExt cx="609500" cy="564375"/>
          </a:xfrm>
        </p:grpSpPr>
        <p:sp>
          <p:nvSpPr>
            <p:cNvPr id="1744" name="Google Shape;1744;p2"/>
            <p:cNvSpPr/>
            <p:nvPr/>
          </p:nvSpPr>
          <p:spPr>
            <a:xfrm>
              <a:off x="2159100" y="3015125"/>
              <a:ext cx="58125" cy="55900"/>
            </a:xfrm>
            <a:custGeom>
              <a:avLst/>
              <a:gdLst/>
              <a:ahLst/>
              <a:cxnLst/>
              <a:rect l="l" t="t" r="r" b="b"/>
              <a:pathLst>
                <a:path w="2325" h="2236" extrusionOk="0">
                  <a:moveTo>
                    <a:pt x="1206" y="0"/>
                  </a:moveTo>
                  <a:cubicBezTo>
                    <a:pt x="754" y="0"/>
                    <a:pt x="347" y="271"/>
                    <a:pt x="174" y="690"/>
                  </a:cubicBezTo>
                  <a:cubicBezTo>
                    <a:pt x="1" y="1107"/>
                    <a:pt x="96" y="1589"/>
                    <a:pt x="416" y="1907"/>
                  </a:cubicBezTo>
                  <a:cubicBezTo>
                    <a:pt x="630" y="2121"/>
                    <a:pt x="916" y="2235"/>
                    <a:pt x="1207" y="2235"/>
                  </a:cubicBezTo>
                  <a:cubicBezTo>
                    <a:pt x="1351" y="2235"/>
                    <a:pt x="1496" y="2207"/>
                    <a:pt x="1634" y="2150"/>
                  </a:cubicBezTo>
                  <a:cubicBezTo>
                    <a:pt x="2052" y="1977"/>
                    <a:pt x="2325" y="1569"/>
                    <a:pt x="2325" y="1117"/>
                  </a:cubicBezTo>
                  <a:cubicBezTo>
                    <a:pt x="2325" y="500"/>
                    <a:pt x="1823" y="0"/>
                    <a:pt x="1206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5" name="Google Shape;1745;p2"/>
            <p:cNvSpPr/>
            <p:nvPr/>
          </p:nvSpPr>
          <p:spPr>
            <a:xfrm>
              <a:off x="2113525" y="2967325"/>
              <a:ext cx="151450" cy="151450"/>
            </a:xfrm>
            <a:custGeom>
              <a:avLst/>
              <a:gdLst/>
              <a:ahLst/>
              <a:cxnLst/>
              <a:rect l="l" t="t" r="r" b="b"/>
              <a:pathLst>
                <a:path w="6058" h="6058" extrusionOk="0">
                  <a:moveTo>
                    <a:pt x="3029" y="210"/>
                  </a:moveTo>
                  <a:cubicBezTo>
                    <a:pt x="4583" y="210"/>
                    <a:pt x="5849" y="1476"/>
                    <a:pt x="5849" y="3029"/>
                  </a:cubicBezTo>
                  <a:cubicBezTo>
                    <a:pt x="5849" y="4583"/>
                    <a:pt x="4583" y="5849"/>
                    <a:pt x="3029" y="5849"/>
                  </a:cubicBezTo>
                  <a:cubicBezTo>
                    <a:pt x="1474" y="5849"/>
                    <a:pt x="210" y="4583"/>
                    <a:pt x="210" y="3029"/>
                  </a:cubicBezTo>
                  <a:cubicBezTo>
                    <a:pt x="210" y="1476"/>
                    <a:pt x="1475" y="210"/>
                    <a:pt x="3029" y="210"/>
                  </a:cubicBezTo>
                  <a:close/>
                  <a:moveTo>
                    <a:pt x="3029" y="1"/>
                  </a:moveTo>
                  <a:cubicBezTo>
                    <a:pt x="1359" y="1"/>
                    <a:pt x="0" y="1359"/>
                    <a:pt x="0" y="3029"/>
                  </a:cubicBezTo>
                  <a:cubicBezTo>
                    <a:pt x="0" y="4700"/>
                    <a:pt x="1359" y="6058"/>
                    <a:pt x="3029" y="6058"/>
                  </a:cubicBezTo>
                  <a:cubicBezTo>
                    <a:pt x="4700" y="6058"/>
                    <a:pt x="6058" y="4700"/>
                    <a:pt x="6058" y="3029"/>
                  </a:cubicBezTo>
                  <a:cubicBezTo>
                    <a:pt x="6058" y="1360"/>
                    <a:pt x="4700" y="1"/>
                    <a:pt x="302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6" name="Google Shape;1746;p2"/>
            <p:cNvSpPr/>
            <p:nvPr/>
          </p:nvSpPr>
          <p:spPr>
            <a:xfrm>
              <a:off x="2158650" y="2880575"/>
              <a:ext cx="564375" cy="564375"/>
            </a:xfrm>
            <a:custGeom>
              <a:avLst/>
              <a:gdLst/>
              <a:ahLst/>
              <a:cxnLst/>
              <a:rect l="l" t="t" r="r" b="b"/>
              <a:pathLst>
                <a:path w="22575" h="22575" extrusionOk="0">
                  <a:moveTo>
                    <a:pt x="11288" y="210"/>
                  </a:moveTo>
                  <a:cubicBezTo>
                    <a:pt x="17395" y="210"/>
                    <a:pt x="22366" y="5181"/>
                    <a:pt x="22366" y="11289"/>
                  </a:cubicBezTo>
                  <a:cubicBezTo>
                    <a:pt x="22366" y="17397"/>
                    <a:pt x="17397" y="22367"/>
                    <a:pt x="11288" y="22367"/>
                  </a:cubicBezTo>
                  <a:cubicBezTo>
                    <a:pt x="5179" y="22367"/>
                    <a:pt x="210" y="17397"/>
                    <a:pt x="210" y="11288"/>
                  </a:cubicBezTo>
                  <a:cubicBezTo>
                    <a:pt x="210" y="5181"/>
                    <a:pt x="5179" y="210"/>
                    <a:pt x="11288" y="210"/>
                  </a:cubicBezTo>
                  <a:close/>
                  <a:moveTo>
                    <a:pt x="11288" y="1"/>
                  </a:moveTo>
                  <a:cubicBezTo>
                    <a:pt x="5064" y="1"/>
                    <a:pt x="1" y="5064"/>
                    <a:pt x="1" y="11288"/>
                  </a:cubicBezTo>
                  <a:cubicBezTo>
                    <a:pt x="1" y="17512"/>
                    <a:pt x="5064" y="22575"/>
                    <a:pt x="11288" y="22575"/>
                  </a:cubicBezTo>
                  <a:cubicBezTo>
                    <a:pt x="17512" y="22575"/>
                    <a:pt x="22575" y="17512"/>
                    <a:pt x="22575" y="11288"/>
                  </a:cubicBezTo>
                  <a:cubicBezTo>
                    <a:pt x="22575" y="5064"/>
                    <a:pt x="17512" y="1"/>
                    <a:pt x="112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7" name="Google Shape;1747;p2"/>
            <p:cNvSpPr/>
            <p:nvPr/>
          </p:nvSpPr>
          <p:spPr>
            <a:xfrm>
              <a:off x="2542800" y="2882550"/>
              <a:ext cx="55925" cy="55925"/>
            </a:xfrm>
            <a:custGeom>
              <a:avLst/>
              <a:gdLst/>
              <a:ahLst/>
              <a:cxnLst/>
              <a:rect l="l" t="t" r="r" b="b"/>
              <a:pathLst>
                <a:path w="2237" h="2237" extrusionOk="0">
                  <a:moveTo>
                    <a:pt x="1118" y="1"/>
                  </a:moveTo>
                  <a:cubicBezTo>
                    <a:pt x="501" y="1"/>
                    <a:pt x="1" y="501"/>
                    <a:pt x="1" y="1118"/>
                  </a:cubicBezTo>
                  <a:cubicBezTo>
                    <a:pt x="1" y="1736"/>
                    <a:pt x="501" y="2237"/>
                    <a:pt x="1118" y="2237"/>
                  </a:cubicBezTo>
                  <a:cubicBezTo>
                    <a:pt x="1737" y="2237"/>
                    <a:pt x="2237" y="1736"/>
                    <a:pt x="2237" y="1118"/>
                  </a:cubicBezTo>
                  <a:cubicBezTo>
                    <a:pt x="2237" y="501"/>
                    <a:pt x="1737" y="1"/>
                    <a:pt x="1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748" name="Google Shape;1748;p2"/>
          <p:cNvGrpSpPr/>
          <p:nvPr/>
        </p:nvGrpSpPr>
        <p:grpSpPr>
          <a:xfrm>
            <a:off x="181799" y="1836767"/>
            <a:ext cx="349968" cy="2052568"/>
            <a:chOff x="1037125" y="2236325"/>
            <a:chExt cx="149100" cy="874475"/>
          </a:xfrm>
        </p:grpSpPr>
        <p:sp>
          <p:nvSpPr>
            <p:cNvPr id="1749" name="Google Shape;1749;p2"/>
            <p:cNvSpPr/>
            <p:nvPr/>
          </p:nvSpPr>
          <p:spPr>
            <a:xfrm>
              <a:off x="1171575" y="24714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0" name="Google Shape;1750;p2"/>
            <p:cNvSpPr/>
            <p:nvPr/>
          </p:nvSpPr>
          <p:spPr>
            <a:xfrm>
              <a:off x="1171575" y="2549750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1" name="Google Shape;1751;p2"/>
            <p:cNvSpPr/>
            <p:nvPr/>
          </p:nvSpPr>
          <p:spPr>
            <a:xfrm>
              <a:off x="1171575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2" name="Google Shape;1752;p2"/>
            <p:cNvSpPr/>
            <p:nvPr/>
          </p:nvSpPr>
          <p:spPr>
            <a:xfrm>
              <a:off x="1171575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3" name="Google Shape;1753;p2"/>
            <p:cNvSpPr/>
            <p:nvPr/>
          </p:nvSpPr>
          <p:spPr>
            <a:xfrm>
              <a:off x="1171575" y="27848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4" name="Google Shape;1754;p2"/>
            <p:cNvSpPr/>
            <p:nvPr/>
          </p:nvSpPr>
          <p:spPr>
            <a:xfrm>
              <a:off x="1104350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5" name="Google Shape;1755;p2"/>
            <p:cNvSpPr/>
            <p:nvPr/>
          </p:nvSpPr>
          <p:spPr>
            <a:xfrm>
              <a:off x="1104350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6" name="Google Shape;1756;p2"/>
            <p:cNvSpPr/>
            <p:nvPr/>
          </p:nvSpPr>
          <p:spPr>
            <a:xfrm>
              <a:off x="1104350" y="26281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7" name="Google Shape;1757;p2"/>
            <p:cNvSpPr/>
            <p:nvPr/>
          </p:nvSpPr>
          <p:spPr>
            <a:xfrm>
              <a:off x="1104350" y="2706475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8" name="Google Shape;1758;p2"/>
            <p:cNvSpPr/>
            <p:nvPr/>
          </p:nvSpPr>
          <p:spPr>
            <a:xfrm>
              <a:off x="1104350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9" name="Google Shape;1759;p2"/>
            <p:cNvSpPr/>
            <p:nvPr/>
          </p:nvSpPr>
          <p:spPr>
            <a:xfrm>
              <a:off x="1037125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0" name="Google Shape;1760;p2"/>
            <p:cNvSpPr/>
            <p:nvPr/>
          </p:nvSpPr>
          <p:spPr>
            <a:xfrm>
              <a:off x="1037125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1" name="Google Shape;1761;p2"/>
            <p:cNvSpPr/>
            <p:nvPr/>
          </p:nvSpPr>
          <p:spPr>
            <a:xfrm>
              <a:off x="1037150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2" name="Google Shape;1762;p2"/>
            <p:cNvSpPr/>
            <p:nvPr/>
          </p:nvSpPr>
          <p:spPr>
            <a:xfrm>
              <a:off x="1037150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3" name="Google Shape;1763;p2"/>
            <p:cNvSpPr/>
            <p:nvPr/>
          </p:nvSpPr>
          <p:spPr>
            <a:xfrm>
              <a:off x="1171575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4" name="Google Shape;1764;p2"/>
            <p:cNvSpPr/>
            <p:nvPr/>
          </p:nvSpPr>
          <p:spPr>
            <a:xfrm>
              <a:off x="1171575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5" name="Google Shape;1765;p2"/>
            <p:cNvSpPr/>
            <p:nvPr/>
          </p:nvSpPr>
          <p:spPr>
            <a:xfrm>
              <a:off x="1171575" y="23930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6" name="Google Shape;1766;p2"/>
            <p:cNvSpPr/>
            <p:nvPr/>
          </p:nvSpPr>
          <p:spPr>
            <a:xfrm>
              <a:off x="1104350" y="22363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7" name="Google Shape;1767;p2"/>
            <p:cNvSpPr/>
            <p:nvPr/>
          </p:nvSpPr>
          <p:spPr>
            <a:xfrm>
              <a:off x="1104350" y="231470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8" name="Google Shape;1768;p2"/>
            <p:cNvSpPr/>
            <p:nvPr/>
          </p:nvSpPr>
          <p:spPr>
            <a:xfrm>
              <a:off x="1104350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9" name="Google Shape;1769;p2"/>
            <p:cNvSpPr/>
            <p:nvPr/>
          </p:nvSpPr>
          <p:spPr>
            <a:xfrm>
              <a:off x="1037150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0" name="Google Shape;1770;p2"/>
            <p:cNvSpPr/>
            <p:nvPr/>
          </p:nvSpPr>
          <p:spPr>
            <a:xfrm>
              <a:off x="1037150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1" name="Google Shape;1771;p2"/>
            <p:cNvSpPr/>
            <p:nvPr/>
          </p:nvSpPr>
          <p:spPr>
            <a:xfrm>
              <a:off x="1037125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2" name="Google Shape;1772;p2"/>
            <p:cNvSpPr/>
            <p:nvPr/>
          </p:nvSpPr>
          <p:spPr>
            <a:xfrm>
              <a:off x="1037125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3" name="Google Shape;1773;p2"/>
            <p:cNvSpPr/>
            <p:nvPr/>
          </p:nvSpPr>
          <p:spPr>
            <a:xfrm>
              <a:off x="1171575" y="28631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4" name="Google Shape;1774;p2"/>
            <p:cNvSpPr/>
            <p:nvPr/>
          </p:nvSpPr>
          <p:spPr>
            <a:xfrm>
              <a:off x="1171575" y="29415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5" name="Google Shape;1775;p2"/>
            <p:cNvSpPr/>
            <p:nvPr/>
          </p:nvSpPr>
          <p:spPr>
            <a:xfrm>
              <a:off x="1171575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6" name="Google Shape;1776;p2"/>
            <p:cNvSpPr/>
            <p:nvPr/>
          </p:nvSpPr>
          <p:spPr>
            <a:xfrm>
              <a:off x="1171575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7" name="Google Shape;1777;p2"/>
            <p:cNvSpPr/>
            <p:nvPr/>
          </p:nvSpPr>
          <p:spPr>
            <a:xfrm>
              <a:off x="1104350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8" name="Google Shape;1778;p2"/>
            <p:cNvSpPr/>
            <p:nvPr/>
          </p:nvSpPr>
          <p:spPr>
            <a:xfrm>
              <a:off x="1104350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9" name="Google Shape;1779;p2"/>
            <p:cNvSpPr/>
            <p:nvPr/>
          </p:nvSpPr>
          <p:spPr>
            <a:xfrm>
              <a:off x="1104350" y="30198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0" name="Google Shape;1780;p2"/>
            <p:cNvSpPr/>
            <p:nvPr/>
          </p:nvSpPr>
          <p:spPr>
            <a:xfrm>
              <a:off x="1104350" y="309825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1" name="Google Shape;1781;p2"/>
            <p:cNvSpPr/>
            <p:nvPr/>
          </p:nvSpPr>
          <p:spPr>
            <a:xfrm>
              <a:off x="1037125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2" name="Google Shape;1782;p2"/>
            <p:cNvSpPr/>
            <p:nvPr/>
          </p:nvSpPr>
          <p:spPr>
            <a:xfrm>
              <a:off x="1037125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3" name="Google Shape;1783;p2"/>
            <p:cNvSpPr/>
            <p:nvPr/>
          </p:nvSpPr>
          <p:spPr>
            <a:xfrm>
              <a:off x="1037150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4" name="Google Shape;1784;p2"/>
            <p:cNvSpPr/>
            <p:nvPr/>
          </p:nvSpPr>
          <p:spPr>
            <a:xfrm>
              <a:off x="1037150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785" name="Google Shape;1785;p2"/>
          <p:cNvSpPr/>
          <p:nvPr/>
        </p:nvSpPr>
        <p:spPr>
          <a:xfrm>
            <a:off x="531775" y="-489552"/>
            <a:ext cx="1891083" cy="1891083"/>
          </a:xfrm>
          <a:custGeom>
            <a:avLst/>
            <a:gdLst/>
            <a:ahLst/>
            <a:cxnLst/>
            <a:rect l="l" t="t" r="r" b="b"/>
            <a:pathLst>
              <a:path w="55702" h="55702" extrusionOk="0">
                <a:moveTo>
                  <a:pt x="27851" y="210"/>
                </a:moveTo>
                <a:cubicBezTo>
                  <a:pt x="43093" y="210"/>
                  <a:pt x="55493" y="12609"/>
                  <a:pt x="55493" y="27851"/>
                </a:cubicBezTo>
                <a:cubicBezTo>
                  <a:pt x="55493" y="43093"/>
                  <a:pt x="43093" y="55493"/>
                  <a:pt x="27851" y="55493"/>
                </a:cubicBezTo>
                <a:cubicBezTo>
                  <a:pt x="12609" y="55493"/>
                  <a:pt x="210" y="43093"/>
                  <a:pt x="210" y="27851"/>
                </a:cubicBezTo>
                <a:cubicBezTo>
                  <a:pt x="210" y="12609"/>
                  <a:pt x="12609" y="210"/>
                  <a:pt x="27851" y="210"/>
                </a:cubicBezTo>
                <a:close/>
                <a:moveTo>
                  <a:pt x="27851" y="1"/>
                </a:moveTo>
                <a:cubicBezTo>
                  <a:pt x="12494" y="1"/>
                  <a:pt x="0" y="12494"/>
                  <a:pt x="0" y="27851"/>
                </a:cubicBezTo>
                <a:cubicBezTo>
                  <a:pt x="0" y="43208"/>
                  <a:pt x="12494" y="55702"/>
                  <a:pt x="27851" y="55702"/>
                </a:cubicBezTo>
                <a:cubicBezTo>
                  <a:pt x="43208" y="55702"/>
                  <a:pt x="55702" y="43208"/>
                  <a:pt x="55702" y="27851"/>
                </a:cubicBezTo>
                <a:cubicBezTo>
                  <a:pt x="55702" y="12494"/>
                  <a:pt x="43208" y="1"/>
                  <a:pt x="278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86" name="Google Shape;1786;p2"/>
          <p:cNvSpPr/>
          <p:nvPr/>
        </p:nvSpPr>
        <p:spPr>
          <a:xfrm>
            <a:off x="796150" y="-506867"/>
            <a:ext cx="1737934" cy="1644029"/>
          </a:xfrm>
          <a:custGeom>
            <a:avLst/>
            <a:gdLst/>
            <a:ahLst/>
            <a:cxnLst/>
            <a:rect l="l" t="t" r="r" b="b"/>
            <a:pathLst>
              <a:path w="51191" h="48425" extrusionOk="0">
                <a:moveTo>
                  <a:pt x="20064" y="1"/>
                </a:moveTo>
                <a:cubicBezTo>
                  <a:pt x="12798" y="1"/>
                  <a:pt x="5532" y="2766"/>
                  <a:pt x="0" y="8298"/>
                </a:cubicBezTo>
                <a:lnTo>
                  <a:pt x="889" y="9186"/>
                </a:lnTo>
                <a:cubicBezTo>
                  <a:pt x="6175" y="3899"/>
                  <a:pt x="13120" y="1256"/>
                  <a:pt x="20064" y="1256"/>
                </a:cubicBezTo>
                <a:cubicBezTo>
                  <a:pt x="27009" y="1256"/>
                  <a:pt x="33953" y="3899"/>
                  <a:pt x="39240" y="9186"/>
                </a:cubicBezTo>
                <a:cubicBezTo>
                  <a:pt x="49813" y="19759"/>
                  <a:pt x="49813" y="36964"/>
                  <a:pt x="39240" y="47537"/>
                </a:cubicBezTo>
                <a:lnTo>
                  <a:pt x="40128" y="48425"/>
                </a:lnTo>
                <a:cubicBezTo>
                  <a:pt x="51191" y="37361"/>
                  <a:pt x="51191" y="19360"/>
                  <a:pt x="40128" y="8298"/>
                </a:cubicBezTo>
                <a:cubicBezTo>
                  <a:pt x="34597" y="2766"/>
                  <a:pt x="27330" y="1"/>
                  <a:pt x="2006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787" name="Google Shape;1787;p2"/>
          <p:cNvGrpSpPr/>
          <p:nvPr/>
        </p:nvGrpSpPr>
        <p:grpSpPr>
          <a:xfrm>
            <a:off x="858989" y="-149437"/>
            <a:ext cx="1236640" cy="1210852"/>
            <a:chOff x="236475" y="527300"/>
            <a:chExt cx="1124525" cy="1101075"/>
          </a:xfrm>
        </p:grpSpPr>
        <p:sp>
          <p:nvSpPr>
            <p:cNvPr id="1788" name="Google Shape;1788;p2"/>
            <p:cNvSpPr/>
            <p:nvPr/>
          </p:nvSpPr>
          <p:spPr>
            <a:xfrm>
              <a:off x="4352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9" name="Google Shape;1789;p2"/>
            <p:cNvSpPr/>
            <p:nvPr/>
          </p:nvSpPr>
          <p:spPr>
            <a:xfrm>
              <a:off x="4750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0" name="Google Shape;1790;p2"/>
            <p:cNvSpPr/>
            <p:nvPr/>
          </p:nvSpPr>
          <p:spPr>
            <a:xfrm>
              <a:off x="5147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1" name="Google Shape;1791;p2"/>
            <p:cNvSpPr/>
            <p:nvPr/>
          </p:nvSpPr>
          <p:spPr>
            <a:xfrm>
              <a:off x="5545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2" name="Google Shape;1792;p2"/>
            <p:cNvSpPr/>
            <p:nvPr/>
          </p:nvSpPr>
          <p:spPr>
            <a:xfrm>
              <a:off x="594250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3" name="Google Shape;1793;p2"/>
            <p:cNvSpPr/>
            <p:nvPr/>
          </p:nvSpPr>
          <p:spPr>
            <a:xfrm>
              <a:off x="63402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4" name="Google Shape;1794;p2"/>
            <p:cNvSpPr/>
            <p:nvPr/>
          </p:nvSpPr>
          <p:spPr>
            <a:xfrm>
              <a:off x="67377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5" name="Google Shape;1795;p2"/>
            <p:cNvSpPr/>
            <p:nvPr/>
          </p:nvSpPr>
          <p:spPr>
            <a:xfrm>
              <a:off x="71352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6" name="Google Shape;1796;p2"/>
            <p:cNvSpPr/>
            <p:nvPr/>
          </p:nvSpPr>
          <p:spPr>
            <a:xfrm>
              <a:off x="7533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7" name="Google Shape;1797;p2"/>
            <p:cNvSpPr/>
            <p:nvPr/>
          </p:nvSpPr>
          <p:spPr>
            <a:xfrm>
              <a:off x="793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8" name="Google Shape;1798;p2"/>
            <p:cNvSpPr/>
            <p:nvPr/>
          </p:nvSpPr>
          <p:spPr>
            <a:xfrm>
              <a:off x="832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9" name="Google Shape;1799;p2"/>
            <p:cNvSpPr/>
            <p:nvPr/>
          </p:nvSpPr>
          <p:spPr>
            <a:xfrm>
              <a:off x="8725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0" name="Google Shape;1800;p2"/>
            <p:cNvSpPr/>
            <p:nvPr/>
          </p:nvSpPr>
          <p:spPr>
            <a:xfrm>
              <a:off x="9123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1" name="Google Shape;1801;p2"/>
            <p:cNvSpPr/>
            <p:nvPr/>
          </p:nvSpPr>
          <p:spPr>
            <a:xfrm>
              <a:off x="952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2" name="Google Shape;1802;p2"/>
            <p:cNvSpPr/>
            <p:nvPr/>
          </p:nvSpPr>
          <p:spPr>
            <a:xfrm>
              <a:off x="991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3" name="Google Shape;1803;p2"/>
            <p:cNvSpPr/>
            <p:nvPr/>
          </p:nvSpPr>
          <p:spPr>
            <a:xfrm>
              <a:off x="103157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9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4" name="Google Shape;1804;p2"/>
            <p:cNvSpPr/>
            <p:nvPr/>
          </p:nvSpPr>
          <p:spPr>
            <a:xfrm>
              <a:off x="10713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5" name="Google Shape;1805;p2"/>
            <p:cNvSpPr/>
            <p:nvPr/>
          </p:nvSpPr>
          <p:spPr>
            <a:xfrm>
              <a:off x="11111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6" name="Google Shape;1806;p2"/>
            <p:cNvSpPr/>
            <p:nvPr/>
          </p:nvSpPr>
          <p:spPr>
            <a:xfrm>
              <a:off x="11508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7" name="Google Shape;1807;p2"/>
            <p:cNvSpPr/>
            <p:nvPr/>
          </p:nvSpPr>
          <p:spPr>
            <a:xfrm>
              <a:off x="3971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8" name="Google Shape;1808;p2"/>
            <p:cNvSpPr/>
            <p:nvPr/>
          </p:nvSpPr>
          <p:spPr>
            <a:xfrm>
              <a:off x="43525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9" name="Google Shape;1809;p2"/>
            <p:cNvSpPr/>
            <p:nvPr/>
          </p:nvSpPr>
          <p:spPr>
            <a:xfrm>
              <a:off x="47500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0" name="Google Shape;1810;p2"/>
            <p:cNvSpPr/>
            <p:nvPr/>
          </p:nvSpPr>
          <p:spPr>
            <a:xfrm>
              <a:off x="51642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1" name="Google Shape;1811;p2"/>
            <p:cNvSpPr/>
            <p:nvPr/>
          </p:nvSpPr>
          <p:spPr>
            <a:xfrm>
              <a:off x="5545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2" name="Google Shape;1812;p2"/>
            <p:cNvSpPr/>
            <p:nvPr/>
          </p:nvSpPr>
          <p:spPr>
            <a:xfrm>
              <a:off x="595925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3" name="Google Shape;1813;p2"/>
            <p:cNvSpPr/>
            <p:nvPr/>
          </p:nvSpPr>
          <p:spPr>
            <a:xfrm>
              <a:off x="63402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4" name="Google Shape;1814;p2"/>
            <p:cNvSpPr/>
            <p:nvPr/>
          </p:nvSpPr>
          <p:spPr>
            <a:xfrm>
              <a:off x="67377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5" name="Google Shape;1815;p2"/>
            <p:cNvSpPr/>
            <p:nvPr/>
          </p:nvSpPr>
          <p:spPr>
            <a:xfrm>
              <a:off x="4750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6" name="Google Shape;1816;p2"/>
            <p:cNvSpPr/>
            <p:nvPr/>
          </p:nvSpPr>
          <p:spPr>
            <a:xfrm>
              <a:off x="5147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7" name="Google Shape;1817;p2"/>
            <p:cNvSpPr/>
            <p:nvPr/>
          </p:nvSpPr>
          <p:spPr>
            <a:xfrm>
              <a:off x="5545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8" name="Google Shape;1818;p2"/>
            <p:cNvSpPr/>
            <p:nvPr/>
          </p:nvSpPr>
          <p:spPr>
            <a:xfrm>
              <a:off x="594250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9" name="Google Shape;1819;p2"/>
            <p:cNvSpPr/>
            <p:nvPr/>
          </p:nvSpPr>
          <p:spPr>
            <a:xfrm>
              <a:off x="63402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0" name="Google Shape;1820;p2"/>
            <p:cNvSpPr/>
            <p:nvPr/>
          </p:nvSpPr>
          <p:spPr>
            <a:xfrm>
              <a:off x="67377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1" name="Google Shape;1821;p2"/>
            <p:cNvSpPr/>
            <p:nvPr/>
          </p:nvSpPr>
          <p:spPr>
            <a:xfrm>
              <a:off x="71352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2" name="Google Shape;1822;p2"/>
            <p:cNvSpPr/>
            <p:nvPr/>
          </p:nvSpPr>
          <p:spPr>
            <a:xfrm>
              <a:off x="7533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3" name="Google Shape;1823;p2"/>
            <p:cNvSpPr/>
            <p:nvPr/>
          </p:nvSpPr>
          <p:spPr>
            <a:xfrm>
              <a:off x="793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4" name="Google Shape;1824;p2"/>
            <p:cNvSpPr/>
            <p:nvPr/>
          </p:nvSpPr>
          <p:spPr>
            <a:xfrm>
              <a:off x="832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5" name="Google Shape;1825;p2"/>
            <p:cNvSpPr/>
            <p:nvPr/>
          </p:nvSpPr>
          <p:spPr>
            <a:xfrm>
              <a:off x="8725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6" name="Google Shape;1826;p2"/>
            <p:cNvSpPr/>
            <p:nvPr/>
          </p:nvSpPr>
          <p:spPr>
            <a:xfrm>
              <a:off x="9123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7" name="Google Shape;1827;p2"/>
            <p:cNvSpPr/>
            <p:nvPr/>
          </p:nvSpPr>
          <p:spPr>
            <a:xfrm>
              <a:off x="952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8" name="Google Shape;1828;p2"/>
            <p:cNvSpPr/>
            <p:nvPr/>
          </p:nvSpPr>
          <p:spPr>
            <a:xfrm>
              <a:off x="991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9" name="Google Shape;1829;p2"/>
            <p:cNvSpPr/>
            <p:nvPr/>
          </p:nvSpPr>
          <p:spPr>
            <a:xfrm>
              <a:off x="103157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0" name="Google Shape;1830;p2"/>
            <p:cNvSpPr/>
            <p:nvPr/>
          </p:nvSpPr>
          <p:spPr>
            <a:xfrm>
              <a:off x="10713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1" name="Google Shape;1831;p2"/>
            <p:cNvSpPr/>
            <p:nvPr/>
          </p:nvSpPr>
          <p:spPr>
            <a:xfrm>
              <a:off x="11111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2" name="Google Shape;1832;p2"/>
            <p:cNvSpPr/>
            <p:nvPr/>
          </p:nvSpPr>
          <p:spPr>
            <a:xfrm>
              <a:off x="7152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3" name="Google Shape;1833;p2"/>
            <p:cNvSpPr/>
            <p:nvPr/>
          </p:nvSpPr>
          <p:spPr>
            <a:xfrm>
              <a:off x="7533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4" name="Google Shape;1834;p2"/>
            <p:cNvSpPr/>
            <p:nvPr/>
          </p:nvSpPr>
          <p:spPr>
            <a:xfrm>
              <a:off x="794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5" name="Google Shape;1835;p2"/>
            <p:cNvSpPr/>
            <p:nvPr/>
          </p:nvSpPr>
          <p:spPr>
            <a:xfrm>
              <a:off x="83282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6" name="Google Shape;1836;p2"/>
            <p:cNvSpPr/>
            <p:nvPr/>
          </p:nvSpPr>
          <p:spPr>
            <a:xfrm>
              <a:off x="87257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7" name="Google Shape;1837;p2"/>
            <p:cNvSpPr/>
            <p:nvPr/>
          </p:nvSpPr>
          <p:spPr>
            <a:xfrm>
              <a:off x="9139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8" name="Google Shape;1838;p2"/>
            <p:cNvSpPr/>
            <p:nvPr/>
          </p:nvSpPr>
          <p:spPr>
            <a:xfrm>
              <a:off x="953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9" name="Google Shape;1839;p2"/>
            <p:cNvSpPr/>
            <p:nvPr/>
          </p:nvSpPr>
          <p:spPr>
            <a:xfrm>
              <a:off x="9934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0" name="Google Shape;1840;p2"/>
            <p:cNvSpPr/>
            <p:nvPr/>
          </p:nvSpPr>
          <p:spPr>
            <a:xfrm>
              <a:off x="10332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1" name="Google Shape;1841;p2"/>
            <p:cNvSpPr/>
            <p:nvPr/>
          </p:nvSpPr>
          <p:spPr>
            <a:xfrm>
              <a:off x="107297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2" name="Google Shape;1842;p2"/>
            <p:cNvSpPr/>
            <p:nvPr/>
          </p:nvSpPr>
          <p:spPr>
            <a:xfrm>
              <a:off x="11127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3" name="Google Shape;1843;p2"/>
            <p:cNvSpPr/>
            <p:nvPr/>
          </p:nvSpPr>
          <p:spPr>
            <a:xfrm>
              <a:off x="1152500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4" name="Google Shape;1844;p2"/>
            <p:cNvSpPr/>
            <p:nvPr/>
          </p:nvSpPr>
          <p:spPr>
            <a:xfrm>
              <a:off x="119227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5" name="Google Shape;1845;p2"/>
            <p:cNvSpPr/>
            <p:nvPr/>
          </p:nvSpPr>
          <p:spPr>
            <a:xfrm>
              <a:off x="355750" y="14140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6" name="Google Shape;1846;p2"/>
            <p:cNvSpPr/>
            <p:nvPr/>
          </p:nvSpPr>
          <p:spPr>
            <a:xfrm>
              <a:off x="3971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7" name="Google Shape;1847;p2"/>
            <p:cNvSpPr/>
            <p:nvPr/>
          </p:nvSpPr>
          <p:spPr>
            <a:xfrm>
              <a:off x="43525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8" name="Google Shape;1848;p2"/>
            <p:cNvSpPr/>
            <p:nvPr/>
          </p:nvSpPr>
          <p:spPr>
            <a:xfrm>
              <a:off x="47500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9" name="Google Shape;1849;p2"/>
            <p:cNvSpPr/>
            <p:nvPr/>
          </p:nvSpPr>
          <p:spPr>
            <a:xfrm>
              <a:off x="5164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0" name="Google Shape;1850;p2"/>
            <p:cNvSpPr/>
            <p:nvPr/>
          </p:nvSpPr>
          <p:spPr>
            <a:xfrm>
              <a:off x="5545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1" name="Google Shape;1851;p2"/>
            <p:cNvSpPr/>
            <p:nvPr/>
          </p:nvSpPr>
          <p:spPr>
            <a:xfrm>
              <a:off x="595925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2" name="Google Shape;1852;p2"/>
            <p:cNvSpPr/>
            <p:nvPr/>
          </p:nvSpPr>
          <p:spPr>
            <a:xfrm>
              <a:off x="63402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3" name="Google Shape;1853;p2"/>
            <p:cNvSpPr/>
            <p:nvPr/>
          </p:nvSpPr>
          <p:spPr>
            <a:xfrm>
              <a:off x="67377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4" name="Google Shape;1854;p2"/>
            <p:cNvSpPr/>
            <p:nvPr/>
          </p:nvSpPr>
          <p:spPr>
            <a:xfrm>
              <a:off x="7152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5" name="Google Shape;1855;p2"/>
            <p:cNvSpPr/>
            <p:nvPr/>
          </p:nvSpPr>
          <p:spPr>
            <a:xfrm>
              <a:off x="7533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6" name="Google Shape;1856;p2"/>
            <p:cNvSpPr/>
            <p:nvPr/>
          </p:nvSpPr>
          <p:spPr>
            <a:xfrm>
              <a:off x="794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7" name="Google Shape;1857;p2"/>
            <p:cNvSpPr/>
            <p:nvPr/>
          </p:nvSpPr>
          <p:spPr>
            <a:xfrm>
              <a:off x="83282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8" name="Google Shape;1858;p2"/>
            <p:cNvSpPr/>
            <p:nvPr/>
          </p:nvSpPr>
          <p:spPr>
            <a:xfrm>
              <a:off x="87257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9" name="Google Shape;1859;p2"/>
            <p:cNvSpPr/>
            <p:nvPr/>
          </p:nvSpPr>
          <p:spPr>
            <a:xfrm>
              <a:off x="9139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0" name="Google Shape;1860;p2"/>
            <p:cNvSpPr/>
            <p:nvPr/>
          </p:nvSpPr>
          <p:spPr>
            <a:xfrm>
              <a:off x="953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1" name="Google Shape;1861;p2"/>
            <p:cNvSpPr/>
            <p:nvPr/>
          </p:nvSpPr>
          <p:spPr>
            <a:xfrm>
              <a:off x="9934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2" name="Google Shape;1862;p2"/>
            <p:cNvSpPr/>
            <p:nvPr/>
          </p:nvSpPr>
          <p:spPr>
            <a:xfrm>
              <a:off x="10332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3" name="Google Shape;1863;p2"/>
            <p:cNvSpPr/>
            <p:nvPr/>
          </p:nvSpPr>
          <p:spPr>
            <a:xfrm>
              <a:off x="107297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4" name="Google Shape;1864;p2"/>
            <p:cNvSpPr/>
            <p:nvPr/>
          </p:nvSpPr>
          <p:spPr>
            <a:xfrm>
              <a:off x="11127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5" name="Google Shape;1865;p2"/>
            <p:cNvSpPr/>
            <p:nvPr/>
          </p:nvSpPr>
          <p:spPr>
            <a:xfrm>
              <a:off x="1152500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6" name="Google Shape;1866;p2"/>
            <p:cNvSpPr/>
            <p:nvPr/>
          </p:nvSpPr>
          <p:spPr>
            <a:xfrm>
              <a:off x="119227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7" name="Google Shape;1867;p2"/>
            <p:cNvSpPr/>
            <p:nvPr/>
          </p:nvSpPr>
          <p:spPr>
            <a:xfrm>
              <a:off x="12320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8" name="Google Shape;1868;p2"/>
            <p:cNvSpPr/>
            <p:nvPr/>
          </p:nvSpPr>
          <p:spPr>
            <a:xfrm>
              <a:off x="35575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9" name="Google Shape;1869;p2"/>
            <p:cNvSpPr/>
            <p:nvPr/>
          </p:nvSpPr>
          <p:spPr>
            <a:xfrm>
              <a:off x="3971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0" name="Google Shape;1870;p2"/>
            <p:cNvSpPr/>
            <p:nvPr/>
          </p:nvSpPr>
          <p:spPr>
            <a:xfrm>
              <a:off x="435250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1" name="Google Shape;1871;p2"/>
            <p:cNvSpPr/>
            <p:nvPr/>
          </p:nvSpPr>
          <p:spPr>
            <a:xfrm>
              <a:off x="47500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2" name="Google Shape;1872;p2"/>
            <p:cNvSpPr/>
            <p:nvPr/>
          </p:nvSpPr>
          <p:spPr>
            <a:xfrm>
              <a:off x="5164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3" name="Google Shape;1873;p2"/>
            <p:cNvSpPr/>
            <p:nvPr/>
          </p:nvSpPr>
          <p:spPr>
            <a:xfrm>
              <a:off x="554500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4" name="Google Shape;1874;p2"/>
            <p:cNvSpPr/>
            <p:nvPr/>
          </p:nvSpPr>
          <p:spPr>
            <a:xfrm>
              <a:off x="595925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5" name="Google Shape;1875;p2"/>
            <p:cNvSpPr/>
            <p:nvPr/>
          </p:nvSpPr>
          <p:spPr>
            <a:xfrm>
              <a:off x="634025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6" name="Google Shape;1876;p2"/>
            <p:cNvSpPr/>
            <p:nvPr/>
          </p:nvSpPr>
          <p:spPr>
            <a:xfrm>
              <a:off x="673775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7" name="Google Shape;1877;p2"/>
            <p:cNvSpPr/>
            <p:nvPr/>
          </p:nvSpPr>
          <p:spPr>
            <a:xfrm>
              <a:off x="7152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8" name="Google Shape;1878;p2"/>
            <p:cNvSpPr/>
            <p:nvPr/>
          </p:nvSpPr>
          <p:spPr>
            <a:xfrm>
              <a:off x="753300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9" name="Google Shape;1879;p2"/>
            <p:cNvSpPr/>
            <p:nvPr/>
          </p:nvSpPr>
          <p:spPr>
            <a:xfrm>
              <a:off x="794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0" name="Google Shape;1880;p2"/>
            <p:cNvSpPr/>
            <p:nvPr/>
          </p:nvSpPr>
          <p:spPr>
            <a:xfrm>
              <a:off x="832825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1" name="Google Shape;1881;p2"/>
            <p:cNvSpPr/>
            <p:nvPr/>
          </p:nvSpPr>
          <p:spPr>
            <a:xfrm>
              <a:off x="872575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2" name="Google Shape;1882;p2"/>
            <p:cNvSpPr/>
            <p:nvPr/>
          </p:nvSpPr>
          <p:spPr>
            <a:xfrm>
              <a:off x="9139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3" name="Google Shape;1883;p2"/>
            <p:cNvSpPr/>
            <p:nvPr/>
          </p:nvSpPr>
          <p:spPr>
            <a:xfrm>
              <a:off x="953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4" name="Google Shape;1884;p2"/>
            <p:cNvSpPr/>
            <p:nvPr/>
          </p:nvSpPr>
          <p:spPr>
            <a:xfrm>
              <a:off x="9934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5" name="Google Shape;1885;p2"/>
            <p:cNvSpPr/>
            <p:nvPr/>
          </p:nvSpPr>
          <p:spPr>
            <a:xfrm>
              <a:off x="10332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6" name="Google Shape;1886;p2"/>
            <p:cNvSpPr/>
            <p:nvPr/>
          </p:nvSpPr>
          <p:spPr>
            <a:xfrm>
              <a:off x="107297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7" name="Google Shape;1887;p2"/>
            <p:cNvSpPr/>
            <p:nvPr/>
          </p:nvSpPr>
          <p:spPr>
            <a:xfrm>
              <a:off x="11127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8" name="Google Shape;1888;p2"/>
            <p:cNvSpPr/>
            <p:nvPr/>
          </p:nvSpPr>
          <p:spPr>
            <a:xfrm>
              <a:off x="1152500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9" name="Google Shape;1889;p2"/>
            <p:cNvSpPr/>
            <p:nvPr/>
          </p:nvSpPr>
          <p:spPr>
            <a:xfrm>
              <a:off x="119227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0" name="Google Shape;1890;p2"/>
            <p:cNvSpPr/>
            <p:nvPr/>
          </p:nvSpPr>
          <p:spPr>
            <a:xfrm>
              <a:off x="12320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1" name="Google Shape;1891;p2"/>
            <p:cNvSpPr/>
            <p:nvPr/>
          </p:nvSpPr>
          <p:spPr>
            <a:xfrm>
              <a:off x="3176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2" name="Google Shape;1892;p2"/>
            <p:cNvSpPr/>
            <p:nvPr/>
          </p:nvSpPr>
          <p:spPr>
            <a:xfrm>
              <a:off x="3557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3" name="Google Shape;1893;p2"/>
            <p:cNvSpPr/>
            <p:nvPr/>
          </p:nvSpPr>
          <p:spPr>
            <a:xfrm>
              <a:off x="3971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4" name="Google Shape;1894;p2"/>
            <p:cNvSpPr/>
            <p:nvPr/>
          </p:nvSpPr>
          <p:spPr>
            <a:xfrm>
              <a:off x="4352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5" name="Google Shape;1895;p2"/>
            <p:cNvSpPr/>
            <p:nvPr/>
          </p:nvSpPr>
          <p:spPr>
            <a:xfrm>
              <a:off x="47500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6" name="Google Shape;1896;p2"/>
            <p:cNvSpPr/>
            <p:nvPr/>
          </p:nvSpPr>
          <p:spPr>
            <a:xfrm>
              <a:off x="5164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7" name="Google Shape;1897;p2"/>
            <p:cNvSpPr/>
            <p:nvPr/>
          </p:nvSpPr>
          <p:spPr>
            <a:xfrm>
              <a:off x="5545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8" name="Google Shape;1898;p2"/>
            <p:cNvSpPr/>
            <p:nvPr/>
          </p:nvSpPr>
          <p:spPr>
            <a:xfrm>
              <a:off x="595925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9" name="Google Shape;1899;p2"/>
            <p:cNvSpPr/>
            <p:nvPr/>
          </p:nvSpPr>
          <p:spPr>
            <a:xfrm>
              <a:off x="63402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0" name="Google Shape;1900;p2"/>
            <p:cNvSpPr/>
            <p:nvPr/>
          </p:nvSpPr>
          <p:spPr>
            <a:xfrm>
              <a:off x="67377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1" name="Google Shape;1901;p2"/>
            <p:cNvSpPr/>
            <p:nvPr/>
          </p:nvSpPr>
          <p:spPr>
            <a:xfrm>
              <a:off x="7152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2" name="Google Shape;1902;p2"/>
            <p:cNvSpPr/>
            <p:nvPr/>
          </p:nvSpPr>
          <p:spPr>
            <a:xfrm>
              <a:off x="7533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3" name="Google Shape;1903;p2"/>
            <p:cNvSpPr/>
            <p:nvPr/>
          </p:nvSpPr>
          <p:spPr>
            <a:xfrm>
              <a:off x="794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4" name="Google Shape;1904;p2"/>
            <p:cNvSpPr/>
            <p:nvPr/>
          </p:nvSpPr>
          <p:spPr>
            <a:xfrm>
              <a:off x="83282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5" name="Google Shape;1905;p2"/>
            <p:cNvSpPr/>
            <p:nvPr/>
          </p:nvSpPr>
          <p:spPr>
            <a:xfrm>
              <a:off x="87257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6" name="Google Shape;1906;p2"/>
            <p:cNvSpPr/>
            <p:nvPr/>
          </p:nvSpPr>
          <p:spPr>
            <a:xfrm>
              <a:off x="9139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7" name="Google Shape;1907;p2"/>
            <p:cNvSpPr/>
            <p:nvPr/>
          </p:nvSpPr>
          <p:spPr>
            <a:xfrm>
              <a:off x="953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8" name="Google Shape;1908;p2"/>
            <p:cNvSpPr/>
            <p:nvPr/>
          </p:nvSpPr>
          <p:spPr>
            <a:xfrm>
              <a:off x="9934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9" name="Google Shape;1909;p2"/>
            <p:cNvSpPr/>
            <p:nvPr/>
          </p:nvSpPr>
          <p:spPr>
            <a:xfrm>
              <a:off x="10332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0" name="Google Shape;1910;p2"/>
            <p:cNvSpPr/>
            <p:nvPr/>
          </p:nvSpPr>
          <p:spPr>
            <a:xfrm>
              <a:off x="10729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1" name="Google Shape;1911;p2"/>
            <p:cNvSpPr/>
            <p:nvPr/>
          </p:nvSpPr>
          <p:spPr>
            <a:xfrm>
              <a:off x="11127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2" name="Google Shape;1912;p2"/>
            <p:cNvSpPr/>
            <p:nvPr/>
          </p:nvSpPr>
          <p:spPr>
            <a:xfrm>
              <a:off x="1152500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3" name="Google Shape;1913;p2"/>
            <p:cNvSpPr/>
            <p:nvPr/>
          </p:nvSpPr>
          <p:spPr>
            <a:xfrm>
              <a:off x="119227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4" name="Google Shape;1914;p2"/>
            <p:cNvSpPr/>
            <p:nvPr/>
          </p:nvSpPr>
          <p:spPr>
            <a:xfrm>
              <a:off x="12320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5" name="Google Shape;1915;p2"/>
            <p:cNvSpPr/>
            <p:nvPr/>
          </p:nvSpPr>
          <p:spPr>
            <a:xfrm>
              <a:off x="3176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6" name="Google Shape;1916;p2"/>
            <p:cNvSpPr/>
            <p:nvPr/>
          </p:nvSpPr>
          <p:spPr>
            <a:xfrm>
              <a:off x="3557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7" name="Google Shape;1917;p2"/>
            <p:cNvSpPr/>
            <p:nvPr/>
          </p:nvSpPr>
          <p:spPr>
            <a:xfrm>
              <a:off x="3971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3"/>
                    <a:pt x="88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8" name="Google Shape;1918;p2"/>
            <p:cNvSpPr/>
            <p:nvPr/>
          </p:nvSpPr>
          <p:spPr>
            <a:xfrm>
              <a:off x="4352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9" name="Google Shape;1919;p2"/>
            <p:cNvSpPr/>
            <p:nvPr/>
          </p:nvSpPr>
          <p:spPr>
            <a:xfrm>
              <a:off x="47500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0" name="Google Shape;1920;p2"/>
            <p:cNvSpPr/>
            <p:nvPr/>
          </p:nvSpPr>
          <p:spPr>
            <a:xfrm>
              <a:off x="5164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1" name="Google Shape;1921;p2"/>
            <p:cNvSpPr/>
            <p:nvPr/>
          </p:nvSpPr>
          <p:spPr>
            <a:xfrm>
              <a:off x="5545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2" name="Google Shape;1922;p2"/>
            <p:cNvSpPr/>
            <p:nvPr/>
          </p:nvSpPr>
          <p:spPr>
            <a:xfrm>
              <a:off x="595925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3" name="Google Shape;1923;p2"/>
            <p:cNvSpPr/>
            <p:nvPr/>
          </p:nvSpPr>
          <p:spPr>
            <a:xfrm>
              <a:off x="63402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4" name="Google Shape;1924;p2"/>
            <p:cNvSpPr/>
            <p:nvPr/>
          </p:nvSpPr>
          <p:spPr>
            <a:xfrm>
              <a:off x="67377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5" name="Google Shape;1925;p2"/>
            <p:cNvSpPr/>
            <p:nvPr/>
          </p:nvSpPr>
          <p:spPr>
            <a:xfrm>
              <a:off x="7152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6" name="Google Shape;1926;p2"/>
            <p:cNvSpPr/>
            <p:nvPr/>
          </p:nvSpPr>
          <p:spPr>
            <a:xfrm>
              <a:off x="7533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7" name="Google Shape;1927;p2"/>
            <p:cNvSpPr/>
            <p:nvPr/>
          </p:nvSpPr>
          <p:spPr>
            <a:xfrm>
              <a:off x="794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8" name="Google Shape;1928;p2"/>
            <p:cNvSpPr/>
            <p:nvPr/>
          </p:nvSpPr>
          <p:spPr>
            <a:xfrm>
              <a:off x="83282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9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9" name="Google Shape;1929;p2"/>
            <p:cNvSpPr/>
            <p:nvPr/>
          </p:nvSpPr>
          <p:spPr>
            <a:xfrm>
              <a:off x="87257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0" name="Google Shape;1930;p2"/>
            <p:cNvSpPr/>
            <p:nvPr/>
          </p:nvSpPr>
          <p:spPr>
            <a:xfrm>
              <a:off x="9139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1" name="Google Shape;1931;p2"/>
            <p:cNvSpPr/>
            <p:nvPr/>
          </p:nvSpPr>
          <p:spPr>
            <a:xfrm>
              <a:off x="953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2" name="Google Shape;1932;p2"/>
            <p:cNvSpPr/>
            <p:nvPr/>
          </p:nvSpPr>
          <p:spPr>
            <a:xfrm>
              <a:off x="9934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3" y="389"/>
                    <a:pt x="389" y="303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3" name="Google Shape;1933;p2"/>
            <p:cNvSpPr/>
            <p:nvPr/>
          </p:nvSpPr>
          <p:spPr>
            <a:xfrm>
              <a:off x="10332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4" name="Google Shape;1934;p2"/>
            <p:cNvSpPr/>
            <p:nvPr/>
          </p:nvSpPr>
          <p:spPr>
            <a:xfrm>
              <a:off x="10729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5" name="Google Shape;1935;p2"/>
            <p:cNvSpPr/>
            <p:nvPr/>
          </p:nvSpPr>
          <p:spPr>
            <a:xfrm>
              <a:off x="11127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6" name="Google Shape;1936;p2"/>
            <p:cNvSpPr/>
            <p:nvPr/>
          </p:nvSpPr>
          <p:spPr>
            <a:xfrm>
              <a:off x="1152500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8" y="303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7" name="Google Shape;1937;p2"/>
            <p:cNvSpPr/>
            <p:nvPr/>
          </p:nvSpPr>
          <p:spPr>
            <a:xfrm>
              <a:off x="119227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3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8" name="Google Shape;1938;p2"/>
            <p:cNvSpPr/>
            <p:nvPr/>
          </p:nvSpPr>
          <p:spPr>
            <a:xfrm>
              <a:off x="12320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9" name="Google Shape;1939;p2"/>
            <p:cNvSpPr/>
            <p:nvPr/>
          </p:nvSpPr>
          <p:spPr>
            <a:xfrm>
              <a:off x="276225" y="12775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9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0" name="Google Shape;1940;p2"/>
            <p:cNvSpPr/>
            <p:nvPr/>
          </p:nvSpPr>
          <p:spPr>
            <a:xfrm>
              <a:off x="3176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1" name="Google Shape;1941;p2"/>
            <p:cNvSpPr/>
            <p:nvPr/>
          </p:nvSpPr>
          <p:spPr>
            <a:xfrm>
              <a:off x="3557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2" name="Google Shape;1942;p2"/>
            <p:cNvSpPr/>
            <p:nvPr/>
          </p:nvSpPr>
          <p:spPr>
            <a:xfrm>
              <a:off x="3971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3" name="Google Shape;1943;p2"/>
            <p:cNvSpPr/>
            <p:nvPr/>
          </p:nvSpPr>
          <p:spPr>
            <a:xfrm>
              <a:off x="4352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4" name="Google Shape;1944;p2"/>
            <p:cNvSpPr/>
            <p:nvPr/>
          </p:nvSpPr>
          <p:spPr>
            <a:xfrm>
              <a:off x="47500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5" name="Google Shape;1945;p2"/>
            <p:cNvSpPr/>
            <p:nvPr/>
          </p:nvSpPr>
          <p:spPr>
            <a:xfrm>
              <a:off x="5164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6" name="Google Shape;1946;p2"/>
            <p:cNvSpPr/>
            <p:nvPr/>
          </p:nvSpPr>
          <p:spPr>
            <a:xfrm>
              <a:off x="5545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7" name="Google Shape;1947;p2"/>
            <p:cNvSpPr/>
            <p:nvPr/>
          </p:nvSpPr>
          <p:spPr>
            <a:xfrm>
              <a:off x="5959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8" name="Google Shape;1948;p2"/>
            <p:cNvSpPr/>
            <p:nvPr/>
          </p:nvSpPr>
          <p:spPr>
            <a:xfrm>
              <a:off x="63402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9" name="Google Shape;1949;p2"/>
            <p:cNvSpPr/>
            <p:nvPr/>
          </p:nvSpPr>
          <p:spPr>
            <a:xfrm>
              <a:off x="67377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0" name="Google Shape;1950;p2"/>
            <p:cNvSpPr/>
            <p:nvPr/>
          </p:nvSpPr>
          <p:spPr>
            <a:xfrm>
              <a:off x="7152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1" name="Google Shape;1951;p2"/>
            <p:cNvSpPr/>
            <p:nvPr/>
          </p:nvSpPr>
          <p:spPr>
            <a:xfrm>
              <a:off x="7533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2" name="Google Shape;1952;p2"/>
            <p:cNvSpPr/>
            <p:nvPr/>
          </p:nvSpPr>
          <p:spPr>
            <a:xfrm>
              <a:off x="794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3" name="Google Shape;1953;p2"/>
            <p:cNvSpPr/>
            <p:nvPr/>
          </p:nvSpPr>
          <p:spPr>
            <a:xfrm>
              <a:off x="83282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4" name="Google Shape;1954;p2"/>
            <p:cNvSpPr/>
            <p:nvPr/>
          </p:nvSpPr>
          <p:spPr>
            <a:xfrm>
              <a:off x="87257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5" name="Google Shape;1955;p2"/>
            <p:cNvSpPr/>
            <p:nvPr/>
          </p:nvSpPr>
          <p:spPr>
            <a:xfrm>
              <a:off x="9139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6" name="Google Shape;1956;p2"/>
            <p:cNvSpPr/>
            <p:nvPr/>
          </p:nvSpPr>
          <p:spPr>
            <a:xfrm>
              <a:off x="953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7" name="Google Shape;1957;p2"/>
            <p:cNvSpPr/>
            <p:nvPr/>
          </p:nvSpPr>
          <p:spPr>
            <a:xfrm>
              <a:off x="9934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8" name="Google Shape;1958;p2"/>
            <p:cNvSpPr/>
            <p:nvPr/>
          </p:nvSpPr>
          <p:spPr>
            <a:xfrm>
              <a:off x="10332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9" name="Google Shape;1959;p2"/>
            <p:cNvSpPr/>
            <p:nvPr/>
          </p:nvSpPr>
          <p:spPr>
            <a:xfrm>
              <a:off x="10729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0" name="Google Shape;1960;p2"/>
            <p:cNvSpPr/>
            <p:nvPr/>
          </p:nvSpPr>
          <p:spPr>
            <a:xfrm>
              <a:off x="11127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1" name="Google Shape;1961;p2"/>
            <p:cNvSpPr/>
            <p:nvPr/>
          </p:nvSpPr>
          <p:spPr>
            <a:xfrm>
              <a:off x="1152500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2" name="Google Shape;1962;p2"/>
            <p:cNvSpPr/>
            <p:nvPr/>
          </p:nvSpPr>
          <p:spPr>
            <a:xfrm>
              <a:off x="119227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3" name="Google Shape;1963;p2"/>
            <p:cNvSpPr/>
            <p:nvPr/>
          </p:nvSpPr>
          <p:spPr>
            <a:xfrm>
              <a:off x="12320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4" name="Google Shape;1964;p2"/>
            <p:cNvSpPr/>
            <p:nvPr/>
          </p:nvSpPr>
          <p:spPr>
            <a:xfrm>
              <a:off x="276225" y="1243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5" name="Google Shape;1965;p2"/>
            <p:cNvSpPr/>
            <p:nvPr/>
          </p:nvSpPr>
          <p:spPr>
            <a:xfrm>
              <a:off x="3176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6" name="Google Shape;1966;p2"/>
            <p:cNvSpPr/>
            <p:nvPr/>
          </p:nvSpPr>
          <p:spPr>
            <a:xfrm>
              <a:off x="355750" y="1243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7" name="Google Shape;1967;p2"/>
            <p:cNvSpPr/>
            <p:nvPr/>
          </p:nvSpPr>
          <p:spPr>
            <a:xfrm>
              <a:off x="3971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8" name="Google Shape;1968;p2"/>
            <p:cNvSpPr/>
            <p:nvPr/>
          </p:nvSpPr>
          <p:spPr>
            <a:xfrm>
              <a:off x="43525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9" name="Google Shape;1969;p2"/>
            <p:cNvSpPr/>
            <p:nvPr/>
          </p:nvSpPr>
          <p:spPr>
            <a:xfrm>
              <a:off x="47500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0" name="Google Shape;1970;p2"/>
            <p:cNvSpPr/>
            <p:nvPr/>
          </p:nvSpPr>
          <p:spPr>
            <a:xfrm>
              <a:off x="5164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1" name="Google Shape;1971;p2"/>
            <p:cNvSpPr/>
            <p:nvPr/>
          </p:nvSpPr>
          <p:spPr>
            <a:xfrm>
              <a:off x="5545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2" name="Google Shape;1972;p2"/>
            <p:cNvSpPr/>
            <p:nvPr/>
          </p:nvSpPr>
          <p:spPr>
            <a:xfrm>
              <a:off x="5959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3" name="Google Shape;1973;p2"/>
            <p:cNvSpPr/>
            <p:nvPr/>
          </p:nvSpPr>
          <p:spPr>
            <a:xfrm>
              <a:off x="63402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4" name="Google Shape;1974;p2"/>
            <p:cNvSpPr/>
            <p:nvPr/>
          </p:nvSpPr>
          <p:spPr>
            <a:xfrm>
              <a:off x="67377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5" name="Google Shape;1975;p2"/>
            <p:cNvSpPr/>
            <p:nvPr/>
          </p:nvSpPr>
          <p:spPr>
            <a:xfrm>
              <a:off x="7152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6" name="Google Shape;1976;p2"/>
            <p:cNvSpPr/>
            <p:nvPr/>
          </p:nvSpPr>
          <p:spPr>
            <a:xfrm>
              <a:off x="7533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7" name="Google Shape;1977;p2"/>
            <p:cNvSpPr/>
            <p:nvPr/>
          </p:nvSpPr>
          <p:spPr>
            <a:xfrm>
              <a:off x="794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8" name="Google Shape;1978;p2"/>
            <p:cNvSpPr/>
            <p:nvPr/>
          </p:nvSpPr>
          <p:spPr>
            <a:xfrm>
              <a:off x="83282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9" name="Google Shape;1979;p2"/>
            <p:cNvSpPr/>
            <p:nvPr/>
          </p:nvSpPr>
          <p:spPr>
            <a:xfrm>
              <a:off x="87257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0" name="Google Shape;1980;p2"/>
            <p:cNvSpPr/>
            <p:nvPr/>
          </p:nvSpPr>
          <p:spPr>
            <a:xfrm>
              <a:off x="9139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1" name="Google Shape;1981;p2"/>
            <p:cNvSpPr/>
            <p:nvPr/>
          </p:nvSpPr>
          <p:spPr>
            <a:xfrm>
              <a:off x="953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2" name="Google Shape;1982;p2"/>
            <p:cNvSpPr/>
            <p:nvPr/>
          </p:nvSpPr>
          <p:spPr>
            <a:xfrm>
              <a:off x="9934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3" name="Google Shape;1983;p2"/>
            <p:cNvSpPr/>
            <p:nvPr/>
          </p:nvSpPr>
          <p:spPr>
            <a:xfrm>
              <a:off x="10332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4" name="Google Shape;1984;p2"/>
            <p:cNvSpPr/>
            <p:nvPr/>
          </p:nvSpPr>
          <p:spPr>
            <a:xfrm>
              <a:off x="10729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5" name="Google Shape;1985;p2"/>
            <p:cNvSpPr/>
            <p:nvPr/>
          </p:nvSpPr>
          <p:spPr>
            <a:xfrm>
              <a:off x="11127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6" name="Google Shape;1986;p2"/>
            <p:cNvSpPr/>
            <p:nvPr/>
          </p:nvSpPr>
          <p:spPr>
            <a:xfrm>
              <a:off x="1152500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7" name="Google Shape;1987;p2"/>
            <p:cNvSpPr/>
            <p:nvPr/>
          </p:nvSpPr>
          <p:spPr>
            <a:xfrm>
              <a:off x="119227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8" name="Google Shape;1988;p2"/>
            <p:cNvSpPr/>
            <p:nvPr/>
          </p:nvSpPr>
          <p:spPr>
            <a:xfrm>
              <a:off x="12320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9" name="Google Shape;1989;p2"/>
            <p:cNvSpPr/>
            <p:nvPr/>
          </p:nvSpPr>
          <p:spPr>
            <a:xfrm>
              <a:off x="276225" y="1209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0" name="Google Shape;1990;p2"/>
            <p:cNvSpPr/>
            <p:nvPr/>
          </p:nvSpPr>
          <p:spPr>
            <a:xfrm>
              <a:off x="3176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1" name="Google Shape;1991;p2"/>
            <p:cNvSpPr/>
            <p:nvPr/>
          </p:nvSpPr>
          <p:spPr>
            <a:xfrm>
              <a:off x="355750" y="1209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2" name="Google Shape;1992;p2"/>
            <p:cNvSpPr/>
            <p:nvPr/>
          </p:nvSpPr>
          <p:spPr>
            <a:xfrm>
              <a:off x="3971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3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3" name="Google Shape;1993;p2"/>
            <p:cNvSpPr/>
            <p:nvPr/>
          </p:nvSpPr>
          <p:spPr>
            <a:xfrm>
              <a:off x="43525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4" name="Google Shape;1994;p2"/>
            <p:cNvSpPr/>
            <p:nvPr/>
          </p:nvSpPr>
          <p:spPr>
            <a:xfrm>
              <a:off x="47500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5" name="Google Shape;1995;p2"/>
            <p:cNvSpPr/>
            <p:nvPr/>
          </p:nvSpPr>
          <p:spPr>
            <a:xfrm>
              <a:off x="5164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6" name="Google Shape;1996;p2"/>
            <p:cNvSpPr/>
            <p:nvPr/>
          </p:nvSpPr>
          <p:spPr>
            <a:xfrm>
              <a:off x="5545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7" name="Google Shape;1997;p2"/>
            <p:cNvSpPr/>
            <p:nvPr/>
          </p:nvSpPr>
          <p:spPr>
            <a:xfrm>
              <a:off x="5959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8" name="Google Shape;1998;p2"/>
            <p:cNvSpPr/>
            <p:nvPr/>
          </p:nvSpPr>
          <p:spPr>
            <a:xfrm>
              <a:off x="63402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9" name="Google Shape;1999;p2"/>
            <p:cNvSpPr/>
            <p:nvPr/>
          </p:nvSpPr>
          <p:spPr>
            <a:xfrm>
              <a:off x="67377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0" name="Google Shape;2000;p2"/>
            <p:cNvSpPr/>
            <p:nvPr/>
          </p:nvSpPr>
          <p:spPr>
            <a:xfrm>
              <a:off x="7152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1" name="Google Shape;2001;p2"/>
            <p:cNvSpPr/>
            <p:nvPr/>
          </p:nvSpPr>
          <p:spPr>
            <a:xfrm>
              <a:off x="7533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2" name="Google Shape;2002;p2"/>
            <p:cNvSpPr/>
            <p:nvPr/>
          </p:nvSpPr>
          <p:spPr>
            <a:xfrm>
              <a:off x="794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3" name="Google Shape;2003;p2"/>
            <p:cNvSpPr/>
            <p:nvPr/>
          </p:nvSpPr>
          <p:spPr>
            <a:xfrm>
              <a:off x="83282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4" name="Google Shape;2004;p2"/>
            <p:cNvSpPr/>
            <p:nvPr/>
          </p:nvSpPr>
          <p:spPr>
            <a:xfrm>
              <a:off x="87257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5" name="Google Shape;2005;p2"/>
            <p:cNvSpPr/>
            <p:nvPr/>
          </p:nvSpPr>
          <p:spPr>
            <a:xfrm>
              <a:off x="9139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6" name="Google Shape;2006;p2"/>
            <p:cNvSpPr/>
            <p:nvPr/>
          </p:nvSpPr>
          <p:spPr>
            <a:xfrm>
              <a:off x="953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7" name="Google Shape;2007;p2"/>
            <p:cNvSpPr/>
            <p:nvPr/>
          </p:nvSpPr>
          <p:spPr>
            <a:xfrm>
              <a:off x="9934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3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8" name="Google Shape;2008;p2"/>
            <p:cNvSpPr/>
            <p:nvPr/>
          </p:nvSpPr>
          <p:spPr>
            <a:xfrm>
              <a:off x="10332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9" name="Google Shape;2009;p2"/>
            <p:cNvSpPr/>
            <p:nvPr/>
          </p:nvSpPr>
          <p:spPr>
            <a:xfrm>
              <a:off x="10729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0" name="Google Shape;2010;p2"/>
            <p:cNvSpPr/>
            <p:nvPr/>
          </p:nvSpPr>
          <p:spPr>
            <a:xfrm>
              <a:off x="11127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1" name="Google Shape;2011;p2"/>
            <p:cNvSpPr/>
            <p:nvPr/>
          </p:nvSpPr>
          <p:spPr>
            <a:xfrm>
              <a:off x="1152500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2" name="Google Shape;2012;p2"/>
            <p:cNvSpPr/>
            <p:nvPr/>
          </p:nvSpPr>
          <p:spPr>
            <a:xfrm>
              <a:off x="119227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3" name="Google Shape;2013;p2"/>
            <p:cNvSpPr/>
            <p:nvPr/>
          </p:nvSpPr>
          <p:spPr>
            <a:xfrm>
              <a:off x="12320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4" name="Google Shape;2014;p2"/>
            <p:cNvSpPr/>
            <p:nvPr/>
          </p:nvSpPr>
          <p:spPr>
            <a:xfrm>
              <a:off x="276225" y="11753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5" name="Google Shape;2015;p2"/>
            <p:cNvSpPr/>
            <p:nvPr/>
          </p:nvSpPr>
          <p:spPr>
            <a:xfrm>
              <a:off x="3176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6" name="Google Shape;2016;p2"/>
            <p:cNvSpPr/>
            <p:nvPr/>
          </p:nvSpPr>
          <p:spPr>
            <a:xfrm>
              <a:off x="355750" y="11753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0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7" name="Google Shape;2017;p2"/>
            <p:cNvSpPr/>
            <p:nvPr/>
          </p:nvSpPr>
          <p:spPr>
            <a:xfrm>
              <a:off x="3971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8" name="Google Shape;2018;p2"/>
            <p:cNvSpPr/>
            <p:nvPr/>
          </p:nvSpPr>
          <p:spPr>
            <a:xfrm>
              <a:off x="435250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9" name="Google Shape;2019;p2"/>
            <p:cNvSpPr/>
            <p:nvPr/>
          </p:nvSpPr>
          <p:spPr>
            <a:xfrm>
              <a:off x="475025" y="11753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0" name="Google Shape;2020;p2"/>
            <p:cNvSpPr/>
            <p:nvPr/>
          </p:nvSpPr>
          <p:spPr>
            <a:xfrm>
              <a:off x="5164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1" name="Google Shape;2021;p2"/>
            <p:cNvSpPr/>
            <p:nvPr/>
          </p:nvSpPr>
          <p:spPr>
            <a:xfrm>
              <a:off x="5545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2" name="Google Shape;2022;p2"/>
            <p:cNvSpPr/>
            <p:nvPr/>
          </p:nvSpPr>
          <p:spPr>
            <a:xfrm>
              <a:off x="5959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3" name="Google Shape;2023;p2"/>
            <p:cNvSpPr/>
            <p:nvPr/>
          </p:nvSpPr>
          <p:spPr>
            <a:xfrm>
              <a:off x="63402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4" name="Google Shape;2024;p2"/>
            <p:cNvSpPr/>
            <p:nvPr/>
          </p:nvSpPr>
          <p:spPr>
            <a:xfrm>
              <a:off x="67377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5" name="Google Shape;2025;p2"/>
            <p:cNvSpPr/>
            <p:nvPr/>
          </p:nvSpPr>
          <p:spPr>
            <a:xfrm>
              <a:off x="7152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6" name="Google Shape;2026;p2"/>
            <p:cNvSpPr/>
            <p:nvPr/>
          </p:nvSpPr>
          <p:spPr>
            <a:xfrm>
              <a:off x="753300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7" name="Google Shape;2027;p2"/>
            <p:cNvSpPr/>
            <p:nvPr/>
          </p:nvSpPr>
          <p:spPr>
            <a:xfrm>
              <a:off x="794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8" name="Google Shape;2028;p2"/>
            <p:cNvSpPr/>
            <p:nvPr/>
          </p:nvSpPr>
          <p:spPr>
            <a:xfrm>
              <a:off x="8328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9" name="Google Shape;2029;p2"/>
            <p:cNvSpPr/>
            <p:nvPr/>
          </p:nvSpPr>
          <p:spPr>
            <a:xfrm>
              <a:off x="87257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0" name="Google Shape;2030;p2"/>
            <p:cNvSpPr/>
            <p:nvPr/>
          </p:nvSpPr>
          <p:spPr>
            <a:xfrm>
              <a:off x="9139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1" name="Google Shape;2031;p2"/>
            <p:cNvSpPr/>
            <p:nvPr/>
          </p:nvSpPr>
          <p:spPr>
            <a:xfrm>
              <a:off x="953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2" name="Google Shape;2032;p2"/>
            <p:cNvSpPr/>
            <p:nvPr/>
          </p:nvSpPr>
          <p:spPr>
            <a:xfrm>
              <a:off x="9934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3" name="Google Shape;2033;p2"/>
            <p:cNvSpPr/>
            <p:nvPr/>
          </p:nvSpPr>
          <p:spPr>
            <a:xfrm>
              <a:off x="10332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4" name="Google Shape;2034;p2"/>
            <p:cNvSpPr/>
            <p:nvPr/>
          </p:nvSpPr>
          <p:spPr>
            <a:xfrm>
              <a:off x="10729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5" name="Google Shape;2035;p2"/>
            <p:cNvSpPr/>
            <p:nvPr/>
          </p:nvSpPr>
          <p:spPr>
            <a:xfrm>
              <a:off x="11127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6" name="Google Shape;2036;p2"/>
            <p:cNvSpPr/>
            <p:nvPr/>
          </p:nvSpPr>
          <p:spPr>
            <a:xfrm>
              <a:off x="1152500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7" name="Google Shape;2037;p2"/>
            <p:cNvSpPr/>
            <p:nvPr/>
          </p:nvSpPr>
          <p:spPr>
            <a:xfrm>
              <a:off x="119227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8" name="Google Shape;2038;p2"/>
            <p:cNvSpPr/>
            <p:nvPr/>
          </p:nvSpPr>
          <p:spPr>
            <a:xfrm>
              <a:off x="12320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9" name="Google Shape;2039;p2"/>
            <p:cNvSpPr/>
            <p:nvPr/>
          </p:nvSpPr>
          <p:spPr>
            <a:xfrm>
              <a:off x="2364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0" name="Google Shape;2040;p2"/>
            <p:cNvSpPr/>
            <p:nvPr/>
          </p:nvSpPr>
          <p:spPr>
            <a:xfrm>
              <a:off x="276225" y="11412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1" name="Google Shape;2041;p2"/>
            <p:cNvSpPr/>
            <p:nvPr/>
          </p:nvSpPr>
          <p:spPr>
            <a:xfrm>
              <a:off x="3176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2" name="Google Shape;2042;p2"/>
            <p:cNvSpPr/>
            <p:nvPr/>
          </p:nvSpPr>
          <p:spPr>
            <a:xfrm>
              <a:off x="355750" y="11412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7"/>
                    <a:pt x="258" y="387"/>
                  </a:cubicBezTo>
                  <a:cubicBezTo>
                    <a:pt x="357" y="387"/>
                    <a:pt x="453" y="310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3" name="Google Shape;2043;p2"/>
            <p:cNvSpPr/>
            <p:nvPr/>
          </p:nvSpPr>
          <p:spPr>
            <a:xfrm>
              <a:off x="3971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4" name="Google Shape;2044;p2"/>
            <p:cNvSpPr/>
            <p:nvPr/>
          </p:nvSpPr>
          <p:spPr>
            <a:xfrm>
              <a:off x="43525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5" name="Google Shape;2045;p2"/>
            <p:cNvSpPr/>
            <p:nvPr/>
          </p:nvSpPr>
          <p:spPr>
            <a:xfrm>
              <a:off x="47500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6" name="Google Shape;2046;p2"/>
            <p:cNvSpPr/>
            <p:nvPr/>
          </p:nvSpPr>
          <p:spPr>
            <a:xfrm>
              <a:off x="5164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7" name="Google Shape;2047;p2"/>
            <p:cNvSpPr/>
            <p:nvPr/>
          </p:nvSpPr>
          <p:spPr>
            <a:xfrm>
              <a:off x="5545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8" name="Google Shape;2048;p2"/>
            <p:cNvSpPr/>
            <p:nvPr/>
          </p:nvSpPr>
          <p:spPr>
            <a:xfrm>
              <a:off x="5959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9" name="Google Shape;2049;p2"/>
            <p:cNvSpPr/>
            <p:nvPr/>
          </p:nvSpPr>
          <p:spPr>
            <a:xfrm>
              <a:off x="63402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0" name="Google Shape;2050;p2"/>
            <p:cNvSpPr/>
            <p:nvPr/>
          </p:nvSpPr>
          <p:spPr>
            <a:xfrm>
              <a:off x="6737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1" name="Google Shape;2051;p2"/>
            <p:cNvSpPr/>
            <p:nvPr/>
          </p:nvSpPr>
          <p:spPr>
            <a:xfrm>
              <a:off x="7152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2" name="Google Shape;2052;p2"/>
            <p:cNvSpPr/>
            <p:nvPr/>
          </p:nvSpPr>
          <p:spPr>
            <a:xfrm>
              <a:off x="7533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3" name="Google Shape;2053;p2"/>
            <p:cNvSpPr/>
            <p:nvPr/>
          </p:nvSpPr>
          <p:spPr>
            <a:xfrm>
              <a:off x="794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4" name="Google Shape;2054;p2"/>
            <p:cNvSpPr/>
            <p:nvPr/>
          </p:nvSpPr>
          <p:spPr>
            <a:xfrm>
              <a:off x="83282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5" name="Google Shape;2055;p2"/>
            <p:cNvSpPr/>
            <p:nvPr/>
          </p:nvSpPr>
          <p:spPr>
            <a:xfrm>
              <a:off x="87257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6" name="Google Shape;2056;p2"/>
            <p:cNvSpPr/>
            <p:nvPr/>
          </p:nvSpPr>
          <p:spPr>
            <a:xfrm>
              <a:off x="9139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7" name="Google Shape;2057;p2"/>
            <p:cNvSpPr/>
            <p:nvPr/>
          </p:nvSpPr>
          <p:spPr>
            <a:xfrm>
              <a:off x="953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8" name="Google Shape;2058;p2"/>
            <p:cNvSpPr/>
            <p:nvPr/>
          </p:nvSpPr>
          <p:spPr>
            <a:xfrm>
              <a:off x="9934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9" name="Google Shape;2059;p2"/>
            <p:cNvSpPr/>
            <p:nvPr/>
          </p:nvSpPr>
          <p:spPr>
            <a:xfrm>
              <a:off x="10332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0" name="Google Shape;2060;p2"/>
            <p:cNvSpPr/>
            <p:nvPr/>
          </p:nvSpPr>
          <p:spPr>
            <a:xfrm>
              <a:off x="10729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1" name="Google Shape;2061;p2"/>
            <p:cNvSpPr/>
            <p:nvPr/>
          </p:nvSpPr>
          <p:spPr>
            <a:xfrm>
              <a:off x="11127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2" name="Google Shape;2062;p2"/>
            <p:cNvSpPr/>
            <p:nvPr/>
          </p:nvSpPr>
          <p:spPr>
            <a:xfrm>
              <a:off x="1152500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3" name="Google Shape;2063;p2"/>
            <p:cNvSpPr/>
            <p:nvPr/>
          </p:nvSpPr>
          <p:spPr>
            <a:xfrm>
              <a:off x="119227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4" name="Google Shape;2064;p2"/>
            <p:cNvSpPr/>
            <p:nvPr/>
          </p:nvSpPr>
          <p:spPr>
            <a:xfrm>
              <a:off x="12320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5" name="Google Shape;2065;p2"/>
            <p:cNvSpPr/>
            <p:nvPr/>
          </p:nvSpPr>
          <p:spPr>
            <a:xfrm>
              <a:off x="2364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6" name="Google Shape;2066;p2"/>
            <p:cNvSpPr/>
            <p:nvPr/>
          </p:nvSpPr>
          <p:spPr>
            <a:xfrm>
              <a:off x="2762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7" name="Google Shape;2067;p2"/>
            <p:cNvSpPr/>
            <p:nvPr/>
          </p:nvSpPr>
          <p:spPr>
            <a:xfrm>
              <a:off x="3176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8" name="Google Shape;2068;p2"/>
            <p:cNvSpPr/>
            <p:nvPr/>
          </p:nvSpPr>
          <p:spPr>
            <a:xfrm>
              <a:off x="355750" y="110707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9" name="Google Shape;2069;p2"/>
            <p:cNvSpPr/>
            <p:nvPr/>
          </p:nvSpPr>
          <p:spPr>
            <a:xfrm>
              <a:off x="3971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0" name="Google Shape;2070;p2"/>
            <p:cNvSpPr/>
            <p:nvPr/>
          </p:nvSpPr>
          <p:spPr>
            <a:xfrm>
              <a:off x="43525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1" name="Google Shape;2071;p2"/>
            <p:cNvSpPr/>
            <p:nvPr/>
          </p:nvSpPr>
          <p:spPr>
            <a:xfrm>
              <a:off x="47500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2" name="Google Shape;2072;p2"/>
            <p:cNvSpPr/>
            <p:nvPr/>
          </p:nvSpPr>
          <p:spPr>
            <a:xfrm>
              <a:off x="5164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3" name="Google Shape;2073;p2"/>
            <p:cNvSpPr/>
            <p:nvPr/>
          </p:nvSpPr>
          <p:spPr>
            <a:xfrm>
              <a:off x="5545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4" name="Google Shape;2074;p2"/>
            <p:cNvSpPr/>
            <p:nvPr/>
          </p:nvSpPr>
          <p:spPr>
            <a:xfrm>
              <a:off x="5959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5" name="Google Shape;2075;p2"/>
            <p:cNvSpPr/>
            <p:nvPr/>
          </p:nvSpPr>
          <p:spPr>
            <a:xfrm>
              <a:off x="6340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6" name="Google Shape;2076;p2"/>
            <p:cNvSpPr/>
            <p:nvPr/>
          </p:nvSpPr>
          <p:spPr>
            <a:xfrm>
              <a:off x="6737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7" name="Google Shape;2077;p2"/>
            <p:cNvSpPr/>
            <p:nvPr/>
          </p:nvSpPr>
          <p:spPr>
            <a:xfrm>
              <a:off x="7152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8" name="Google Shape;2078;p2"/>
            <p:cNvSpPr/>
            <p:nvPr/>
          </p:nvSpPr>
          <p:spPr>
            <a:xfrm>
              <a:off x="7533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9" name="Google Shape;2079;p2"/>
            <p:cNvSpPr/>
            <p:nvPr/>
          </p:nvSpPr>
          <p:spPr>
            <a:xfrm>
              <a:off x="794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0" name="Google Shape;2080;p2"/>
            <p:cNvSpPr/>
            <p:nvPr/>
          </p:nvSpPr>
          <p:spPr>
            <a:xfrm>
              <a:off x="83282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1" name="Google Shape;2081;p2"/>
            <p:cNvSpPr/>
            <p:nvPr/>
          </p:nvSpPr>
          <p:spPr>
            <a:xfrm>
              <a:off x="87257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2" name="Google Shape;2082;p2"/>
            <p:cNvSpPr/>
            <p:nvPr/>
          </p:nvSpPr>
          <p:spPr>
            <a:xfrm>
              <a:off x="9139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3" name="Google Shape;2083;p2"/>
            <p:cNvSpPr/>
            <p:nvPr/>
          </p:nvSpPr>
          <p:spPr>
            <a:xfrm>
              <a:off x="953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4" name="Google Shape;2084;p2"/>
            <p:cNvSpPr/>
            <p:nvPr/>
          </p:nvSpPr>
          <p:spPr>
            <a:xfrm>
              <a:off x="9934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5" name="Google Shape;2085;p2"/>
            <p:cNvSpPr/>
            <p:nvPr/>
          </p:nvSpPr>
          <p:spPr>
            <a:xfrm>
              <a:off x="10332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6" name="Google Shape;2086;p2"/>
            <p:cNvSpPr/>
            <p:nvPr/>
          </p:nvSpPr>
          <p:spPr>
            <a:xfrm>
              <a:off x="10729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7" name="Google Shape;2087;p2"/>
            <p:cNvSpPr/>
            <p:nvPr/>
          </p:nvSpPr>
          <p:spPr>
            <a:xfrm>
              <a:off x="11127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8" name="Google Shape;2088;p2"/>
            <p:cNvSpPr/>
            <p:nvPr/>
          </p:nvSpPr>
          <p:spPr>
            <a:xfrm>
              <a:off x="1152500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9" name="Google Shape;2089;p2"/>
            <p:cNvSpPr/>
            <p:nvPr/>
          </p:nvSpPr>
          <p:spPr>
            <a:xfrm>
              <a:off x="119227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0" name="Google Shape;2090;p2"/>
            <p:cNvSpPr/>
            <p:nvPr/>
          </p:nvSpPr>
          <p:spPr>
            <a:xfrm>
              <a:off x="12320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1" name="Google Shape;2091;p2"/>
            <p:cNvSpPr/>
            <p:nvPr/>
          </p:nvSpPr>
          <p:spPr>
            <a:xfrm>
              <a:off x="2364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2" name="Google Shape;2092;p2"/>
            <p:cNvSpPr/>
            <p:nvPr/>
          </p:nvSpPr>
          <p:spPr>
            <a:xfrm>
              <a:off x="2762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3" name="Google Shape;2093;p2"/>
            <p:cNvSpPr/>
            <p:nvPr/>
          </p:nvSpPr>
          <p:spPr>
            <a:xfrm>
              <a:off x="3176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4" name="Google Shape;2094;p2"/>
            <p:cNvSpPr/>
            <p:nvPr/>
          </p:nvSpPr>
          <p:spPr>
            <a:xfrm>
              <a:off x="3557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5" name="Google Shape;2095;p2"/>
            <p:cNvSpPr/>
            <p:nvPr/>
          </p:nvSpPr>
          <p:spPr>
            <a:xfrm>
              <a:off x="3971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6" name="Google Shape;2096;p2"/>
            <p:cNvSpPr/>
            <p:nvPr/>
          </p:nvSpPr>
          <p:spPr>
            <a:xfrm>
              <a:off x="4352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7" name="Google Shape;2097;p2"/>
            <p:cNvSpPr/>
            <p:nvPr/>
          </p:nvSpPr>
          <p:spPr>
            <a:xfrm>
              <a:off x="47500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8" name="Google Shape;2098;p2"/>
            <p:cNvSpPr/>
            <p:nvPr/>
          </p:nvSpPr>
          <p:spPr>
            <a:xfrm>
              <a:off x="5164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9" name="Google Shape;2099;p2"/>
            <p:cNvSpPr/>
            <p:nvPr/>
          </p:nvSpPr>
          <p:spPr>
            <a:xfrm>
              <a:off x="5545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0" name="Google Shape;2100;p2"/>
            <p:cNvSpPr/>
            <p:nvPr/>
          </p:nvSpPr>
          <p:spPr>
            <a:xfrm>
              <a:off x="5959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1" name="Google Shape;2101;p2"/>
            <p:cNvSpPr/>
            <p:nvPr/>
          </p:nvSpPr>
          <p:spPr>
            <a:xfrm>
              <a:off x="6340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2" name="Google Shape;2102;p2"/>
            <p:cNvSpPr/>
            <p:nvPr/>
          </p:nvSpPr>
          <p:spPr>
            <a:xfrm>
              <a:off x="6737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3" name="Google Shape;2103;p2"/>
            <p:cNvSpPr/>
            <p:nvPr/>
          </p:nvSpPr>
          <p:spPr>
            <a:xfrm>
              <a:off x="7152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4" name="Google Shape;2104;p2"/>
            <p:cNvSpPr/>
            <p:nvPr/>
          </p:nvSpPr>
          <p:spPr>
            <a:xfrm>
              <a:off x="7533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5" name="Google Shape;2105;p2"/>
            <p:cNvSpPr/>
            <p:nvPr/>
          </p:nvSpPr>
          <p:spPr>
            <a:xfrm>
              <a:off x="794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6" name="Google Shape;2106;p2"/>
            <p:cNvSpPr/>
            <p:nvPr/>
          </p:nvSpPr>
          <p:spPr>
            <a:xfrm>
              <a:off x="83282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7" name="Google Shape;2107;p2"/>
            <p:cNvSpPr/>
            <p:nvPr/>
          </p:nvSpPr>
          <p:spPr>
            <a:xfrm>
              <a:off x="87257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8" name="Google Shape;2108;p2"/>
            <p:cNvSpPr/>
            <p:nvPr/>
          </p:nvSpPr>
          <p:spPr>
            <a:xfrm>
              <a:off x="9139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9" name="Google Shape;2109;p2"/>
            <p:cNvSpPr/>
            <p:nvPr/>
          </p:nvSpPr>
          <p:spPr>
            <a:xfrm>
              <a:off x="953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0" name="Google Shape;2110;p2"/>
            <p:cNvSpPr/>
            <p:nvPr/>
          </p:nvSpPr>
          <p:spPr>
            <a:xfrm>
              <a:off x="9934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1" name="Google Shape;2111;p2"/>
            <p:cNvSpPr/>
            <p:nvPr/>
          </p:nvSpPr>
          <p:spPr>
            <a:xfrm>
              <a:off x="10332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2" name="Google Shape;2112;p2"/>
            <p:cNvSpPr/>
            <p:nvPr/>
          </p:nvSpPr>
          <p:spPr>
            <a:xfrm>
              <a:off x="10729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3" name="Google Shape;2113;p2"/>
            <p:cNvSpPr/>
            <p:nvPr/>
          </p:nvSpPr>
          <p:spPr>
            <a:xfrm>
              <a:off x="11127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4" name="Google Shape;2114;p2"/>
            <p:cNvSpPr/>
            <p:nvPr/>
          </p:nvSpPr>
          <p:spPr>
            <a:xfrm>
              <a:off x="1152500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5" name="Google Shape;2115;p2"/>
            <p:cNvSpPr/>
            <p:nvPr/>
          </p:nvSpPr>
          <p:spPr>
            <a:xfrm>
              <a:off x="119227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6" name="Google Shape;2116;p2"/>
            <p:cNvSpPr/>
            <p:nvPr/>
          </p:nvSpPr>
          <p:spPr>
            <a:xfrm>
              <a:off x="12320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7" name="Google Shape;2117;p2"/>
            <p:cNvSpPr/>
            <p:nvPr/>
          </p:nvSpPr>
          <p:spPr>
            <a:xfrm>
              <a:off x="2364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8" name="Google Shape;2118;p2"/>
            <p:cNvSpPr/>
            <p:nvPr/>
          </p:nvSpPr>
          <p:spPr>
            <a:xfrm>
              <a:off x="2762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9" name="Google Shape;2119;p2"/>
            <p:cNvSpPr/>
            <p:nvPr/>
          </p:nvSpPr>
          <p:spPr>
            <a:xfrm>
              <a:off x="3176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0" name="Google Shape;2120;p2"/>
            <p:cNvSpPr/>
            <p:nvPr/>
          </p:nvSpPr>
          <p:spPr>
            <a:xfrm>
              <a:off x="3557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1" name="Google Shape;2121;p2"/>
            <p:cNvSpPr/>
            <p:nvPr/>
          </p:nvSpPr>
          <p:spPr>
            <a:xfrm>
              <a:off x="3971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2" name="Google Shape;2122;p2"/>
            <p:cNvSpPr/>
            <p:nvPr/>
          </p:nvSpPr>
          <p:spPr>
            <a:xfrm>
              <a:off x="4352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3" name="Google Shape;2123;p2"/>
            <p:cNvSpPr/>
            <p:nvPr/>
          </p:nvSpPr>
          <p:spPr>
            <a:xfrm>
              <a:off x="47500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4" name="Google Shape;2124;p2"/>
            <p:cNvSpPr/>
            <p:nvPr/>
          </p:nvSpPr>
          <p:spPr>
            <a:xfrm>
              <a:off x="5164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5" name="Google Shape;2125;p2"/>
            <p:cNvSpPr/>
            <p:nvPr/>
          </p:nvSpPr>
          <p:spPr>
            <a:xfrm>
              <a:off x="5545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6" name="Google Shape;2126;p2"/>
            <p:cNvSpPr/>
            <p:nvPr/>
          </p:nvSpPr>
          <p:spPr>
            <a:xfrm>
              <a:off x="5959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7" name="Google Shape;2127;p2"/>
            <p:cNvSpPr/>
            <p:nvPr/>
          </p:nvSpPr>
          <p:spPr>
            <a:xfrm>
              <a:off x="6340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8" name="Google Shape;2128;p2"/>
            <p:cNvSpPr/>
            <p:nvPr/>
          </p:nvSpPr>
          <p:spPr>
            <a:xfrm>
              <a:off x="6737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9" name="Google Shape;2129;p2"/>
            <p:cNvSpPr/>
            <p:nvPr/>
          </p:nvSpPr>
          <p:spPr>
            <a:xfrm>
              <a:off x="7152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0" name="Google Shape;2130;p2"/>
            <p:cNvSpPr/>
            <p:nvPr/>
          </p:nvSpPr>
          <p:spPr>
            <a:xfrm>
              <a:off x="7533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1" name="Google Shape;2131;p2"/>
            <p:cNvSpPr/>
            <p:nvPr/>
          </p:nvSpPr>
          <p:spPr>
            <a:xfrm>
              <a:off x="794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2" name="Google Shape;2132;p2"/>
            <p:cNvSpPr/>
            <p:nvPr/>
          </p:nvSpPr>
          <p:spPr>
            <a:xfrm>
              <a:off x="83282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3" name="Google Shape;2133;p2"/>
            <p:cNvSpPr/>
            <p:nvPr/>
          </p:nvSpPr>
          <p:spPr>
            <a:xfrm>
              <a:off x="87257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4" name="Google Shape;2134;p2"/>
            <p:cNvSpPr/>
            <p:nvPr/>
          </p:nvSpPr>
          <p:spPr>
            <a:xfrm>
              <a:off x="9139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5" name="Google Shape;2135;p2"/>
            <p:cNvSpPr/>
            <p:nvPr/>
          </p:nvSpPr>
          <p:spPr>
            <a:xfrm>
              <a:off x="953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6" name="Google Shape;2136;p2"/>
            <p:cNvSpPr/>
            <p:nvPr/>
          </p:nvSpPr>
          <p:spPr>
            <a:xfrm>
              <a:off x="9934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3" y="388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7" name="Google Shape;2137;p2"/>
            <p:cNvSpPr/>
            <p:nvPr/>
          </p:nvSpPr>
          <p:spPr>
            <a:xfrm>
              <a:off x="10332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8" name="Google Shape;2138;p2"/>
            <p:cNvSpPr/>
            <p:nvPr/>
          </p:nvSpPr>
          <p:spPr>
            <a:xfrm>
              <a:off x="10729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9" name="Google Shape;2139;p2"/>
            <p:cNvSpPr/>
            <p:nvPr/>
          </p:nvSpPr>
          <p:spPr>
            <a:xfrm>
              <a:off x="11127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0" name="Google Shape;2140;p2"/>
            <p:cNvSpPr/>
            <p:nvPr/>
          </p:nvSpPr>
          <p:spPr>
            <a:xfrm>
              <a:off x="1152500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1" name="Google Shape;2141;p2"/>
            <p:cNvSpPr/>
            <p:nvPr/>
          </p:nvSpPr>
          <p:spPr>
            <a:xfrm>
              <a:off x="119227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3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2" name="Google Shape;2142;p2"/>
            <p:cNvSpPr/>
            <p:nvPr/>
          </p:nvSpPr>
          <p:spPr>
            <a:xfrm>
              <a:off x="12320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3" name="Google Shape;2143;p2"/>
            <p:cNvSpPr/>
            <p:nvPr/>
          </p:nvSpPr>
          <p:spPr>
            <a:xfrm>
              <a:off x="2364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4" name="Google Shape;2144;p2"/>
            <p:cNvSpPr/>
            <p:nvPr/>
          </p:nvSpPr>
          <p:spPr>
            <a:xfrm>
              <a:off x="276225" y="10048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5" name="Google Shape;2145;p2"/>
            <p:cNvSpPr/>
            <p:nvPr/>
          </p:nvSpPr>
          <p:spPr>
            <a:xfrm>
              <a:off x="3176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6" name="Google Shape;2146;p2"/>
            <p:cNvSpPr/>
            <p:nvPr/>
          </p:nvSpPr>
          <p:spPr>
            <a:xfrm>
              <a:off x="355750" y="10047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2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7" name="Google Shape;2147;p2"/>
            <p:cNvSpPr/>
            <p:nvPr/>
          </p:nvSpPr>
          <p:spPr>
            <a:xfrm>
              <a:off x="3971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8" name="Google Shape;2148;p2"/>
            <p:cNvSpPr/>
            <p:nvPr/>
          </p:nvSpPr>
          <p:spPr>
            <a:xfrm>
              <a:off x="435250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9" name="Google Shape;2149;p2"/>
            <p:cNvSpPr/>
            <p:nvPr/>
          </p:nvSpPr>
          <p:spPr>
            <a:xfrm>
              <a:off x="475025" y="10048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0" name="Google Shape;2150;p2"/>
            <p:cNvSpPr/>
            <p:nvPr/>
          </p:nvSpPr>
          <p:spPr>
            <a:xfrm>
              <a:off x="5164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1" name="Google Shape;2151;p2"/>
            <p:cNvSpPr/>
            <p:nvPr/>
          </p:nvSpPr>
          <p:spPr>
            <a:xfrm>
              <a:off x="5545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2" name="Google Shape;2152;p2"/>
            <p:cNvSpPr/>
            <p:nvPr/>
          </p:nvSpPr>
          <p:spPr>
            <a:xfrm>
              <a:off x="5959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3" name="Google Shape;2153;p2"/>
            <p:cNvSpPr/>
            <p:nvPr/>
          </p:nvSpPr>
          <p:spPr>
            <a:xfrm>
              <a:off x="63402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4" name="Google Shape;2154;p2"/>
            <p:cNvSpPr/>
            <p:nvPr/>
          </p:nvSpPr>
          <p:spPr>
            <a:xfrm>
              <a:off x="6737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5" name="Google Shape;2155;p2"/>
            <p:cNvSpPr/>
            <p:nvPr/>
          </p:nvSpPr>
          <p:spPr>
            <a:xfrm>
              <a:off x="7152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6" name="Google Shape;2156;p2"/>
            <p:cNvSpPr/>
            <p:nvPr/>
          </p:nvSpPr>
          <p:spPr>
            <a:xfrm>
              <a:off x="753300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7" name="Google Shape;2157;p2"/>
            <p:cNvSpPr/>
            <p:nvPr/>
          </p:nvSpPr>
          <p:spPr>
            <a:xfrm>
              <a:off x="794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8" name="Google Shape;2158;p2"/>
            <p:cNvSpPr/>
            <p:nvPr/>
          </p:nvSpPr>
          <p:spPr>
            <a:xfrm>
              <a:off x="8328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9" name="Google Shape;2159;p2"/>
            <p:cNvSpPr/>
            <p:nvPr/>
          </p:nvSpPr>
          <p:spPr>
            <a:xfrm>
              <a:off x="87257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1" y="1"/>
                    <a:pt x="260" y="1"/>
                  </a:cubicBezTo>
                  <a:cubicBezTo>
                    <a:pt x="259" y="1"/>
                    <a:pt x="258" y="1"/>
                    <a:pt x="258" y="1"/>
                  </a:cubicBezTo>
                  <a:cubicBezTo>
                    <a:pt x="86" y="1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0" name="Google Shape;2160;p2"/>
            <p:cNvSpPr/>
            <p:nvPr/>
          </p:nvSpPr>
          <p:spPr>
            <a:xfrm>
              <a:off x="9139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1" name="Google Shape;2161;p2"/>
            <p:cNvSpPr/>
            <p:nvPr/>
          </p:nvSpPr>
          <p:spPr>
            <a:xfrm>
              <a:off x="953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2" name="Google Shape;2162;p2"/>
            <p:cNvSpPr/>
            <p:nvPr/>
          </p:nvSpPr>
          <p:spPr>
            <a:xfrm>
              <a:off x="9934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3" y="388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3" name="Google Shape;2163;p2"/>
            <p:cNvSpPr/>
            <p:nvPr/>
          </p:nvSpPr>
          <p:spPr>
            <a:xfrm>
              <a:off x="10332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4" name="Google Shape;2164;p2"/>
            <p:cNvSpPr/>
            <p:nvPr/>
          </p:nvSpPr>
          <p:spPr>
            <a:xfrm>
              <a:off x="10729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5" name="Google Shape;2165;p2"/>
            <p:cNvSpPr/>
            <p:nvPr/>
          </p:nvSpPr>
          <p:spPr>
            <a:xfrm>
              <a:off x="11127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6" name="Google Shape;2166;p2"/>
            <p:cNvSpPr/>
            <p:nvPr/>
          </p:nvSpPr>
          <p:spPr>
            <a:xfrm>
              <a:off x="1152500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7" name="Google Shape;2167;p2"/>
            <p:cNvSpPr/>
            <p:nvPr/>
          </p:nvSpPr>
          <p:spPr>
            <a:xfrm>
              <a:off x="119227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3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8" name="Google Shape;2168;p2"/>
            <p:cNvSpPr/>
            <p:nvPr/>
          </p:nvSpPr>
          <p:spPr>
            <a:xfrm>
              <a:off x="12320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9" name="Google Shape;2169;p2"/>
            <p:cNvSpPr/>
            <p:nvPr/>
          </p:nvSpPr>
          <p:spPr>
            <a:xfrm>
              <a:off x="276225" y="9707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0" name="Google Shape;2170;p2"/>
            <p:cNvSpPr/>
            <p:nvPr/>
          </p:nvSpPr>
          <p:spPr>
            <a:xfrm>
              <a:off x="3176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1" name="Google Shape;2171;p2"/>
            <p:cNvSpPr/>
            <p:nvPr/>
          </p:nvSpPr>
          <p:spPr>
            <a:xfrm>
              <a:off x="355750" y="97065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2" name="Google Shape;2172;p2"/>
            <p:cNvSpPr/>
            <p:nvPr/>
          </p:nvSpPr>
          <p:spPr>
            <a:xfrm>
              <a:off x="3971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3" name="Google Shape;2173;p2"/>
            <p:cNvSpPr/>
            <p:nvPr/>
          </p:nvSpPr>
          <p:spPr>
            <a:xfrm>
              <a:off x="43525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4" name="Google Shape;2174;p2"/>
            <p:cNvSpPr/>
            <p:nvPr/>
          </p:nvSpPr>
          <p:spPr>
            <a:xfrm>
              <a:off x="47500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5" name="Google Shape;2175;p2"/>
            <p:cNvSpPr/>
            <p:nvPr/>
          </p:nvSpPr>
          <p:spPr>
            <a:xfrm>
              <a:off x="5164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6" name="Google Shape;2176;p2"/>
            <p:cNvSpPr/>
            <p:nvPr/>
          </p:nvSpPr>
          <p:spPr>
            <a:xfrm>
              <a:off x="5545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7" name="Google Shape;2177;p2"/>
            <p:cNvSpPr/>
            <p:nvPr/>
          </p:nvSpPr>
          <p:spPr>
            <a:xfrm>
              <a:off x="5959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8" name="Google Shape;2178;p2"/>
            <p:cNvSpPr/>
            <p:nvPr/>
          </p:nvSpPr>
          <p:spPr>
            <a:xfrm>
              <a:off x="63402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9" name="Google Shape;2179;p2"/>
            <p:cNvSpPr/>
            <p:nvPr/>
          </p:nvSpPr>
          <p:spPr>
            <a:xfrm>
              <a:off x="67377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0" name="Google Shape;2180;p2"/>
            <p:cNvSpPr/>
            <p:nvPr/>
          </p:nvSpPr>
          <p:spPr>
            <a:xfrm>
              <a:off x="7152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1" name="Google Shape;2181;p2"/>
            <p:cNvSpPr/>
            <p:nvPr/>
          </p:nvSpPr>
          <p:spPr>
            <a:xfrm>
              <a:off x="7533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2" name="Google Shape;2182;p2"/>
            <p:cNvSpPr/>
            <p:nvPr/>
          </p:nvSpPr>
          <p:spPr>
            <a:xfrm>
              <a:off x="794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3" name="Google Shape;2183;p2"/>
            <p:cNvSpPr/>
            <p:nvPr/>
          </p:nvSpPr>
          <p:spPr>
            <a:xfrm>
              <a:off x="83282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4" name="Google Shape;2184;p2"/>
            <p:cNvSpPr/>
            <p:nvPr/>
          </p:nvSpPr>
          <p:spPr>
            <a:xfrm>
              <a:off x="87257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5" name="Google Shape;2185;p2"/>
            <p:cNvSpPr/>
            <p:nvPr/>
          </p:nvSpPr>
          <p:spPr>
            <a:xfrm>
              <a:off x="9139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6" name="Google Shape;2186;p2"/>
            <p:cNvSpPr/>
            <p:nvPr/>
          </p:nvSpPr>
          <p:spPr>
            <a:xfrm>
              <a:off x="953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7" name="Google Shape;2187;p2"/>
            <p:cNvSpPr/>
            <p:nvPr/>
          </p:nvSpPr>
          <p:spPr>
            <a:xfrm>
              <a:off x="9934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8" name="Google Shape;2188;p2"/>
            <p:cNvSpPr/>
            <p:nvPr/>
          </p:nvSpPr>
          <p:spPr>
            <a:xfrm>
              <a:off x="10332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9" name="Google Shape;2189;p2"/>
            <p:cNvSpPr/>
            <p:nvPr/>
          </p:nvSpPr>
          <p:spPr>
            <a:xfrm>
              <a:off x="10729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0" name="Google Shape;2190;p2"/>
            <p:cNvSpPr/>
            <p:nvPr/>
          </p:nvSpPr>
          <p:spPr>
            <a:xfrm>
              <a:off x="11127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1" name="Google Shape;2191;p2"/>
            <p:cNvSpPr/>
            <p:nvPr/>
          </p:nvSpPr>
          <p:spPr>
            <a:xfrm>
              <a:off x="1152500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2" name="Google Shape;2192;p2"/>
            <p:cNvSpPr/>
            <p:nvPr/>
          </p:nvSpPr>
          <p:spPr>
            <a:xfrm>
              <a:off x="119227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3" name="Google Shape;2193;p2"/>
            <p:cNvSpPr/>
            <p:nvPr/>
          </p:nvSpPr>
          <p:spPr>
            <a:xfrm>
              <a:off x="12320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4" name="Google Shape;2194;p2"/>
            <p:cNvSpPr/>
            <p:nvPr/>
          </p:nvSpPr>
          <p:spPr>
            <a:xfrm>
              <a:off x="276225" y="9366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5" name="Google Shape;2195;p2"/>
            <p:cNvSpPr/>
            <p:nvPr/>
          </p:nvSpPr>
          <p:spPr>
            <a:xfrm>
              <a:off x="3176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6" name="Google Shape;2196;p2"/>
            <p:cNvSpPr/>
            <p:nvPr/>
          </p:nvSpPr>
          <p:spPr>
            <a:xfrm>
              <a:off x="355750" y="936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7" name="Google Shape;2197;p2"/>
            <p:cNvSpPr/>
            <p:nvPr/>
          </p:nvSpPr>
          <p:spPr>
            <a:xfrm>
              <a:off x="3971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8" name="Google Shape;2198;p2"/>
            <p:cNvSpPr/>
            <p:nvPr/>
          </p:nvSpPr>
          <p:spPr>
            <a:xfrm>
              <a:off x="435250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9" name="Google Shape;2199;p2"/>
            <p:cNvSpPr/>
            <p:nvPr/>
          </p:nvSpPr>
          <p:spPr>
            <a:xfrm>
              <a:off x="475025" y="9366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0" name="Google Shape;2200;p2"/>
            <p:cNvSpPr/>
            <p:nvPr/>
          </p:nvSpPr>
          <p:spPr>
            <a:xfrm>
              <a:off x="5164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1" name="Google Shape;2201;p2"/>
            <p:cNvSpPr/>
            <p:nvPr/>
          </p:nvSpPr>
          <p:spPr>
            <a:xfrm>
              <a:off x="5545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2" name="Google Shape;2202;p2"/>
            <p:cNvSpPr/>
            <p:nvPr/>
          </p:nvSpPr>
          <p:spPr>
            <a:xfrm>
              <a:off x="5959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3" name="Google Shape;2203;p2"/>
            <p:cNvSpPr/>
            <p:nvPr/>
          </p:nvSpPr>
          <p:spPr>
            <a:xfrm>
              <a:off x="63402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4" name="Google Shape;2204;p2"/>
            <p:cNvSpPr/>
            <p:nvPr/>
          </p:nvSpPr>
          <p:spPr>
            <a:xfrm>
              <a:off x="67377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5" name="Google Shape;2205;p2"/>
            <p:cNvSpPr/>
            <p:nvPr/>
          </p:nvSpPr>
          <p:spPr>
            <a:xfrm>
              <a:off x="7152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6" name="Google Shape;2206;p2"/>
            <p:cNvSpPr/>
            <p:nvPr/>
          </p:nvSpPr>
          <p:spPr>
            <a:xfrm>
              <a:off x="753300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7" name="Google Shape;2207;p2"/>
            <p:cNvSpPr/>
            <p:nvPr/>
          </p:nvSpPr>
          <p:spPr>
            <a:xfrm>
              <a:off x="794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8" name="Google Shape;2208;p2"/>
            <p:cNvSpPr/>
            <p:nvPr/>
          </p:nvSpPr>
          <p:spPr>
            <a:xfrm>
              <a:off x="8328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9" name="Google Shape;2209;p2"/>
            <p:cNvSpPr/>
            <p:nvPr/>
          </p:nvSpPr>
          <p:spPr>
            <a:xfrm>
              <a:off x="87257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0" name="Google Shape;2210;p2"/>
            <p:cNvSpPr/>
            <p:nvPr/>
          </p:nvSpPr>
          <p:spPr>
            <a:xfrm>
              <a:off x="9139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1" name="Google Shape;2211;p2"/>
            <p:cNvSpPr/>
            <p:nvPr/>
          </p:nvSpPr>
          <p:spPr>
            <a:xfrm>
              <a:off x="953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2" name="Google Shape;2212;p2"/>
            <p:cNvSpPr/>
            <p:nvPr/>
          </p:nvSpPr>
          <p:spPr>
            <a:xfrm>
              <a:off x="9934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3" name="Google Shape;2213;p2"/>
            <p:cNvSpPr/>
            <p:nvPr/>
          </p:nvSpPr>
          <p:spPr>
            <a:xfrm>
              <a:off x="10332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4" name="Google Shape;2214;p2"/>
            <p:cNvSpPr/>
            <p:nvPr/>
          </p:nvSpPr>
          <p:spPr>
            <a:xfrm>
              <a:off x="10729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5" name="Google Shape;2215;p2"/>
            <p:cNvSpPr/>
            <p:nvPr/>
          </p:nvSpPr>
          <p:spPr>
            <a:xfrm>
              <a:off x="11127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6" name="Google Shape;2216;p2"/>
            <p:cNvSpPr/>
            <p:nvPr/>
          </p:nvSpPr>
          <p:spPr>
            <a:xfrm>
              <a:off x="1152500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7" name="Google Shape;2217;p2"/>
            <p:cNvSpPr/>
            <p:nvPr/>
          </p:nvSpPr>
          <p:spPr>
            <a:xfrm>
              <a:off x="119227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8" name="Google Shape;2218;p2"/>
            <p:cNvSpPr/>
            <p:nvPr/>
          </p:nvSpPr>
          <p:spPr>
            <a:xfrm>
              <a:off x="12320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9" name="Google Shape;2219;p2"/>
            <p:cNvSpPr/>
            <p:nvPr/>
          </p:nvSpPr>
          <p:spPr>
            <a:xfrm>
              <a:off x="276225" y="9024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0" name="Google Shape;2220;p2"/>
            <p:cNvSpPr/>
            <p:nvPr/>
          </p:nvSpPr>
          <p:spPr>
            <a:xfrm>
              <a:off x="3176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1" name="Google Shape;2221;p2"/>
            <p:cNvSpPr/>
            <p:nvPr/>
          </p:nvSpPr>
          <p:spPr>
            <a:xfrm>
              <a:off x="355750" y="9024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2" name="Google Shape;2222;p2"/>
            <p:cNvSpPr/>
            <p:nvPr/>
          </p:nvSpPr>
          <p:spPr>
            <a:xfrm>
              <a:off x="3971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3" name="Google Shape;2223;p2"/>
            <p:cNvSpPr/>
            <p:nvPr/>
          </p:nvSpPr>
          <p:spPr>
            <a:xfrm>
              <a:off x="43525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4" name="Google Shape;2224;p2"/>
            <p:cNvSpPr/>
            <p:nvPr/>
          </p:nvSpPr>
          <p:spPr>
            <a:xfrm>
              <a:off x="47500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5" name="Google Shape;2225;p2"/>
            <p:cNvSpPr/>
            <p:nvPr/>
          </p:nvSpPr>
          <p:spPr>
            <a:xfrm>
              <a:off x="5164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6" name="Google Shape;2226;p2"/>
            <p:cNvSpPr/>
            <p:nvPr/>
          </p:nvSpPr>
          <p:spPr>
            <a:xfrm>
              <a:off x="5545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7" name="Google Shape;2227;p2"/>
            <p:cNvSpPr/>
            <p:nvPr/>
          </p:nvSpPr>
          <p:spPr>
            <a:xfrm>
              <a:off x="5959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8" name="Google Shape;2228;p2"/>
            <p:cNvSpPr/>
            <p:nvPr/>
          </p:nvSpPr>
          <p:spPr>
            <a:xfrm>
              <a:off x="63402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9" name="Google Shape;2229;p2"/>
            <p:cNvSpPr/>
            <p:nvPr/>
          </p:nvSpPr>
          <p:spPr>
            <a:xfrm>
              <a:off x="67377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0" name="Google Shape;2230;p2"/>
            <p:cNvSpPr/>
            <p:nvPr/>
          </p:nvSpPr>
          <p:spPr>
            <a:xfrm>
              <a:off x="7152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1" name="Google Shape;2231;p2"/>
            <p:cNvSpPr/>
            <p:nvPr/>
          </p:nvSpPr>
          <p:spPr>
            <a:xfrm>
              <a:off x="7533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2" name="Google Shape;2232;p2"/>
            <p:cNvSpPr/>
            <p:nvPr/>
          </p:nvSpPr>
          <p:spPr>
            <a:xfrm>
              <a:off x="794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3" name="Google Shape;2233;p2"/>
            <p:cNvSpPr/>
            <p:nvPr/>
          </p:nvSpPr>
          <p:spPr>
            <a:xfrm>
              <a:off x="83282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4" name="Google Shape;2234;p2"/>
            <p:cNvSpPr/>
            <p:nvPr/>
          </p:nvSpPr>
          <p:spPr>
            <a:xfrm>
              <a:off x="87257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5" name="Google Shape;2235;p2"/>
            <p:cNvSpPr/>
            <p:nvPr/>
          </p:nvSpPr>
          <p:spPr>
            <a:xfrm>
              <a:off x="9139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6" name="Google Shape;2236;p2"/>
            <p:cNvSpPr/>
            <p:nvPr/>
          </p:nvSpPr>
          <p:spPr>
            <a:xfrm>
              <a:off x="953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7" name="Google Shape;2237;p2"/>
            <p:cNvSpPr/>
            <p:nvPr/>
          </p:nvSpPr>
          <p:spPr>
            <a:xfrm>
              <a:off x="9934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8" name="Google Shape;2238;p2"/>
            <p:cNvSpPr/>
            <p:nvPr/>
          </p:nvSpPr>
          <p:spPr>
            <a:xfrm>
              <a:off x="10332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9" name="Google Shape;2239;p2"/>
            <p:cNvSpPr/>
            <p:nvPr/>
          </p:nvSpPr>
          <p:spPr>
            <a:xfrm>
              <a:off x="10729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0" name="Google Shape;2240;p2"/>
            <p:cNvSpPr/>
            <p:nvPr/>
          </p:nvSpPr>
          <p:spPr>
            <a:xfrm>
              <a:off x="11127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1" name="Google Shape;2241;p2"/>
            <p:cNvSpPr/>
            <p:nvPr/>
          </p:nvSpPr>
          <p:spPr>
            <a:xfrm>
              <a:off x="1152500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2" name="Google Shape;2242;p2"/>
            <p:cNvSpPr/>
            <p:nvPr/>
          </p:nvSpPr>
          <p:spPr>
            <a:xfrm>
              <a:off x="119227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3" name="Google Shape;2243;p2"/>
            <p:cNvSpPr/>
            <p:nvPr/>
          </p:nvSpPr>
          <p:spPr>
            <a:xfrm>
              <a:off x="12320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4" name="Google Shape;2244;p2"/>
            <p:cNvSpPr/>
            <p:nvPr/>
          </p:nvSpPr>
          <p:spPr>
            <a:xfrm>
              <a:off x="276225" y="8683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5" name="Google Shape;2245;p2"/>
            <p:cNvSpPr/>
            <p:nvPr/>
          </p:nvSpPr>
          <p:spPr>
            <a:xfrm>
              <a:off x="3176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6" name="Google Shape;2246;p2"/>
            <p:cNvSpPr/>
            <p:nvPr/>
          </p:nvSpPr>
          <p:spPr>
            <a:xfrm>
              <a:off x="355750" y="8683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7" name="Google Shape;2247;p2"/>
            <p:cNvSpPr/>
            <p:nvPr/>
          </p:nvSpPr>
          <p:spPr>
            <a:xfrm>
              <a:off x="3971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8" name="Google Shape;2248;p2"/>
            <p:cNvSpPr/>
            <p:nvPr/>
          </p:nvSpPr>
          <p:spPr>
            <a:xfrm>
              <a:off x="43525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9" name="Google Shape;2249;p2"/>
            <p:cNvSpPr/>
            <p:nvPr/>
          </p:nvSpPr>
          <p:spPr>
            <a:xfrm>
              <a:off x="47500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0" name="Google Shape;2250;p2"/>
            <p:cNvSpPr/>
            <p:nvPr/>
          </p:nvSpPr>
          <p:spPr>
            <a:xfrm>
              <a:off x="5164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1" name="Google Shape;2251;p2"/>
            <p:cNvSpPr/>
            <p:nvPr/>
          </p:nvSpPr>
          <p:spPr>
            <a:xfrm>
              <a:off x="5545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2" name="Google Shape;2252;p2"/>
            <p:cNvSpPr/>
            <p:nvPr/>
          </p:nvSpPr>
          <p:spPr>
            <a:xfrm>
              <a:off x="5959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3" name="Google Shape;2253;p2"/>
            <p:cNvSpPr/>
            <p:nvPr/>
          </p:nvSpPr>
          <p:spPr>
            <a:xfrm>
              <a:off x="63402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4" name="Google Shape;2254;p2"/>
            <p:cNvSpPr/>
            <p:nvPr/>
          </p:nvSpPr>
          <p:spPr>
            <a:xfrm>
              <a:off x="67377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5" name="Google Shape;2255;p2"/>
            <p:cNvSpPr/>
            <p:nvPr/>
          </p:nvSpPr>
          <p:spPr>
            <a:xfrm>
              <a:off x="7152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6" name="Google Shape;2256;p2"/>
            <p:cNvSpPr/>
            <p:nvPr/>
          </p:nvSpPr>
          <p:spPr>
            <a:xfrm>
              <a:off x="7533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7" name="Google Shape;2257;p2"/>
            <p:cNvSpPr/>
            <p:nvPr/>
          </p:nvSpPr>
          <p:spPr>
            <a:xfrm>
              <a:off x="794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8" name="Google Shape;2258;p2"/>
            <p:cNvSpPr/>
            <p:nvPr/>
          </p:nvSpPr>
          <p:spPr>
            <a:xfrm>
              <a:off x="83282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9" name="Google Shape;2259;p2"/>
            <p:cNvSpPr/>
            <p:nvPr/>
          </p:nvSpPr>
          <p:spPr>
            <a:xfrm>
              <a:off x="87257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0" name="Google Shape;2260;p2"/>
            <p:cNvSpPr/>
            <p:nvPr/>
          </p:nvSpPr>
          <p:spPr>
            <a:xfrm>
              <a:off x="9139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1" name="Google Shape;2261;p2"/>
            <p:cNvSpPr/>
            <p:nvPr/>
          </p:nvSpPr>
          <p:spPr>
            <a:xfrm>
              <a:off x="953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2" name="Google Shape;2262;p2"/>
            <p:cNvSpPr/>
            <p:nvPr/>
          </p:nvSpPr>
          <p:spPr>
            <a:xfrm>
              <a:off x="9934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3" name="Google Shape;2263;p2"/>
            <p:cNvSpPr/>
            <p:nvPr/>
          </p:nvSpPr>
          <p:spPr>
            <a:xfrm>
              <a:off x="10332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4" name="Google Shape;2264;p2"/>
            <p:cNvSpPr/>
            <p:nvPr/>
          </p:nvSpPr>
          <p:spPr>
            <a:xfrm>
              <a:off x="10729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5" name="Google Shape;2265;p2"/>
            <p:cNvSpPr/>
            <p:nvPr/>
          </p:nvSpPr>
          <p:spPr>
            <a:xfrm>
              <a:off x="11127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6" name="Google Shape;2266;p2"/>
            <p:cNvSpPr/>
            <p:nvPr/>
          </p:nvSpPr>
          <p:spPr>
            <a:xfrm>
              <a:off x="1152500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7" name="Google Shape;2267;p2"/>
            <p:cNvSpPr/>
            <p:nvPr/>
          </p:nvSpPr>
          <p:spPr>
            <a:xfrm>
              <a:off x="119227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8" name="Google Shape;2268;p2"/>
            <p:cNvSpPr/>
            <p:nvPr/>
          </p:nvSpPr>
          <p:spPr>
            <a:xfrm>
              <a:off x="12320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9" name="Google Shape;2269;p2"/>
            <p:cNvSpPr/>
            <p:nvPr/>
          </p:nvSpPr>
          <p:spPr>
            <a:xfrm>
              <a:off x="3176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0" name="Google Shape;2270;p2"/>
            <p:cNvSpPr/>
            <p:nvPr/>
          </p:nvSpPr>
          <p:spPr>
            <a:xfrm>
              <a:off x="355750" y="834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1" name="Google Shape;2271;p2"/>
            <p:cNvSpPr/>
            <p:nvPr/>
          </p:nvSpPr>
          <p:spPr>
            <a:xfrm>
              <a:off x="3971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2" name="Google Shape;2272;p2"/>
            <p:cNvSpPr/>
            <p:nvPr/>
          </p:nvSpPr>
          <p:spPr>
            <a:xfrm>
              <a:off x="435250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3" name="Google Shape;2273;p2"/>
            <p:cNvSpPr/>
            <p:nvPr/>
          </p:nvSpPr>
          <p:spPr>
            <a:xfrm>
              <a:off x="475025" y="83427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4" name="Google Shape;2274;p2"/>
            <p:cNvSpPr/>
            <p:nvPr/>
          </p:nvSpPr>
          <p:spPr>
            <a:xfrm>
              <a:off x="5164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5" name="Google Shape;2275;p2"/>
            <p:cNvSpPr/>
            <p:nvPr/>
          </p:nvSpPr>
          <p:spPr>
            <a:xfrm>
              <a:off x="5545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6" name="Google Shape;2276;p2"/>
            <p:cNvSpPr/>
            <p:nvPr/>
          </p:nvSpPr>
          <p:spPr>
            <a:xfrm>
              <a:off x="595925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7" name="Google Shape;2277;p2"/>
            <p:cNvSpPr/>
            <p:nvPr/>
          </p:nvSpPr>
          <p:spPr>
            <a:xfrm>
              <a:off x="63402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8" name="Google Shape;2278;p2"/>
            <p:cNvSpPr/>
            <p:nvPr/>
          </p:nvSpPr>
          <p:spPr>
            <a:xfrm>
              <a:off x="67377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9" name="Google Shape;2279;p2"/>
            <p:cNvSpPr/>
            <p:nvPr/>
          </p:nvSpPr>
          <p:spPr>
            <a:xfrm>
              <a:off x="7152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0" name="Google Shape;2280;p2"/>
            <p:cNvSpPr/>
            <p:nvPr/>
          </p:nvSpPr>
          <p:spPr>
            <a:xfrm>
              <a:off x="753300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1" name="Google Shape;2281;p2"/>
            <p:cNvSpPr/>
            <p:nvPr/>
          </p:nvSpPr>
          <p:spPr>
            <a:xfrm>
              <a:off x="794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2" name="Google Shape;2282;p2"/>
            <p:cNvSpPr/>
            <p:nvPr/>
          </p:nvSpPr>
          <p:spPr>
            <a:xfrm>
              <a:off x="8328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3" name="Google Shape;2283;p2"/>
            <p:cNvSpPr/>
            <p:nvPr/>
          </p:nvSpPr>
          <p:spPr>
            <a:xfrm>
              <a:off x="872575" y="8342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4" name="Google Shape;2284;p2"/>
            <p:cNvSpPr/>
            <p:nvPr/>
          </p:nvSpPr>
          <p:spPr>
            <a:xfrm>
              <a:off x="9139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5" name="Google Shape;2285;p2"/>
            <p:cNvSpPr/>
            <p:nvPr/>
          </p:nvSpPr>
          <p:spPr>
            <a:xfrm>
              <a:off x="953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6" name="Google Shape;2286;p2"/>
            <p:cNvSpPr/>
            <p:nvPr/>
          </p:nvSpPr>
          <p:spPr>
            <a:xfrm>
              <a:off x="9934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7" name="Google Shape;2287;p2"/>
            <p:cNvSpPr/>
            <p:nvPr/>
          </p:nvSpPr>
          <p:spPr>
            <a:xfrm>
              <a:off x="10332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8" name="Google Shape;2288;p2"/>
            <p:cNvSpPr/>
            <p:nvPr/>
          </p:nvSpPr>
          <p:spPr>
            <a:xfrm>
              <a:off x="10729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9" name="Google Shape;2289;p2"/>
            <p:cNvSpPr/>
            <p:nvPr/>
          </p:nvSpPr>
          <p:spPr>
            <a:xfrm>
              <a:off x="11127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0" name="Google Shape;2290;p2"/>
            <p:cNvSpPr/>
            <p:nvPr/>
          </p:nvSpPr>
          <p:spPr>
            <a:xfrm>
              <a:off x="1152500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1" name="Google Shape;2291;p2"/>
            <p:cNvSpPr/>
            <p:nvPr/>
          </p:nvSpPr>
          <p:spPr>
            <a:xfrm>
              <a:off x="119227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2" name="Google Shape;2292;p2"/>
            <p:cNvSpPr/>
            <p:nvPr/>
          </p:nvSpPr>
          <p:spPr>
            <a:xfrm>
              <a:off x="12320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3" name="Google Shape;2293;p2"/>
            <p:cNvSpPr/>
            <p:nvPr/>
          </p:nvSpPr>
          <p:spPr>
            <a:xfrm>
              <a:off x="3176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4" name="Google Shape;2294;p2"/>
            <p:cNvSpPr/>
            <p:nvPr/>
          </p:nvSpPr>
          <p:spPr>
            <a:xfrm>
              <a:off x="355750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5" name="Google Shape;2295;p2"/>
            <p:cNvSpPr/>
            <p:nvPr/>
          </p:nvSpPr>
          <p:spPr>
            <a:xfrm>
              <a:off x="3971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8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6" name="Google Shape;2296;p2"/>
            <p:cNvSpPr/>
            <p:nvPr/>
          </p:nvSpPr>
          <p:spPr>
            <a:xfrm>
              <a:off x="43525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7" name="Google Shape;2297;p2"/>
            <p:cNvSpPr/>
            <p:nvPr/>
          </p:nvSpPr>
          <p:spPr>
            <a:xfrm>
              <a:off x="47500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8" name="Google Shape;2298;p2"/>
            <p:cNvSpPr/>
            <p:nvPr/>
          </p:nvSpPr>
          <p:spPr>
            <a:xfrm>
              <a:off x="5164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9" name="Google Shape;2299;p2"/>
            <p:cNvSpPr/>
            <p:nvPr/>
          </p:nvSpPr>
          <p:spPr>
            <a:xfrm>
              <a:off x="5545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0" name="Google Shape;2300;p2"/>
            <p:cNvSpPr/>
            <p:nvPr/>
          </p:nvSpPr>
          <p:spPr>
            <a:xfrm>
              <a:off x="595925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1" name="Google Shape;2301;p2"/>
            <p:cNvSpPr/>
            <p:nvPr/>
          </p:nvSpPr>
          <p:spPr>
            <a:xfrm>
              <a:off x="63402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2" name="Google Shape;2302;p2"/>
            <p:cNvSpPr/>
            <p:nvPr/>
          </p:nvSpPr>
          <p:spPr>
            <a:xfrm>
              <a:off x="67377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3" name="Google Shape;2303;p2"/>
            <p:cNvSpPr/>
            <p:nvPr/>
          </p:nvSpPr>
          <p:spPr>
            <a:xfrm>
              <a:off x="7152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4" name="Google Shape;2304;p2"/>
            <p:cNvSpPr/>
            <p:nvPr/>
          </p:nvSpPr>
          <p:spPr>
            <a:xfrm>
              <a:off x="7533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5" name="Google Shape;2305;p2"/>
            <p:cNvSpPr/>
            <p:nvPr/>
          </p:nvSpPr>
          <p:spPr>
            <a:xfrm>
              <a:off x="794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6" name="Google Shape;2306;p2"/>
            <p:cNvSpPr/>
            <p:nvPr/>
          </p:nvSpPr>
          <p:spPr>
            <a:xfrm>
              <a:off x="832825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7" name="Google Shape;2307;p2"/>
            <p:cNvSpPr/>
            <p:nvPr/>
          </p:nvSpPr>
          <p:spPr>
            <a:xfrm>
              <a:off x="872575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1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8" name="Google Shape;2308;p2"/>
            <p:cNvSpPr/>
            <p:nvPr/>
          </p:nvSpPr>
          <p:spPr>
            <a:xfrm>
              <a:off x="9139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9" name="Google Shape;2309;p2"/>
            <p:cNvSpPr/>
            <p:nvPr/>
          </p:nvSpPr>
          <p:spPr>
            <a:xfrm>
              <a:off x="953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0" name="Google Shape;2310;p2"/>
            <p:cNvSpPr/>
            <p:nvPr/>
          </p:nvSpPr>
          <p:spPr>
            <a:xfrm>
              <a:off x="9934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8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1" name="Google Shape;2311;p2"/>
            <p:cNvSpPr/>
            <p:nvPr/>
          </p:nvSpPr>
          <p:spPr>
            <a:xfrm>
              <a:off x="10332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2" name="Google Shape;2312;p2"/>
            <p:cNvSpPr/>
            <p:nvPr/>
          </p:nvSpPr>
          <p:spPr>
            <a:xfrm>
              <a:off x="10729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3" name="Google Shape;2313;p2"/>
            <p:cNvSpPr/>
            <p:nvPr/>
          </p:nvSpPr>
          <p:spPr>
            <a:xfrm>
              <a:off x="11127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4" name="Google Shape;2314;p2"/>
            <p:cNvSpPr/>
            <p:nvPr/>
          </p:nvSpPr>
          <p:spPr>
            <a:xfrm>
              <a:off x="1152500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5" name="Google Shape;2315;p2"/>
            <p:cNvSpPr/>
            <p:nvPr/>
          </p:nvSpPr>
          <p:spPr>
            <a:xfrm>
              <a:off x="119227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6" name="Google Shape;2316;p2"/>
            <p:cNvSpPr/>
            <p:nvPr/>
          </p:nvSpPr>
          <p:spPr>
            <a:xfrm>
              <a:off x="12320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7" name="Google Shape;2317;p2"/>
            <p:cNvSpPr/>
            <p:nvPr/>
          </p:nvSpPr>
          <p:spPr>
            <a:xfrm>
              <a:off x="355750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8" name="Google Shape;2318;p2"/>
            <p:cNvSpPr/>
            <p:nvPr/>
          </p:nvSpPr>
          <p:spPr>
            <a:xfrm>
              <a:off x="3971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9" name="Google Shape;2319;p2"/>
            <p:cNvSpPr/>
            <p:nvPr/>
          </p:nvSpPr>
          <p:spPr>
            <a:xfrm>
              <a:off x="435250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0" name="Google Shape;2320;p2"/>
            <p:cNvSpPr/>
            <p:nvPr/>
          </p:nvSpPr>
          <p:spPr>
            <a:xfrm>
              <a:off x="475025" y="7660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1" name="Google Shape;2321;p2"/>
            <p:cNvSpPr/>
            <p:nvPr/>
          </p:nvSpPr>
          <p:spPr>
            <a:xfrm>
              <a:off x="5164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2" name="Google Shape;2322;p2"/>
            <p:cNvSpPr/>
            <p:nvPr/>
          </p:nvSpPr>
          <p:spPr>
            <a:xfrm>
              <a:off x="5545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3" name="Google Shape;2323;p2"/>
            <p:cNvSpPr/>
            <p:nvPr/>
          </p:nvSpPr>
          <p:spPr>
            <a:xfrm>
              <a:off x="595925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4" name="Google Shape;2324;p2"/>
            <p:cNvSpPr/>
            <p:nvPr/>
          </p:nvSpPr>
          <p:spPr>
            <a:xfrm>
              <a:off x="63402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5" name="Google Shape;2325;p2"/>
            <p:cNvSpPr/>
            <p:nvPr/>
          </p:nvSpPr>
          <p:spPr>
            <a:xfrm>
              <a:off x="67377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6" name="Google Shape;2326;p2"/>
            <p:cNvSpPr/>
            <p:nvPr/>
          </p:nvSpPr>
          <p:spPr>
            <a:xfrm>
              <a:off x="7152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7" name="Google Shape;2327;p2"/>
            <p:cNvSpPr/>
            <p:nvPr/>
          </p:nvSpPr>
          <p:spPr>
            <a:xfrm>
              <a:off x="753300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8" name="Google Shape;2328;p2"/>
            <p:cNvSpPr/>
            <p:nvPr/>
          </p:nvSpPr>
          <p:spPr>
            <a:xfrm>
              <a:off x="794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9" name="Google Shape;2329;p2"/>
            <p:cNvSpPr/>
            <p:nvPr/>
          </p:nvSpPr>
          <p:spPr>
            <a:xfrm>
              <a:off x="8328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0" name="Google Shape;2330;p2"/>
            <p:cNvSpPr/>
            <p:nvPr/>
          </p:nvSpPr>
          <p:spPr>
            <a:xfrm>
              <a:off x="872575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2"/>
                    <a:pt x="0" y="211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1" name="Google Shape;2331;p2"/>
            <p:cNvSpPr/>
            <p:nvPr/>
          </p:nvSpPr>
          <p:spPr>
            <a:xfrm>
              <a:off x="9139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2" name="Google Shape;2332;p2"/>
            <p:cNvSpPr/>
            <p:nvPr/>
          </p:nvSpPr>
          <p:spPr>
            <a:xfrm>
              <a:off x="953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3" name="Google Shape;2333;p2"/>
            <p:cNvSpPr/>
            <p:nvPr/>
          </p:nvSpPr>
          <p:spPr>
            <a:xfrm>
              <a:off x="9934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4" name="Google Shape;2334;p2"/>
            <p:cNvSpPr/>
            <p:nvPr/>
          </p:nvSpPr>
          <p:spPr>
            <a:xfrm>
              <a:off x="10332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5" name="Google Shape;2335;p2"/>
            <p:cNvSpPr/>
            <p:nvPr/>
          </p:nvSpPr>
          <p:spPr>
            <a:xfrm>
              <a:off x="107297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6" name="Google Shape;2336;p2"/>
            <p:cNvSpPr/>
            <p:nvPr/>
          </p:nvSpPr>
          <p:spPr>
            <a:xfrm>
              <a:off x="11127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7" name="Google Shape;2337;p2"/>
            <p:cNvSpPr/>
            <p:nvPr/>
          </p:nvSpPr>
          <p:spPr>
            <a:xfrm>
              <a:off x="1152500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8" name="Google Shape;2338;p2"/>
            <p:cNvSpPr/>
            <p:nvPr/>
          </p:nvSpPr>
          <p:spPr>
            <a:xfrm>
              <a:off x="119227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9" name="Google Shape;2339;p2"/>
            <p:cNvSpPr/>
            <p:nvPr/>
          </p:nvSpPr>
          <p:spPr>
            <a:xfrm>
              <a:off x="12320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0" name="Google Shape;2340;p2"/>
            <p:cNvSpPr/>
            <p:nvPr/>
          </p:nvSpPr>
          <p:spPr>
            <a:xfrm>
              <a:off x="355750" y="7319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1" name="Google Shape;2341;p2"/>
            <p:cNvSpPr/>
            <p:nvPr/>
          </p:nvSpPr>
          <p:spPr>
            <a:xfrm>
              <a:off x="3971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2" name="Google Shape;2342;p2"/>
            <p:cNvSpPr/>
            <p:nvPr/>
          </p:nvSpPr>
          <p:spPr>
            <a:xfrm>
              <a:off x="435250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3" name="Google Shape;2343;p2"/>
            <p:cNvSpPr/>
            <p:nvPr/>
          </p:nvSpPr>
          <p:spPr>
            <a:xfrm>
              <a:off x="475025" y="7319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4" name="Google Shape;2344;p2"/>
            <p:cNvSpPr/>
            <p:nvPr/>
          </p:nvSpPr>
          <p:spPr>
            <a:xfrm>
              <a:off x="5164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5" name="Google Shape;2345;p2"/>
            <p:cNvSpPr/>
            <p:nvPr/>
          </p:nvSpPr>
          <p:spPr>
            <a:xfrm>
              <a:off x="5545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6" name="Google Shape;2346;p2"/>
            <p:cNvSpPr/>
            <p:nvPr/>
          </p:nvSpPr>
          <p:spPr>
            <a:xfrm>
              <a:off x="595925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7" name="Google Shape;2347;p2"/>
            <p:cNvSpPr/>
            <p:nvPr/>
          </p:nvSpPr>
          <p:spPr>
            <a:xfrm>
              <a:off x="63402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8" name="Google Shape;2348;p2"/>
            <p:cNvSpPr/>
            <p:nvPr/>
          </p:nvSpPr>
          <p:spPr>
            <a:xfrm>
              <a:off x="67377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9" name="Google Shape;2349;p2"/>
            <p:cNvSpPr/>
            <p:nvPr/>
          </p:nvSpPr>
          <p:spPr>
            <a:xfrm>
              <a:off x="7152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0" name="Google Shape;2350;p2"/>
            <p:cNvSpPr/>
            <p:nvPr/>
          </p:nvSpPr>
          <p:spPr>
            <a:xfrm>
              <a:off x="753300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1" name="Google Shape;2351;p2"/>
            <p:cNvSpPr/>
            <p:nvPr/>
          </p:nvSpPr>
          <p:spPr>
            <a:xfrm>
              <a:off x="794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2" name="Google Shape;2352;p2"/>
            <p:cNvSpPr/>
            <p:nvPr/>
          </p:nvSpPr>
          <p:spPr>
            <a:xfrm>
              <a:off x="8328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3" name="Google Shape;2353;p2"/>
            <p:cNvSpPr/>
            <p:nvPr/>
          </p:nvSpPr>
          <p:spPr>
            <a:xfrm>
              <a:off x="87257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4" name="Google Shape;2354;p2"/>
            <p:cNvSpPr/>
            <p:nvPr/>
          </p:nvSpPr>
          <p:spPr>
            <a:xfrm>
              <a:off x="9139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5" name="Google Shape;2355;p2"/>
            <p:cNvSpPr/>
            <p:nvPr/>
          </p:nvSpPr>
          <p:spPr>
            <a:xfrm>
              <a:off x="953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6" name="Google Shape;2356;p2"/>
            <p:cNvSpPr/>
            <p:nvPr/>
          </p:nvSpPr>
          <p:spPr>
            <a:xfrm>
              <a:off x="9934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7" name="Google Shape;2357;p2"/>
            <p:cNvSpPr/>
            <p:nvPr/>
          </p:nvSpPr>
          <p:spPr>
            <a:xfrm>
              <a:off x="10332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8" name="Google Shape;2358;p2"/>
            <p:cNvSpPr/>
            <p:nvPr/>
          </p:nvSpPr>
          <p:spPr>
            <a:xfrm>
              <a:off x="107297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9" name="Google Shape;2359;p2"/>
            <p:cNvSpPr/>
            <p:nvPr/>
          </p:nvSpPr>
          <p:spPr>
            <a:xfrm>
              <a:off x="11127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0" name="Google Shape;2360;p2"/>
            <p:cNvSpPr/>
            <p:nvPr/>
          </p:nvSpPr>
          <p:spPr>
            <a:xfrm>
              <a:off x="1152500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1" name="Google Shape;2361;p2"/>
            <p:cNvSpPr/>
            <p:nvPr/>
          </p:nvSpPr>
          <p:spPr>
            <a:xfrm>
              <a:off x="119227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2" name="Google Shape;2362;p2"/>
            <p:cNvSpPr/>
            <p:nvPr/>
          </p:nvSpPr>
          <p:spPr>
            <a:xfrm>
              <a:off x="12320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3" name="Google Shape;2363;p2"/>
            <p:cNvSpPr/>
            <p:nvPr/>
          </p:nvSpPr>
          <p:spPr>
            <a:xfrm>
              <a:off x="3971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4" name="Google Shape;2364;p2"/>
            <p:cNvSpPr/>
            <p:nvPr/>
          </p:nvSpPr>
          <p:spPr>
            <a:xfrm>
              <a:off x="43525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5" name="Google Shape;2365;p2"/>
            <p:cNvSpPr/>
            <p:nvPr/>
          </p:nvSpPr>
          <p:spPr>
            <a:xfrm>
              <a:off x="47500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6" name="Google Shape;2366;p2"/>
            <p:cNvSpPr/>
            <p:nvPr/>
          </p:nvSpPr>
          <p:spPr>
            <a:xfrm>
              <a:off x="51642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7" name="Google Shape;2367;p2"/>
            <p:cNvSpPr/>
            <p:nvPr/>
          </p:nvSpPr>
          <p:spPr>
            <a:xfrm>
              <a:off x="5545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8" name="Google Shape;2368;p2"/>
            <p:cNvSpPr/>
            <p:nvPr/>
          </p:nvSpPr>
          <p:spPr>
            <a:xfrm>
              <a:off x="595925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9" name="Google Shape;2369;p2"/>
            <p:cNvSpPr/>
            <p:nvPr/>
          </p:nvSpPr>
          <p:spPr>
            <a:xfrm>
              <a:off x="63402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0" name="Google Shape;2370;p2"/>
            <p:cNvSpPr/>
            <p:nvPr/>
          </p:nvSpPr>
          <p:spPr>
            <a:xfrm>
              <a:off x="67377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1" name="Google Shape;2371;p2"/>
            <p:cNvSpPr/>
            <p:nvPr/>
          </p:nvSpPr>
          <p:spPr>
            <a:xfrm>
              <a:off x="7152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2" name="Google Shape;2372;p2"/>
            <p:cNvSpPr/>
            <p:nvPr/>
          </p:nvSpPr>
          <p:spPr>
            <a:xfrm>
              <a:off x="7533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3" name="Google Shape;2373;p2"/>
            <p:cNvSpPr/>
            <p:nvPr/>
          </p:nvSpPr>
          <p:spPr>
            <a:xfrm>
              <a:off x="794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4" name="Google Shape;2374;p2"/>
            <p:cNvSpPr/>
            <p:nvPr/>
          </p:nvSpPr>
          <p:spPr>
            <a:xfrm>
              <a:off x="83282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5" name="Google Shape;2375;p2"/>
            <p:cNvSpPr/>
            <p:nvPr/>
          </p:nvSpPr>
          <p:spPr>
            <a:xfrm>
              <a:off x="87257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6" name="Google Shape;2376;p2"/>
            <p:cNvSpPr/>
            <p:nvPr/>
          </p:nvSpPr>
          <p:spPr>
            <a:xfrm>
              <a:off x="9139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7" name="Google Shape;2377;p2"/>
            <p:cNvSpPr/>
            <p:nvPr/>
          </p:nvSpPr>
          <p:spPr>
            <a:xfrm>
              <a:off x="953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8" name="Google Shape;2378;p2"/>
            <p:cNvSpPr/>
            <p:nvPr/>
          </p:nvSpPr>
          <p:spPr>
            <a:xfrm>
              <a:off x="9934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9" name="Google Shape;2379;p2"/>
            <p:cNvSpPr/>
            <p:nvPr/>
          </p:nvSpPr>
          <p:spPr>
            <a:xfrm>
              <a:off x="10332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0" name="Google Shape;2380;p2"/>
            <p:cNvSpPr/>
            <p:nvPr/>
          </p:nvSpPr>
          <p:spPr>
            <a:xfrm>
              <a:off x="107297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1" name="Google Shape;2381;p2"/>
            <p:cNvSpPr/>
            <p:nvPr/>
          </p:nvSpPr>
          <p:spPr>
            <a:xfrm>
              <a:off x="11127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2" name="Google Shape;2382;p2"/>
            <p:cNvSpPr/>
            <p:nvPr/>
          </p:nvSpPr>
          <p:spPr>
            <a:xfrm>
              <a:off x="1152500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3" name="Google Shape;2383;p2"/>
            <p:cNvSpPr/>
            <p:nvPr/>
          </p:nvSpPr>
          <p:spPr>
            <a:xfrm>
              <a:off x="119227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4" name="Google Shape;2384;p2"/>
            <p:cNvSpPr/>
            <p:nvPr/>
          </p:nvSpPr>
          <p:spPr>
            <a:xfrm>
              <a:off x="4352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5" name="Google Shape;2385;p2"/>
            <p:cNvSpPr/>
            <p:nvPr/>
          </p:nvSpPr>
          <p:spPr>
            <a:xfrm>
              <a:off x="475025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6" name="Google Shape;2386;p2"/>
            <p:cNvSpPr/>
            <p:nvPr/>
          </p:nvSpPr>
          <p:spPr>
            <a:xfrm>
              <a:off x="514750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7"/>
                    <a:pt x="258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7" name="Google Shape;2387;p2"/>
            <p:cNvSpPr/>
            <p:nvPr/>
          </p:nvSpPr>
          <p:spPr>
            <a:xfrm>
              <a:off x="5545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8" name="Google Shape;2388;p2"/>
            <p:cNvSpPr/>
            <p:nvPr/>
          </p:nvSpPr>
          <p:spPr>
            <a:xfrm>
              <a:off x="594250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6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9" name="Google Shape;2389;p2"/>
            <p:cNvSpPr/>
            <p:nvPr/>
          </p:nvSpPr>
          <p:spPr>
            <a:xfrm>
              <a:off x="63402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0" name="Google Shape;2390;p2"/>
            <p:cNvSpPr/>
            <p:nvPr/>
          </p:nvSpPr>
          <p:spPr>
            <a:xfrm>
              <a:off x="67377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1" name="Google Shape;2391;p2"/>
            <p:cNvSpPr/>
            <p:nvPr/>
          </p:nvSpPr>
          <p:spPr>
            <a:xfrm>
              <a:off x="713525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2" name="Google Shape;2392;p2"/>
            <p:cNvSpPr/>
            <p:nvPr/>
          </p:nvSpPr>
          <p:spPr>
            <a:xfrm>
              <a:off x="7533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3" name="Google Shape;2393;p2"/>
            <p:cNvSpPr/>
            <p:nvPr/>
          </p:nvSpPr>
          <p:spPr>
            <a:xfrm>
              <a:off x="79307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4" name="Google Shape;2394;p2"/>
            <p:cNvSpPr/>
            <p:nvPr/>
          </p:nvSpPr>
          <p:spPr>
            <a:xfrm>
              <a:off x="832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5" name="Google Shape;2395;p2"/>
            <p:cNvSpPr/>
            <p:nvPr/>
          </p:nvSpPr>
          <p:spPr>
            <a:xfrm>
              <a:off x="872575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7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6" name="Google Shape;2396;p2"/>
            <p:cNvSpPr/>
            <p:nvPr/>
          </p:nvSpPr>
          <p:spPr>
            <a:xfrm>
              <a:off x="9123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7" name="Google Shape;2397;p2"/>
            <p:cNvSpPr/>
            <p:nvPr/>
          </p:nvSpPr>
          <p:spPr>
            <a:xfrm>
              <a:off x="952100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8" name="Google Shape;2398;p2"/>
            <p:cNvSpPr/>
            <p:nvPr/>
          </p:nvSpPr>
          <p:spPr>
            <a:xfrm>
              <a:off x="991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9" name="Google Shape;2399;p2"/>
            <p:cNvSpPr/>
            <p:nvPr/>
          </p:nvSpPr>
          <p:spPr>
            <a:xfrm>
              <a:off x="10316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0" name="Google Shape;2400;p2"/>
            <p:cNvSpPr/>
            <p:nvPr/>
          </p:nvSpPr>
          <p:spPr>
            <a:xfrm>
              <a:off x="10713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1" name="Google Shape;2401;p2"/>
            <p:cNvSpPr/>
            <p:nvPr/>
          </p:nvSpPr>
          <p:spPr>
            <a:xfrm>
              <a:off x="111110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2" name="Google Shape;2402;p2"/>
            <p:cNvSpPr/>
            <p:nvPr/>
          </p:nvSpPr>
          <p:spPr>
            <a:xfrm>
              <a:off x="11508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3" name="Google Shape;2403;p2"/>
            <p:cNvSpPr/>
            <p:nvPr/>
          </p:nvSpPr>
          <p:spPr>
            <a:xfrm>
              <a:off x="4750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4" name="Google Shape;2404;p2"/>
            <p:cNvSpPr/>
            <p:nvPr/>
          </p:nvSpPr>
          <p:spPr>
            <a:xfrm>
              <a:off x="514750" y="6296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5" name="Google Shape;2405;p2"/>
            <p:cNvSpPr/>
            <p:nvPr/>
          </p:nvSpPr>
          <p:spPr>
            <a:xfrm>
              <a:off x="5545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6" name="Google Shape;2406;p2"/>
            <p:cNvSpPr/>
            <p:nvPr/>
          </p:nvSpPr>
          <p:spPr>
            <a:xfrm>
              <a:off x="594250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7" name="Google Shape;2407;p2"/>
            <p:cNvSpPr/>
            <p:nvPr/>
          </p:nvSpPr>
          <p:spPr>
            <a:xfrm>
              <a:off x="63402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8" name="Google Shape;2408;p2"/>
            <p:cNvSpPr/>
            <p:nvPr/>
          </p:nvSpPr>
          <p:spPr>
            <a:xfrm>
              <a:off x="67377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9" name="Google Shape;2409;p2"/>
            <p:cNvSpPr/>
            <p:nvPr/>
          </p:nvSpPr>
          <p:spPr>
            <a:xfrm>
              <a:off x="71352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0" name="Google Shape;2410;p2"/>
            <p:cNvSpPr/>
            <p:nvPr/>
          </p:nvSpPr>
          <p:spPr>
            <a:xfrm>
              <a:off x="7533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1" name="Google Shape;2411;p2"/>
            <p:cNvSpPr/>
            <p:nvPr/>
          </p:nvSpPr>
          <p:spPr>
            <a:xfrm>
              <a:off x="793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2" name="Google Shape;2412;p2"/>
            <p:cNvSpPr/>
            <p:nvPr/>
          </p:nvSpPr>
          <p:spPr>
            <a:xfrm>
              <a:off x="832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3" name="Google Shape;2413;p2"/>
            <p:cNvSpPr/>
            <p:nvPr/>
          </p:nvSpPr>
          <p:spPr>
            <a:xfrm>
              <a:off x="8725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4" name="Google Shape;2414;p2"/>
            <p:cNvSpPr/>
            <p:nvPr/>
          </p:nvSpPr>
          <p:spPr>
            <a:xfrm>
              <a:off x="9123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5" name="Google Shape;2415;p2"/>
            <p:cNvSpPr/>
            <p:nvPr/>
          </p:nvSpPr>
          <p:spPr>
            <a:xfrm>
              <a:off x="952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6" name="Google Shape;2416;p2"/>
            <p:cNvSpPr/>
            <p:nvPr/>
          </p:nvSpPr>
          <p:spPr>
            <a:xfrm>
              <a:off x="991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7" name="Google Shape;2417;p2"/>
            <p:cNvSpPr/>
            <p:nvPr/>
          </p:nvSpPr>
          <p:spPr>
            <a:xfrm>
              <a:off x="103157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8" name="Google Shape;2418;p2"/>
            <p:cNvSpPr/>
            <p:nvPr/>
          </p:nvSpPr>
          <p:spPr>
            <a:xfrm>
              <a:off x="107135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9" name="Google Shape;2419;p2"/>
            <p:cNvSpPr/>
            <p:nvPr/>
          </p:nvSpPr>
          <p:spPr>
            <a:xfrm>
              <a:off x="11111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0" name="Google Shape;2420;p2"/>
            <p:cNvSpPr/>
            <p:nvPr/>
          </p:nvSpPr>
          <p:spPr>
            <a:xfrm>
              <a:off x="514750" y="5955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1" name="Google Shape;2421;p2"/>
            <p:cNvSpPr/>
            <p:nvPr/>
          </p:nvSpPr>
          <p:spPr>
            <a:xfrm>
              <a:off x="5545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2" name="Google Shape;2422;p2"/>
            <p:cNvSpPr/>
            <p:nvPr/>
          </p:nvSpPr>
          <p:spPr>
            <a:xfrm>
              <a:off x="594250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3" name="Google Shape;2423;p2"/>
            <p:cNvSpPr/>
            <p:nvPr/>
          </p:nvSpPr>
          <p:spPr>
            <a:xfrm>
              <a:off x="63402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4" name="Google Shape;2424;p2"/>
            <p:cNvSpPr/>
            <p:nvPr/>
          </p:nvSpPr>
          <p:spPr>
            <a:xfrm>
              <a:off x="67377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5" name="Google Shape;2425;p2"/>
            <p:cNvSpPr/>
            <p:nvPr/>
          </p:nvSpPr>
          <p:spPr>
            <a:xfrm>
              <a:off x="713525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8" y="1"/>
                    <a:pt x="1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6" name="Google Shape;2426;p2"/>
            <p:cNvSpPr/>
            <p:nvPr/>
          </p:nvSpPr>
          <p:spPr>
            <a:xfrm>
              <a:off x="7533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7" name="Google Shape;2427;p2"/>
            <p:cNvSpPr/>
            <p:nvPr/>
          </p:nvSpPr>
          <p:spPr>
            <a:xfrm>
              <a:off x="7930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ubicBezTo>
                    <a:pt x="86" y="1"/>
                    <a:pt x="1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8" name="Google Shape;2428;p2"/>
            <p:cNvSpPr/>
            <p:nvPr/>
          </p:nvSpPr>
          <p:spPr>
            <a:xfrm>
              <a:off x="832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9" name="Google Shape;2429;p2"/>
            <p:cNvSpPr/>
            <p:nvPr/>
          </p:nvSpPr>
          <p:spPr>
            <a:xfrm>
              <a:off x="8725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0" name="Google Shape;2430;p2"/>
            <p:cNvSpPr/>
            <p:nvPr/>
          </p:nvSpPr>
          <p:spPr>
            <a:xfrm>
              <a:off x="9123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1" name="Google Shape;2431;p2"/>
            <p:cNvSpPr/>
            <p:nvPr/>
          </p:nvSpPr>
          <p:spPr>
            <a:xfrm>
              <a:off x="952100" y="59552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2" name="Google Shape;2432;p2"/>
            <p:cNvSpPr/>
            <p:nvPr/>
          </p:nvSpPr>
          <p:spPr>
            <a:xfrm>
              <a:off x="991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3" name="Google Shape;2433;p2"/>
            <p:cNvSpPr/>
            <p:nvPr/>
          </p:nvSpPr>
          <p:spPr>
            <a:xfrm>
              <a:off x="10316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7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4" name="Google Shape;2434;p2"/>
            <p:cNvSpPr/>
            <p:nvPr/>
          </p:nvSpPr>
          <p:spPr>
            <a:xfrm>
              <a:off x="1071350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5" name="Google Shape;2435;p2"/>
            <p:cNvSpPr/>
            <p:nvPr/>
          </p:nvSpPr>
          <p:spPr>
            <a:xfrm>
              <a:off x="594250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6" name="Google Shape;2436;p2"/>
            <p:cNvSpPr/>
            <p:nvPr/>
          </p:nvSpPr>
          <p:spPr>
            <a:xfrm>
              <a:off x="63402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7" name="Google Shape;2437;p2"/>
            <p:cNvSpPr/>
            <p:nvPr/>
          </p:nvSpPr>
          <p:spPr>
            <a:xfrm>
              <a:off x="67377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8" name="Google Shape;2438;p2"/>
            <p:cNvSpPr/>
            <p:nvPr/>
          </p:nvSpPr>
          <p:spPr>
            <a:xfrm>
              <a:off x="713525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9" name="Google Shape;2439;p2"/>
            <p:cNvSpPr/>
            <p:nvPr/>
          </p:nvSpPr>
          <p:spPr>
            <a:xfrm>
              <a:off x="753300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0" name="Google Shape;2440;p2"/>
            <p:cNvSpPr/>
            <p:nvPr/>
          </p:nvSpPr>
          <p:spPr>
            <a:xfrm>
              <a:off x="793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1" name="Google Shape;2441;p2"/>
            <p:cNvSpPr/>
            <p:nvPr/>
          </p:nvSpPr>
          <p:spPr>
            <a:xfrm>
              <a:off x="832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2" name="Google Shape;2442;p2"/>
            <p:cNvSpPr/>
            <p:nvPr/>
          </p:nvSpPr>
          <p:spPr>
            <a:xfrm>
              <a:off x="8725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5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3" name="Google Shape;2443;p2"/>
            <p:cNvSpPr/>
            <p:nvPr/>
          </p:nvSpPr>
          <p:spPr>
            <a:xfrm>
              <a:off x="9123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4" name="Google Shape;2444;p2"/>
            <p:cNvSpPr/>
            <p:nvPr/>
          </p:nvSpPr>
          <p:spPr>
            <a:xfrm>
              <a:off x="952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5" name="Google Shape;2445;p2"/>
            <p:cNvSpPr/>
            <p:nvPr/>
          </p:nvSpPr>
          <p:spPr>
            <a:xfrm>
              <a:off x="991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6" name="Google Shape;2446;p2"/>
            <p:cNvSpPr/>
            <p:nvPr/>
          </p:nvSpPr>
          <p:spPr>
            <a:xfrm>
              <a:off x="673775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7" name="Google Shape;2447;p2"/>
            <p:cNvSpPr/>
            <p:nvPr/>
          </p:nvSpPr>
          <p:spPr>
            <a:xfrm>
              <a:off x="713525" y="527300"/>
              <a:ext cx="11400" cy="9750"/>
            </a:xfrm>
            <a:custGeom>
              <a:avLst/>
              <a:gdLst/>
              <a:ahLst/>
              <a:cxnLst/>
              <a:rect l="l" t="t" r="r" b="b"/>
              <a:pathLst>
                <a:path w="456" h="390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8" name="Google Shape;2448;p2"/>
            <p:cNvSpPr/>
            <p:nvPr/>
          </p:nvSpPr>
          <p:spPr>
            <a:xfrm>
              <a:off x="753300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9" name="Google Shape;2449;p2"/>
            <p:cNvSpPr/>
            <p:nvPr/>
          </p:nvSpPr>
          <p:spPr>
            <a:xfrm>
              <a:off x="7930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0" name="Google Shape;2450;p2"/>
            <p:cNvSpPr/>
            <p:nvPr/>
          </p:nvSpPr>
          <p:spPr>
            <a:xfrm>
              <a:off x="8328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1" name="Google Shape;2451;p2"/>
            <p:cNvSpPr/>
            <p:nvPr/>
          </p:nvSpPr>
          <p:spPr>
            <a:xfrm>
              <a:off x="8725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5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2" name="Google Shape;2452;p2"/>
            <p:cNvSpPr/>
            <p:nvPr/>
          </p:nvSpPr>
          <p:spPr>
            <a:xfrm>
              <a:off x="9123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1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3" name="Google Shape;2453;p2"/>
            <p:cNvSpPr/>
            <p:nvPr/>
          </p:nvSpPr>
          <p:spPr>
            <a:xfrm>
              <a:off x="594250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4" name="Google Shape;2454;p2"/>
            <p:cNvSpPr/>
            <p:nvPr/>
          </p:nvSpPr>
          <p:spPr>
            <a:xfrm>
              <a:off x="63402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5" name="Google Shape;2455;p2"/>
            <p:cNvSpPr/>
            <p:nvPr/>
          </p:nvSpPr>
          <p:spPr>
            <a:xfrm>
              <a:off x="67377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6" name="Google Shape;2456;p2"/>
            <p:cNvSpPr/>
            <p:nvPr/>
          </p:nvSpPr>
          <p:spPr>
            <a:xfrm>
              <a:off x="713525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7" name="Google Shape;2457;p2"/>
            <p:cNvSpPr/>
            <p:nvPr/>
          </p:nvSpPr>
          <p:spPr>
            <a:xfrm>
              <a:off x="753300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8" name="Google Shape;2458;p2"/>
            <p:cNvSpPr/>
            <p:nvPr/>
          </p:nvSpPr>
          <p:spPr>
            <a:xfrm>
              <a:off x="793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9" name="Google Shape;2459;p2"/>
            <p:cNvSpPr/>
            <p:nvPr/>
          </p:nvSpPr>
          <p:spPr>
            <a:xfrm>
              <a:off x="832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0" name="Google Shape;2460;p2"/>
            <p:cNvSpPr/>
            <p:nvPr/>
          </p:nvSpPr>
          <p:spPr>
            <a:xfrm>
              <a:off x="8725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1" name="Google Shape;2461;p2"/>
            <p:cNvSpPr/>
            <p:nvPr/>
          </p:nvSpPr>
          <p:spPr>
            <a:xfrm>
              <a:off x="9123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2" name="Google Shape;2462;p2"/>
            <p:cNvSpPr/>
            <p:nvPr/>
          </p:nvSpPr>
          <p:spPr>
            <a:xfrm>
              <a:off x="952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3" name="Google Shape;2463;p2"/>
            <p:cNvSpPr/>
            <p:nvPr/>
          </p:nvSpPr>
          <p:spPr>
            <a:xfrm>
              <a:off x="991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4" name="Google Shape;2464;p2"/>
            <p:cNvSpPr/>
            <p:nvPr/>
          </p:nvSpPr>
          <p:spPr>
            <a:xfrm>
              <a:off x="5147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5" name="Google Shape;2465;p2"/>
            <p:cNvSpPr/>
            <p:nvPr/>
          </p:nvSpPr>
          <p:spPr>
            <a:xfrm>
              <a:off x="5545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6" name="Google Shape;2466;p2"/>
            <p:cNvSpPr/>
            <p:nvPr/>
          </p:nvSpPr>
          <p:spPr>
            <a:xfrm>
              <a:off x="594250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7" name="Google Shape;2467;p2"/>
            <p:cNvSpPr/>
            <p:nvPr/>
          </p:nvSpPr>
          <p:spPr>
            <a:xfrm>
              <a:off x="63402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8" name="Google Shape;2468;p2"/>
            <p:cNvSpPr/>
            <p:nvPr/>
          </p:nvSpPr>
          <p:spPr>
            <a:xfrm>
              <a:off x="67377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9" name="Google Shape;2469;p2"/>
            <p:cNvSpPr/>
            <p:nvPr/>
          </p:nvSpPr>
          <p:spPr>
            <a:xfrm>
              <a:off x="673775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0" name="Google Shape;2470;p2"/>
            <p:cNvSpPr/>
            <p:nvPr/>
          </p:nvSpPr>
          <p:spPr>
            <a:xfrm>
              <a:off x="713525" y="16186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1" name="Google Shape;2471;p2"/>
            <p:cNvSpPr/>
            <p:nvPr/>
          </p:nvSpPr>
          <p:spPr>
            <a:xfrm>
              <a:off x="753300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2" name="Google Shape;2472;p2"/>
            <p:cNvSpPr/>
            <p:nvPr/>
          </p:nvSpPr>
          <p:spPr>
            <a:xfrm>
              <a:off x="7930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3" name="Google Shape;2473;p2"/>
            <p:cNvSpPr/>
            <p:nvPr/>
          </p:nvSpPr>
          <p:spPr>
            <a:xfrm>
              <a:off x="8328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4" name="Google Shape;2474;p2"/>
            <p:cNvSpPr/>
            <p:nvPr/>
          </p:nvSpPr>
          <p:spPr>
            <a:xfrm>
              <a:off x="8725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5" name="Google Shape;2475;p2"/>
            <p:cNvSpPr/>
            <p:nvPr/>
          </p:nvSpPr>
          <p:spPr>
            <a:xfrm>
              <a:off x="9123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6" name="Google Shape;2476;p2"/>
            <p:cNvSpPr/>
            <p:nvPr/>
          </p:nvSpPr>
          <p:spPr>
            <a:xfrm>
              <a:off x="71352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7" name="Google Shape;2477;p2"/>
            <p:cNvSpPr/>
            <p:nvPr/>
          </p:nvSpPr>
          <p:spPr>
            <a:xfrm>
              <a:off x="7533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8" name="Google Shape;2478;p2"/>
            <p:cNvSpPr/>
            <p:nvPr/>
          </p:nvSpPr>
          <p:spPr>
            <a:xfrm>
              <a:off x="793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9" name="Google Shape;2479;p2"/>
            <p:cNvSpPr/>
            <p:nvPr/>
          </p:nvSpPr>
          <p:spPr>
            <a:xfrm>
              <a:off x="832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0" name="Google Shape;2480;p2"/>
            <p:cNvSpPr/>
            <p:nvPr/>
          </p:nvSpPr>
          <p:spPr>
            <a:xfrm>
              <a:off x="8725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1" name="Google Shape;2481;p2"/>
            <p:cNvSpPr/>
            <p:nvPr/>
          </p:nvSpPr>
          <p:spPr>
            <a:xfrm>
              <a:off x="9123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2" name="Google Shape;2482;p2"/>
            <p:cNvSpPr/>
            <p:nvPr/>
          </p:nvSpPr>
          <p:spPr>
            <a:xfrm>
              <a:off x="952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3" name="Google Shape;2483;p2"/>
            <p:cNvSpPr/>
            <p:nvPr/>
          </p:nvSpPr>
          <p:spPr>
            <a:xfrm>
              <a:off x="991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4" name="Google Shape;2484;p2"/>
            <p:cNvSpPr/>
            <p:nvPr/>
          </p:nvSpPr>
          <p:spPr>
            <a:xfrm>
              <a:off x="103157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5" name="Google Shape;2485;p2"/>
            <p:cNvSpPr/>
            <p:nvPr/>
          </p:nvSpPr>
          <p:spPr>
            <a:xfrm>
              <a:off x="10713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6" name="Google Shape;2486;p2"/>
            <p:cNvSpPr/>
            <p:nvPr/>
          </p:nvSpPr>
          <p:spPr>
            <a:xfrm>
              <a:off x="12717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7" name="Google Shape;2487;p2"/>
            <p:cNvSpPr/>
            <p:nvPr/>
          </p:nvSpPr>
          <p:spPr>
            <a:xfrm>
              <a:off x="12717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8" name="Google Shape;2488;p2"/>
            <p:cNvSpPr/>
            <p:nvPr/>
          </p:nvSpPr>
          <p:spPr>
            <a:xfrm>
              <a:off x="12717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9" name="Google Shape;2489;p2"/>
            <p:cNvSpPr/>
            <p:nvPr/>
          </p:nvSpPr>
          <p:spPr>
            <a:xfrm>
              <a:off x="13115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0" name="Google Shape;2490;p2"/>
            <p:cNvSpPr/>
            <p:nvPr/>
          </p:nvSpPr>
          <p:spPr>
            <a:xfrm>
              <a:off x="12717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1" name="Google Shape;2491;p2"/>
            <p:cNvSpPr/>
            <p:nvPr/>
          </p:nvSpPr>
          <p:spPr>
            <a:xfrm>
              <a:off x="13115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2" name="Google Shape;2492;p2"/>
            <p:cNvSpPr/>
            <p:nvPr/>
          </p:nvSpPr>
          <p:spPr>
            <a:xfrm>
              <a:off x="12717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3" name="Google Shape;2493;p2"/>
            <p:cNvSpPr/>
            <p:nvPr/>
          </p:nvSpPr>
          <p:spPr>
            <a:xfrm>
              <a:off x="13115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4" name="Google Shape;2494;p2"/>
            <p:cNvSpPr/>
            <p:nvPr/>
          </p:nvSpPr>
          <p:spPr>
            <a:xfrm>
              <a:off x="12717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5" name="Google Shape;2495;p2"/>
            <p:cNvSpPr/>
            <p:nvPr/>
          </p:nvSpPr>
          <p:spPr>
            <a:xfrm>
              <a:off x="13115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6" name="Google Shape;2496;p2"/>
            <p:cNvSpPr/>
            <p:nvPr/>
          </p:nvSpPr>
          <p:spPr>
            <a:xfrm>
              <a:off x="13512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7" name="Google Shape;2497;p2"/>
            <p:cNvSpPr/>
            <p:nvPr/>
          </p:nvSpPr>
          <p:spPr>
            <a:xfrm>
              <a:off x="12717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8" name="Google Shape;2498;p2"/>
            <p:cNvSpPr/>
            <p:nvPr/>
          </p:nvSpPr>
          <p:spPr>
            <a:xfrm>
              <a:off x="13115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9" name="Google Shape;2499;p2"/>
            <p:cNvSpPr/>
            <p:nvPr/>
          </p:nvSpPr>
          <p:spPr>
            <a:xfrm>
              <a:off x="13512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0" name="Google Shape;2500;p2"/>
            <p:cNvSpPr/>
            <p:nvPr/>
          </p:nvSpPr>
          <p:spPr>
            <a:xfrm>
              <a:off x="12717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1" name="Google Shape;2501;p2"/>
            <p:cNvSpPr/>
            <p:nvPr/>
          </p:nvSpPr>
          <p:spPr>
            <a:xfrm>
              <a:off x="13115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2" name="Google Shape;2502;p2"/>
            <p:cNvSpPr/>
            <p:nvPr/>
          </p:nvSpPr>
          <p:spPr>
            <a:xfrm>
              <a:off x="13512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3" name="Google Shape;2503;p2"/>
            <p:cNvSpPr/>
            <p:nvPr/>
          </p:nvSpPr>
          <p:spPr>
            <a:xfrm>
              <a:off x="12717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4" name="Google Shape;2504;p2"/>
            <p:cNvSpPr/>
            <p:nvPr/>
          </p:nvSpPr>
          <p:spPr>
            <a:xfrm>
              <a:off x="13115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5" name="Google Shape;2505;p2"/>
            <p:cNvSpPr/>
            <p:nvPr/>
          </p:nvSpPr>
          <p:spPr>
            <a:xfrm>
              <a:off x="13512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6" name="Google Shape;2506;p2"/>
            <p:cNvSpPr/>
            <p:nvPr/>
          </p:nvSpPr>
          <p:spPr>
            <a:xfrm>
              <a:off x="12717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7" name="Google Shape;2507;p2"/>
            <p:cNvSpPr/>
            <p:nvPr/>
          </p:nvSpPr>
          <p:spPr>
            <a:xfrm>
              <a:off x="13115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5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8" name="Google Shape;2508;p2"/>
            <p:cNvSpPr/>
            <p:nvPr/>
          </p:nvSpPr>
          <p:spPr>
            <a:xfrm>
              <a:off x="13512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1" y="388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9" name="Google Shape;2509;p2"/>
            <p:cNvSpPr/>
            <p:nvPr/>
          </p:nvSpPr>
          <p:spPr>
            <a:xfrm>
              <a:off x="12717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0" name="Google Shape;2510;p2"/>
            <p:cNvSpPr/>
            <p:nvPr/>
          </p:nvSpPr>
          <p:spPr>
            <a:xfrm>
              <a:off x="13115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5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1" name="Google Shape;2511;p2"/>
            <p:cNvSpPr/>
            <p:nvPr/>
          </p:nvSpPr>
          <p:spPr>
            <a:xfrm>
              <a:off x="13512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1" y="388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2" name="Google Shape;2512;p2"/>
            <p:cNvSpPr/>
            <p:nvPr/>
          </p:nvSpPr>
          <p:spPr>
            <a:xfrm>
              <a:off x="12717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3" name="Google Shape;2513;p2"/>
            <p:cNvSpPr/>
            <p:nvPr/>
          </p:nvSpPr>
          <p:spPr>
            <a:xfrm>
              <a:off x="13115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4" name="Google Shape;2514;p2"/>
            <p:cNvSpPr/>
            <p:nvPr/>
          </p:nvSpPr>
          <p:spPr>
            <a:xfrm>
              <a:off x="12717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5" name="Google Shape;2515;p2"/>
            <p:cNvSpPr/>
            <p:nvPr/>
          </p:nvSpPr>
          <p:spPr>
            <a:xfrm>
              <a:off x="13115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6" name="Google Shape;2516;p2"/>
            <p:cNvSpPr/>
            <p:nvPr/>
          </p:nvSpPr>
          <p:spPr>
            <a:xfrm>
              <a:off x="12717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7" name="Google Shape;2517;p2"/>
            <p:cNvSpPr/>
            <p:nvPr/>
          </p:nvSpPr>
          <p:spPr>
            <a:xfrm>
              <a:off x="13115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8" name="Google Shape;2518;p2"/>
            <p:cNvSpPr/>
            <p:nvPr/>
          </p:nvSpPr>
          <p:spPr>
            <a:xfrm>
              <a:off x="12717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9" name="Google Shape;2519;p2"/>
            <p:cNvSpPr/>
            <p:nvPr/>
          </p:nvSpPr>
          <p:spPr>
            <a:xfrm>
              <a:off x="13115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0" name="Google Shape;2520;p2"/>
            <p:cNvSpPr/>
            <p:nvPr/>
          </p:nvSpPr>
          <p:spPr>
            <a:xfrm>
              <a:off x="12717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1" name="Google Shape;2521;p2"/>
            <p:cNvSpPr/>
            <p:nvPr/>
          </p:nvSpPr>
          <p:spPr>
            <a:xfrm>
              <a:off x="12717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22" name="Google Shape;2522;p2"/>
          <p:cNvSpPr/>
          <p:nvPr/>
        </p:nvSpPr>
        <p:spPr>
          <a:xfrm>
            <a:off x="2492561" y="-1061662"/>
            <a:ext cx="1900005" cy="1900005"/>
          </a:xfrm>
          <a:custGeom>
            <a:avLst/>
            <a:gdLst/>
            <a:ahLst/>
            <a:cxnLst/>
            <a:rect l="l" t="t" r="r" b="b"/>
            <a:pathLst>
              <a:path w="44706" h="44706" extrusionOk="0">
                <a:moveTo>
                  <a:pt x="22353" y="211"/>
                </a:moveTo>
                <a:cubicBezTo>
                  <a:pt x="34563" y="211"/>
                  <a:pt x="44496" y="10143"/>
                  <a:pt x="44496" y="22353"/>
                </a:cubicBezTo>
                <a:cubicBezTo>
                  <a:pt x="44496" y="34565"/>
                  <a:pt x="34563" y="44496"/>
                  <a:pt x="22353" y="44496"/>
                </a:cubicBezTo>
                <a:cubicBezTo>
                  <a:pt x="10144" y="44496"/>
                  <a:pt x="209" y="34563"/>
                  <a:pt x="209" y="22355"/>
                </a:cubicBezTo>
                <a:cubicBezTo>
                  <a:pt x="209" y="10144"/>
                  <a:pt x="10143" y="211"/>
                  <a:pt x="22353" y="211"/>
                </a:cubicBezTo>
                <a:close/>
                <a:moveTo>
                  <a:pt x="22353" y="0"/>
                </a:moveTo>
                <a:cubicBezTo>
                  <a:pt x="10028" y="0"/>
                  <a:pt x="0" y="10028"/>
                  <a:pt x="0" y="22353"/>
                </a:cubicBezTo>
                <a:cubicBezTo>
                  <a:pt x="0" y="34678"/>
                  <a:pt x="10028" y="44706"/>
                  <a:pt x="22353" y="44706"/>
                </a:cubicBezTo>
                <a:cubicBezTo>
                  <a:pt x="34678" y="44706"/>
                  <a:pt x="44706" y="34678"/>
                  <a:pt x="44706" y="22353"/>
                </a:cubicBezTo>
                <a:cubicBezTo>
                  <a:pt x="44706" y="10028"/>
                  <a:pt x="34678" y="0"/>
                  <a:pt x="22353" y="0"/>
                </a:cubicBez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23" name="Google Shape;2523;p2"/>
          <p:cNvSpPr/>
          <p:nvPr/>
        </p:nvSpPr>
        <p:spPr>
          <a:xfrm>
            <a:off x="3796563" y="285639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24" name="Google Shape;2524;p2"/>
          <p:cNvSpPr/>
          <p:nvPr/>
        </p:nvSpPr>
        <p:spPr>
          <a:xfrm>
            <a:off x="5221247" y="223854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525" name="Google Shape;2525;p2"/>
          <p:cNvGrpSpPr/>
          <p:nvPr/>
        </p:nvGrpSpPr>
        <p:grpSpPr>
          <a:xfrm>
            <a:off x="1655304" y="1607140"/>
            <a:ext cx="1490178" cy="21378"/>
            <a:chOff x="2940000" y="3484425"/>
            <a:chExt cx="876575" cy="12575"/>
          </a:xfrm>
        </p:grpSpPr>
        <p:sp>
          <p:nvSpPr>
            <p:cNvPr id="2526" name="Google Shape;2526;p2"/>
            <p:cNvSpPr/>
            <p:nvPr/>
          </p:nvSpPr>
          <p:spPr>
            <a:xfrm>
              <a:off x="356682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7" name="Google Shape;2527;p2"/>
            <p:cNvSpPr/>
            <p:nvPr/>
          </p:nvSpPr>
          <p:spPr>
            <a:xfrm>
              <a:off x="34884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8" name="Google Shape;2528;p2"/>
            <p:cNvSpPr/>
            <p:nvPr/>
          </p:nvSpPr>
          <p:spPr>
            <a:xfrm>
              <a:off x="34101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9" name="Google Shape;2529;p2"/>
            <p:cNvSpPr/>
            <p:nvPr/>
          </p:nvSpPr>
          <p:spPr>
            <a:xfrm>
              <a:off x="33317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0" name="Google Shape;2530;p2"/>
            <p:cNvSpPr/>
            <p:nvPr/>
          </p:nvSpPr>
          <p:spPr>
            <a:xfrm>
              <a:off x="38018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1" name="Google Shape;2531;p2"/>
            <p:cNvSpPr/>
            <p:nvPr/>
          </p:nvSpPr>
          <p:spPr>
            <a:xfrm>
              <a:off x="372355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2" name="Google Shape;2532;p2"/>
            <p:cNvSpPr/>
            <p:nvPr/>
          </p:nvSpPr>
          <p:spPr>
            <a:xfrm>
              <a:off x="364517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3" name="Google Shape;2533;p2"/>
            <p:cNvSpPr/>
            <p:nvPr/>
          </p:nvSpPr>
          <p:spPr>
            <a:xfrm>
              <a:off x="3253400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4" name="Google Shape;2534;p2"/>
            <p:cNvSpPr/>
            <p:nvPr/>
          </p:nvSpPr>
          <p:spPr>
            <a:xfrm>
              <a:off x="31750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5" name="Google Shape;2535;p2"/>
            <p:cNvSpPr/>
            <p:nvPr/>
          </p:nvSpPr>
          <p:spPr>
            <a:xfrm>
              <a:off x="30967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6" name="Google Shape;2536;p2"/>
            <p:cNvSpPr/>
            <p:nvPr/>
          </p:nvSpPr>
          <p:spPr>
            <a:xfrm>
              <a:off x="301832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7" name="Google Shape;2537;p2"/>
            <p:cNvSpPr/>
            <p:nvPr/>
          </p:nvSpPr>
          <p:spPr>
            <a:xfrm>
              <a:off x="294000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38" name="Google Shape;2538;p2"/>
          <p:cNvSpPr/>
          <p:nvPr/>
        </p:nvSpPr>
        <p:spPr>
          <a:xfrm>
            <a:off x="8421482" y="4766695"/>
            <a:ext cx="107096" cy="103087"/>
          </a:xfrm>
          <a:custGeom>
            <a:avLst/>
            <a:gdLst/>
            <a:ahLst/>
            <a:cxnLst/>
            <a:rect l="l" t="t" r="r" b="b"/>
            <a:pathLst>
              <a:path w="2324" h="2237" extrusionOk="0">
                <a:moveTo>
                  <a:pt x="1207" y="1"/>
                </a:moveTo>
                <a:cubicBezTo>
                  <a:pt x="753" y="1"/>
                  <a:pt x="346" y="272"/>
                  <a:pt x="173" y="690"/>
                </a:cubicBezTo>
                <a:cubicBezTo>
                  <a:pt x="0" y="1109"/>
                  <a:pt x="96" y="1589"/>
                  <a:pt x="415" y="1909"/>
                </a:cubicBezTo>
                <a:cubicBezTo>
                  <a:pt x="629" y="2123"/>
                  <a:pt x="915" y="2237"/>
                  <a:pt x="1206" y="2237"/>
                </a:cubicBezTo>
                <a:cubicBezTo>
                  <a:pt x="1350" y="2237"/>
                  <a:pt x="1496" y="2209"/>
                  <a:pt x="1634" y="2152"/>
                </a:cubicBezTo>
                <a:cubicBezTo>
                  <a:pt x="2051" y="1977"/>
                  <a:pt x="2324" y="1571"/>
                  <a:pt x="2324" y="1118"/>
                </a:cubicBezTo>
                <a:cubicBezTo>
                  <a:pt x="2324" y="501"/>
                  <a:pt x="1824" y="1"/>
                  <a:pt x="12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2"/>
        </a:solidFill>
        <a:effectLst/>
      </p:bgPr>
    </p:bg>
    <p:spTree>
      <p:nvGrpSpPr>
        <p:cNvPr id="1" name="Shape 2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0" name="Google Shape;2540;p3"/>
          <p:cNvSpPr txBox="1">
            <a:spLocks noGrp="1"/>
          </p:cNvSpPr>
          <p:nvPr>
            <p:ph type="ctrTitle"/>
          </p:nvPr>
        </p:nvSpPr>
        <p:spPr>
          <a:xfrm>
            <a:off x="5093522" y="1844150"/>
            <a:ext cx="27990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Poppins Light"/>
              <a:buNone/>
              <a:defRPr sz="3300">
                <a:solidFill>
                  <a:schemeClr val="accent4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541" name="Google Shape;2541;p3"/>
          <p:cNvSpPr txBox="1">
            <a:spLocks noGrp="1"/>
          </p:cNvSpPr>
          <p:nvPr>
            <p:ph type="subTitle" idx="1"/>
          </p:nvPr>
        </p:nvSpPr>
        <p:spPr>
          <a:xfrm>
            <a:off x="5205275" y="3482450"/>
            <a:ext cx="2575500" cy="4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542" name="Google Shape;2542;p3"/>
          <p:cNvSpPr txBox="1">
            <a:spLocks noGrp="1"/>
          </p:cNvSpPr>
          <p:nvPr>
            <p:ph type="title" idx="2" hasCustomPrompt="1"/>
          </p:nvPr>
        </p:nvSpPr>
        <p:spPr>
          <a:xfrm>
            <a:off x="5635325" y="1427475"/>
            <a:ext cx="1715400" cy="7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" name="Google Shape;5048;p10"/>
          <p:cNvSpPr txBox="1">
            <a:spLocks noGrp="1"/>
          </p:cNvSpPr>
          <p:nvPr>
            <p:ph type="body" idx="1"/>
          </p:nvPr>
        </p:nvSpPr>
        <p:spPr>
          <a:xfrm>
            <a:off x="6294250" y="1867275"/>
            <a:ext cx="2108400" cy="22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5049" name="Google Shape;5049;p10"/>
          <p:cNvSpPr txBox="1">
            <a:spLocks noGrp="1"/>
          </p:cNvSpPr>
          <p:nvPr>
            <p:ph type="title"/>
          </p:nvPr>
        </p:nvSpPr>
        <p:spPr>
          <a:xfrm>
            <a:off x="1698600" y="438450"/>
            <a:ext cx="574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_AND_TWO_COLUMNS_1">
    <p:bg>
      <p:bgPr>
        <a:solidFill>
          <a:schemeClr val="lt1"/>
        </a:solidFill>
        <a:effectLst/>
      </p:bgPr>
    </p:bg>
    <p:spTree>
      <p:nvGrpSpPr>
        <p:cNvPr id="1" name="Shape 5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6" name="Google Shape;5056;p13"/>
          <p:cNvSpPr txBox="1">
            <a:spLocks noGrp="1"/>
          </p:cNvSpPr>
          <p:nvPr>
            <p:ph type="body" idx="1"/>
          </p:nvPr>
        </p:nvSpPr>
        <p:spPr>
          <a:xfrm>
            <a:off x="748400" y="1078650"/>
            <a:ext cx="6736200" cy="33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5057" name="Google Shape;5057;p13"/>
          <p:cNvSpPr txBox="1">
            <a:spLocks noGrp="1"/>
          </p:cNvSpPr>
          <p:nvPr>
            <p:ph type="title"/>
          </p:nvPr>
        </p:nvSpPr>
        <p:spPr>
          <a:xfrm>
            <a:off x="1698600" y="438450"/>
            <a:ext cx="574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3F4D53"/>
              </a:buClr>
              <a:buSzPts val="1800"/>
              <a:buFont typeface="Poppins"/>
              <a:buNone/>
              <a:defRPr sz="1800" b="1">
                <a:solidFill>
                  <a:srgbClr val="3F4D53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IG_NUMBER_1">
    <p:spTree>
      <p:nvGrpSpPr>
        <p:cNvPr id="1" name="Shape 5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9" name="Google Shape;5059;p14"/>
          <p:cNvSpPr txBox="1">
            <a:spLocks noGrp="1"/>
          </p:cNvSpPr>
          <p:nvPr>
            <p:ph type="title" hasCustomPrompt="1"/>
          </p:nvPr>
        </p:nvSpPr>
        <p:spPr>
          <a:xfrm>
            <a:off x="158725" y="810277"/>
            <a:ext cx="1320300" cy="5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60" name="Google Shape;5060;p14"/>
          <p:cNvSpPr txBox="1">
            <a:spLocks noGrp="1"/>
          </p:cNvSpPr>
          <p:nvPr>
            <p:ph type="title" idx="2"/>
          </p:nvPr>
        </p:nvSpPr>
        <p:spPr>
          <a:xfrm>
            <a:off x="1642650" y="635805"/>
            <a:ext cx="2808000" cy="41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061" name="Google Shape;5061;p14"/>
          <p:cNvSpPr txBox="1">
            <a:spLocks noGrp="1"/>
          </p:cNvSpPr>
          <p:nvPr>
            <p:ph type="subTitle" idx="1"/>
          </p:nvPr>
        </p:nvSpPr>
        <p:spPr>
          <a:xfrm>
            <a:off x="1642650" y="969270"/>
            <a:ext cx="2464800" cy="5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62" name="Google Shape;5062;p14"/>
          <p:cNvSpPr txBox="1">
            <a:spLocks noGrp="1"/>
          </p:cNvSpPr>
          <p:nvPr>
            <p:ph type="title" idx="3" hasCustomPrompt="1"/>
          </p:nvPr>
        </p:nvSpPr>
        <p:spPr>
          <a:xfrm>
            <a:off x="158725" y="1913852"/>
            <a:ext cx="1320300" cy="5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63" name="Google Shape;5063;p14"/>
          <p:cNvSpPr txBox="1">
            <a:spLocks noGrp="1"/>
          </p:cNvSpPr>
          <p:nvPr>
            <p:ph type="title" idx="4"/>
          </p:nvPr>
        </p:nvSpPr>
        <p:spPr>
          <a:xfrm>
            <a:off x="1642650" y="1739379"/>
            <a:ext cx="2808000" cy="41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064" name="Google Shape;5064;p14"/>
          <p:cNvSpPr txBox="1">
            <a:spLocks noGrp="1"/>
          </p:cNvSpPr>
          <p:nvPr>
            <p:ph type="subTitle" idx="5"/>
          </p:nvPr>
        </p:nvSpPr>
        <p:spPr>
          <a:xfrm>
            <a:off x="1642650" y="2072845"/>
            <a:ext cx="2464800" cy="5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65" name="Google Shape;5065;p14"/>
          <p:cNvSpPr txBox="1">
            <a:spLocks noGrp="1"/>
          </p:cNvSpPr>
          <p:nvPr>
            <p:ph type="title" idx="6" hasCustomPrompt="1"/>
          </p:nvPr>
        </p:nvSpPr>
        <p:spPr>
          <a:xfrm>
            <a:off x="158725" y="3017427"/>
            <a:ext cx="1320300" cy="5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66" name="Google Shape;5066;p14"/>
          <p:cNvSpPr txBox="1">
            <a:spLocks noGrp="1"/>
          </p:cNvSpPr>
          <p:nvPr>
            <p:ph type="title" idx="7"/>
          </p:nvPr>
        </p:nvSpPr>
        <p:spPr>
          <a:xfrm>
            <a:off x="1642650" y="2842955"/>
            <a:ext cx="2808000" cy="41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067" name="Google Shape;5067;p14"/>
          <p:cNvSpPr txBox="1">
            <a:spLocks noGrp="1"/>
          </p:cNvSpPr>
          <p:nvPr>
            <p:ph type="subTitle" idx="8"/>
          </p:nvPr>
        </p:nvSpPr>
        <p:spPr>
          <a:xfrm>
            <a:off x="1642650" y="3176420"/>
            <a:ext cx="2464800" cy="5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68" name="Google Shape;5068;p14"/>
          <p:cNvSpPr txBox="1">
            <a:spLocks noGrp="1"/>
          </p:cNvSpPr>
          <p:nvPr>
            <p:ph type="title" idx="9" hasCustomPrompt="1"/>
          </p:nvPr>
        </p:nvSpPr>
        <p:spPr>
          <a:xfrm>
            <a:off x="4614421" y="1576143"/>
            <a:ext cx="1320300" cy="5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69" name="Google Shape;5069;p14"/>
          <p:cNvSpPr txBox="1">
            <a:spLocks noGrp="1"/>
          </p:cNvSpPr>
          <p:nvPr>
            <p:ph type="title" idx="13"/>
          </p:nvPr>
        </p:nvSpPr>
        <p:spPr>
          <a:xfrm>
            <a:off x="6098346" y="1401670"/>
            <a:ext cx="2808000" cy="41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070" name="Google Shape;5070;p14"/>
          <p:cNvSpPr txBox="1">
            <a:spLocks noGrp="1"/>
          </p:cNvSpPr>
          <p:nvPr>
            <p:ph type="subTitle" idx="14"/>
          </p:nvPr>
        </p:nvSpPr>
        <p:spPr>
          <a:xfrm>
            <a:off x="6098346" y="1735136"/>
            <a:ext cx="2464800" cy="5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71" name="Google Shape;5071;p14"/>
          <p:cNvSpPr txBox="1">
            <a:spLocks noGrp="1"/>
          </p:cNvSpPr>
          <p:nvPr>
            <p:ph type="title" idx="15" hasCustomPrompt="1"/>
          </p:nvPr>
        </p:nvSpPr>
        <p:spPr>
          <a:xfrm>
            <a:off x="4614421" y="2679718"/>
            <a:ext cx="1320300" cy="5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72" name="Google Shape;5072;p14"/>
          <p:cNvSpPr txBox="1">
            <a:spLocks noGrp="1"/>
          </p:cNvSpPr>
          <p:nvPr>
            <p:ph type="title" idx="16"/>
          </p:nvPr>
        </p:nvSpPr>
        <p:spPr>
          <a:xfrm>
            <a:off x="6098346" y="2505245"/>
            <a:ext cx="2808000" cy="41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073" name="Google Shape;5073;p14"/>
          <p:cNvSpPr txBox="1">
            <a:spLocks noGrp="1"/>
          </p:cNvSpPr>
          <p:nvPr>
            <p:ph type="subTitle" idx="17"/>
          </p:nvPr>
        </p:nvSpPr>
        <p:spPr>
          <a:xfrm>
            <a:off x="6098346" y="2838711"/>
            <a:ext cx="2464800" cy="5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74" name="Google Shape;5074;p14"/>
          <p:cNvSpPr txBox="1">
            <a:spLocks noGrp="1"/>
          </p:cNvSpPr>
          <p:nvPr>
            <p:ph type="title" idx="18" hasCustomPrompt="1"/>
          </p:nvPr>
        </p:nvSpPr>
        <p:spPr>
          <a:xfrm>
            <a:off x="4614421" y="3783293"/>
            <a:ext cx="1320300" cy="5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75" name="Google Shape;5075;p14"/>
          <p:cNvSpPr txBox="1">
            <a:spLocks noGrp="1"/>
          </p:cNvSpPr>
          <p:nvPr>
            <p:ph type="title" idx="19"/>
          </p:nvPr>
        </p:nvSpPr>
        <p:spPr>
          <a:xfrm>
            <a:off x="6098346" y="3608820"/>
            <a:ext cx="2808000" cy="41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076" name="Google Shape;5076;p14"/>
          <p:cNvSpPr txBox="1">
            <a:spLocks noGrp="1"/>
          </p:cNvSpPr>
          <p:nvPr>
            <p:ph type="subTitle" idx="20"/>
          </p:nvPr>
        </p:nvSpPr>
        <p:spPr>
          <a:xfrm>
            <a:off x="6098346" y="3942286"/>
            <a:ext cx="2464800" cy="5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_AND_BODY_1">
    <p:spTree>
      <p:nvGrpSpPr>
        <p:cNvPr id="1" name="Shape 5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8" name="Google Shape;5078;p15"/>
          <p:cNvSpPr/>
          <p:nvPr/>
        </p:nvSpPr>
        <p:spPr>
          <a:xfrm>
            <a:off x="4705950" y="1429175"/>
            <a:ext cx="4437900" cy="3379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79" name="Google Shape;5079;p15"/>
          <p:cNvSpPr/>
          <p:nvPr/>
        </p:nvSpPr>
        <p:spPr>
          <a:xfrm>
            <a:off x="0" y="1429175"/>
            <a:ext cx="4437900" cy="3379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80" name="Google Shape;5080;p15"/>
          <p:cNvSpPr txBox="1">
            <a:spLocks noGrp="1"/>
          </p:cNvSpPr>
          <p:nvPr>
            <p:ph type="title"/>
          </p:nvPr>
        </p:nvSpPr>
        <p:spPr>
          <a:xfrm>
            <a:off x="1698600" y="438450"/>
            <a:ext cx="574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81" name="Google Shape;5081;p15"/>
          <p:cNvSpPr txBox="1">
            <a:spLocks noGrp="1"/>
          </p:cNvSpPr>
          <p:nvPr>
            <p:ph type="title" idx="2"/>
          </p:nvPr>
        </p:nvSpPr>
        <p:spPr>
          <a:xfrm>
            <a:off x="1055404" y="3313550"/>
            <a:ext cx="2327100" cy="63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082" name="Google Shape;5082;p15"/>
          <p:cNvSpPr txBox="1">
            <a:spLocks noGrp="1"/>
          </p:cNvSpPr>
          <p:nvPr>
            <p:ph type="subTitle" idx="1"/>
          </p:nvPr>
        </p:nvSpPr>
        <p:spPr>
          <a:xfrm>
            <a:off x="1055399" y="4024575"/>
            <a:ext cx="2327100" cy="5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83" name="Google Shape;5083;p15"/>
          <p:cNvSpPr txBox="1">
            <a:spLocks noGrp="1"/>
          </p:cNvSpPr>
          <p:nvPr>
            <p:ph type="title" idx="3"/>
          </p:nvPr>
        </p:nvSpPr>
        <p:spPr>
          <a:xfrm>
            <a:off x="5761362" y="3313550"/>
            <a:ext cx="2327100" cy="63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084" name="Google Shape;5084;p15"/>
          <p:cNvSpPr txBox="1">
            <a:spLocks noGrp="1"/>
          </p:cNvSpPr>
          <p:nvPr>
            <p:ph type="subTitle" idx="4"/>
          </p:nvPr>
        </p:nvSpPr>
        <p:spPr>
          <a:xfrm>
            <a:off x="5761358" y="4024575"/>
            <a:ext cx="2327100" cy="5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ITLE_AND_BODY_2">
    <p:spTree>
      <p:nvGrpSpPr>
        <p:cNvPr id="1" name="Shape 8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1" name="Google Shape;8091;p27"/>
          <p:cNvSpPr txBox="1">
            <a:spLocks noGrp="1"/>
          </p:cNvSpPr>
          <p:nvPr>
            <p:ph type="title"/>
          </p:nvPr>
        </p:nvSpPr>
        <p:spPr>
          <a:xfrm>
            <a:off x="2759550" y="955800"/>
            <a:ext cx="36249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Font typeface="Poppins"/>
              <a:buNone/>
              <a:defRPr sz="4800" b="1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092" name="Google Shape;8092;p27"/>
          <p:cNvSpPr txBox="1">
            <a:spLocks noGrp="1"/>
          </p:cNvSpPr>
          <p:nvPr>
            <p:ph type="body" idx="1"/>
          </p:nvPr>
        </p:nvSpPr>
        <p:spPr>
          <a:xfrm>
            <a:off x="2919900" y="1675950"/>
            <a:ext cx="3304200" cy="14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093" name="Google Shape;8093;p27"/>
          <p:cNvSpPr/>
          <p:nvPr/>
        </p:nvSpPr>
        <p:spPr>
          <a:xfrm>
            <a:off x="-152400" y="-56425"/>
            <a:ext cx="1712100" cy="519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94" name="Google Shape;8094;p27"/>
          <p:cNvSpPr/>
          <p:nvPr/>
        </p:nvSpPr>
        <p:spPr>
          <a:xfrm rot="10800000">
            <a:off x="-543631" y="3847067"/>
            <a:ext cx="1136717" cy="1296439"/>
          </a:xfrm>
          <a:custGeom>
            <a:avLst/>
            <a:gdLst/>
            <a:ahLst/>
            <a:cxnLst/>
            <a:rect l="l" t="t" r="r" b="b"/>
            <a:pathLst>
              <a:path w="24667" h="28133" extrusionOk="0">
                <a:moveTo>
                  <a:pt x="24457" y="361"/>
                </a:moveTo>
                <a:lnTo>
                  <a:pt x="24457" y="27772"/>
                </a:lnTo>
                <a:lnTo>
                  <a:pt x="422" y="14066"/>
                </a:lnTo>
                <a:lnTo>
                  <a:pt x="24457" y="361"/>
                </a:lnTo>
                <a:close/>
                <a:moveTo>
                  <a:pt x="24667" y="0"/>
                </a:moveTo>
                <a:lnTo>
                  <a:pt x="1" y="14066"/>
                </a:lnTo>
                <a:lnTo>
                  <a:pt x="24667" y="28133"/>
                </a:lnTo>
                <a:lnTo>
                  <a:pt x="2466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95" name="Google Shape;8095;p27"/>
          <p:cNvSpPr/>
          <p:nvPr/>
        </p:nvSpPr>
        <p:spPr>
          <a:xfrm rot="10800000">
            <a:off x="-581096" y="3410024"/>
            <a:ext cx="1136717" cy="1296439"/>
          </a:xfrm>
          <a:custGeom>
            <a:avLst/>
            <a:gdLst/>
            <a:ahLst/>
            <a:cxnLst/>
            <a:rect l="l" t="t" r="r" b="b"/>
            <a:pathLst>
              <a:path w="24667" h="28133" extrusionOk="0">
                <a:moveTo>
                  <a:pt x="24457" y="360"/>
                </a:moveTo>
                <a:lnTo>
                  <a:pt x="24457" y="27771"/>
                </a:lnTo>
                <a:lnTo>
                  <a:pt x="423" y="14066"/>
                </a:lnTo>
                <a:lnTo>
                  <a:pt x="24457" y="360"/>
                </a:lnTo>
                <a:close/>
                <a:moveTo>
                  <a:pt x="24666" y="1"/>
                </a:moveTo>
                <a:lnTo>
                  <a:pt x="0" y="14066"/>
                </a:lnTo>
                <a:lnTo>
                  <a:pt x="24666" y="28132"/>
                </a:lnTo>
                <a:lnTo>
                  <a:pt x="2466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96" name="Google Shape;8096;p27"/>
          <p:cNvSpPr/>
          <p:nvPr/>
        </p:nvSpPr>
        <p:spPr>
          <a:xfrm rot="10800000">
            <a:off x="27195" y="3702053"/>
            <a:ext cx="278062" cy="278108"/>
          </a:xfrm>
          <a:custGeom>
            <a:avLst/>
            <a:gdLst/>
            <a:ahLst/>
            <a:cxnLst/>
            <a:rect l="l" t="t" r="r" b="b"/>
            <a:pathLst>
              <a:path w="6034" h="6035" extrusionOk="0">
                <a:moveTo>
                  <a:pt x="3017" y="0"/>
                </a:moveTo>
                <a:cubicBezTo>
                  <a:pt x="1351" y="0"/>
                  <a:pt x="0" y="1351"/>
                  <a:pt x="0" y="3017"/>
                </a:cubicBezTo>
                <a:cubicBezTo>
                  <a:pt x="0" y="4683"/>
                  <a:pt x="1351" y="6035"/>
                  <a:pt x="3017" y="6035"/>
                </a:cubicBezTo>
                <a:cubicBezTo>
                  <a:pt x="4682" y="6035"/>
                  <a:pt x="6033" y="4683"/>
                  <a:pt x="6033" y="3017"/>
                </a:cubicBezTo>
                <a:cubicBezTo>
                  <a:pt x="6033" y="1351"/>
                  <a:pt x="4682" y="0"/>
                  <a:pt x="30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8097" name="Google Shape;8097;p27"/>
          <p:cNvGrpSpPr/>
          <p:nvPr/>
        </p:nvGrpSpPr>
        <p:grpSpPr>
          <a:xfrm rot="10800000">
            <a:off x="917904" y="2836990"/>
            <a:ext cx="274836" cy="1611920"/>
            <a:chOff x="4769975" y="2151700"/>
            <a:chExt cx="149100" cy="874475"/>
          </a:xfrm>
        </p:grpSpPr>
        <p:sp>
          <p:nvSpPr>
            <p:cNvPr id="8098" name="Google Shape;8098;p27"/>
            <p:cNvSpPr/>
            <p:nvPr/>
          </p:nvSpPr>
          <p:spPr>
            <a:xfrm>
              <a:off x="4904400" y="238677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99" name="Google Shape;8099;p27"/>
            <p:cNvSpPr/>
            <p:nvPr/>
          </p:nvSpPr>
          <p:spPr>
            <a:xfrm>
              <a:off x="4904400" y="24651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00" name="Google Shape;8100;p27"/>
            <p:cNvSpPr/>
            <p:nvPr/>
          </p:nvSpPr>
          <p:spPr>
            <a:xfrm>
              <a:off x="4904425" y="254347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1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01" name="Google Shape;8101;p27"/>
            <p:cNvSpPr/>
            <p:nvPr/>
          </p:nvSpPr>
          <p:spPr>
            <a:xfrm>
              <a:off x="4904425" y="26218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1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02" name="Google Shape;8102;p27"/>
            <p:cNvSpPr/>
            <p:nvPr/>
          </p:nvSpPr>
          <p:spPr>
            <a:xfrm>
              <a:off x="4904400" y="270017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03" name="Google Shape;8103;p27"/>
            <p:cNvSpPr/>
            <p:nvPr/>
          </p:nvSpPr>
          <p:spPr>
            <a:xfrm>
              <a:off x="4837200" y="23867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04" name="Google Shape;8104;p27"/>
            <p:cNvSpPr/>
            <p:nvPr/>
          </p:nvSpPr>
          <p:spPr>
            <a:xfrm>
              <a:off x="4837200" y="24651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3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05" name="Google Shape;8105;p27"/>
            <p:cNvSpPr/>
            <p:nvPr/>
          </p:nvSpPr>
          <p:spPr>
            <a:xfrm>
              <a:off x="4837200" y="25434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06" name="Google Shape;8106;p27"/>
            <p:cNvSpPr/>
            <p:nvPr/>
          </p:nvSpPr>
          <p:spPr>
            <a:xfrm>
              <a:off x="4837200" y="2621850"/>
              <a:ext cx="14700" cy="12550"/>
            </a:xfrm>
            <a:custGeom>
              <a:avLst/>
              <a:gdLst/>
              <a:ahLst/>
              <a:cxnLst/>
              <a:rect l="l" t="t" r="r" b="b"/>
              <a:pathLst>
                <a:path w="588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07" name="Google Shape;8107;p27"/>
            <p:cNvSpPr/>
            <p:nvPr/>
          </p:nvSpPr>
          <p:spPr>
            <a:xfrm>
              <a:off x="4837200" y="27001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3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08" name="Google Shape;8108;p27"/>
            <p:cNvSpPr/>
            <p:nvPr/>
          </p:nvSpPr>
          <p:spPr>
            <a:xfrm>
              <a:off x="4769975" y="23867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5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09" name="Google Shape;8109;p27"/>
            <p:cNvSpPr/>
            <p:nvPr/>
          </p:nvSpPr>
          <p:spPr>
            <a:xfrm>
              <a:off x="4769975" y="24651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3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10" name="Google Shape;8110;p27"/>
            <p:cNvSpPr/>
            <p:nvPr/>
          </p:nvSpPr>
          <p:spPr>
            <a:xfrm>
              <a:off x="4770025" y="254347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11" name="Google Shape;8111;p27"/>
            <p:cNvSpPr/>
            <p:nvPr/>
          </p:nvSpPr>
          <p:spPr>
            <a:xfrm>
              <a:off x="4770025" y="26218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12" name="Google Shape;8112;p27"/>
            <p:cNvSpPr/>
            <p:nvPr/>
          </p:nvSpPr>
          <p:spPr>
            <a:xfrm>
              <a:off x="4906525" y="2151725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3"/>
                    <a:pt x="0" y="251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13" name="Google Shape;8113;p27"/>
            <p:cNvSpPr/>
            <p:nvPr/>
          </p:nvSpPr>
          <p:spPr>
            <a:xfrm>
              <a:off x="4906525" y="2230050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5"/>
                    <a:pt x="0" y="253"/>
                  </a:cubicBezTo>
                  <a:cubicBezTo>
                    <a:pt x="0" y="390"/>
                    <a:pt x="112" y="503"/>
                    <a:pt x="252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14" name="Google Shape;8114;p27"/>
            <p:cNvSpPr/>
            <p:nvPr/>
          </p:nvSpPr>
          <p:spPr>
            <a:xfrm>
              <a:off x="4906525" y="2308425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3"/>
                    <a:pt x="0" y="252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15" name="Google Shape;8115;p27"/>
            <p:cNvSpPr/>
            <p:nvPr/>
          </p:nvSpPr>
          <p:spPr>
            <a:xfrm>
              <a:off x="4839325" y="2151725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3"/>
                    <a:pt x="1" y="251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16" name="Google Shape;8116;p27"/>
            <p:cNvSpPr/>
            <p:nvPr/>
          </p:nvSpPr>
          <p:spPr>
            <a:xfrm>
              <a:off x="4839325" y="2230050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5"/>
                    <a:pt x="1" y="253"/>
                  </a:cubicBezTo>
                  <a:cubicBezTo>
                    <a:pt x="1" y="390"/>
                    <a:pt x="113" y="503"/>
                    <a:pt x="251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17" name="Google Shape;8117;p27"/>
            <p:cNvSpPr/>
            <p:nvPr/>
          </p:nvSpPr>
          <p:spPr>
            <a:xfrm>
              <a:off x="4839325" y="2308425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3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18" name="Google Shape;8118;p27"/>
            <p:cNvSpPr/>
            <p:nvPr/>
          </p:nvSpPr>
          <p:spPr>
            <a:xfrm>
              <a:off x="4770025" y="21517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4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19" name="Google Shape;8119;p27"/>
            <p:cNvSpPr/>
            <p:nvPr/>
          </p:nvSpPr>
          <p:spPr>
            <a:xfrm>
              <a:off x="4770025" y="22300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2"/>
                    <a:pt x="335" y="502"/>
                  </a:cubicBezTo>
                  <a:cubicBezTo>
                    <a:pt x="473" y="502"/>
                    <a:pt x="585" y="389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20" name="Google Shape;8120;p27"/>
            <p:cNvSpPr/>
            <p:nvPr/>
          </p:nvSpPr>
          <p:spPr>
            <a:xfrm>
              <a:off x="4769975" y="2308400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3" y="1"/>
                    <a:pt x="211" y="24"/>
                    <a:pt x="160" y="74"/>
                  </a:cubicBezTo>
                  <a:cubicBezTo>
                    <a:pt x="1" y="234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21" name="Google Shape;8121;p27"/>
            <p:cNvSpPr/>
            <p:nvPr/>
          </p:nvSpPr>
          <p:spPr>
            <a:xfrm>
              <a:off x="4769975" y="27001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3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22" name="Google Shape;8122;p27"/>
            <p:cNvSpPr/>
            <p:nvPr/>
          </p:nvSpPr>
          <p:spPr>
            <a:xfrm>
              <a:off x="4904400" y="27785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23" name="Google Shape;8123;p27"/>
            <p:cNvSpPr/>
            <p:nvPr/>
          </p:nvSpPr>
          <p:spPr>
            <a:xfrm>
              <a:off x="4904400" y="285690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2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24" name="Google Shape;8124;p27"/>
            <p:cNvSpPr/>
            <p:nvPr/>
          </p:nvSpPr>
          <p:spPr>
            <a:xfrm>
              <a:off x="4837200" y="277855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25" name="Google Shape;8125;p27"/>
            <p:cNvSpPr/>
            <p:nvPr/>
          </p:nvSpPr>
          <p:spPr>
            <a:xfrm>
              <a:off x="4837200" y="285690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26" name="Google Shape;8126;p27"/>
            <p:cNvSpPr/>
            <p:nvPr/>
          </p:nvSpPr>
          <p:spPr>
            <a:xfrm>
              <a:off x="4837200" y="2935250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27" name="Google Shape;8127;p27"/>
            <p:cNvSpPr/>
            <p:nvPr/>
          </p:nvSpPr>
          <p:spPr>
            <a:xfrm>
              <a:off x="4769975" y="277855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3" y="0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28" name="Google Shape;8128;p27"/>
            <p:cNvSpPr/>
            <p:nvPr/>
          </p:nvSpPr>
          <p:spPr>
            <a:xfrm>
              <a:off x="4769975" y="285690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2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29" name="Google Shape;8129;p27"/>
            <p:cNvSpPr/>
            <p:nvPr/>
          </p:nvSpPr>
          <p:spPr>
            <a:xfrm>
              <a:off x="4770025" y="293525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1"/>
                  </a:cubicBezTo>
                  <a:cubicBezTo>
                    <a:pt x="585" y="101"/>
                    <a:pt x="461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30" name="Google Shape;8130;p27"/>
            <p:cNvSpPr/>
            <p:nvPr/>
          </p:nvSpPr>
          <p:spPr>
            <a:xfrm>
              <a:off x="4770025" y="301362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1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131" name="Google Shape;8131;p27"/>
          <p:cNvSpPr/>
          <p:nvPr/>
        </p:nvSpPr>
        <p:spPr>
          <a:xfrm rot="10800000">
            <a:off x="-1096900" y="1184017"/>
            <a:ext cx="2057538" cy="2057538"/>
          </a:xfrm>
          <a:custGeom>
            <a:avLst/>
            <a:gdLst/>
            <a:ahLst/>
            <a:cxnLst/>
            <a:rect l="l" t="t" r="r" b="b"/>
            <a:pathLst>
              <a:path w="44649" h="44649" extrusionOk="0">
                <a:moveTo>
                  <a:pt x="22324" y="296"/>
                </a:moveTo>
                <a:lnTo>
                  <a:pt x="44353" y="22325"/>
                </a:lnTo>
                <a:lnTo>
                  <a:pt x="22324" y="44351"/>
                </a:lnTo>
                <a:lnTo>
                  <a:pt x="296" y="22325"/>
                </a:lnTo>
                <a:lnTo>
                  <a:pt x="22324" y="296"/>
                </a:lnTo>
                <a:close/>
                <a:moveTo>
                  <a:pt x="22324" y="1"/>
                </a:moveTo>
                <a:lnTo>
                  <a:pt x="0" y="22325"/>
                </a:lnTo>
                <a:lnTo>
                  <a:pt x="22324" y="44648"/>
                </a:lnTo>
                <a:lnTo>
                  <a:pt x="44648" y="22325"/>
                </a:lnTo>
                <a:lnTo>
                  <a:pt x="2232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32" name="Google Shape;8132;p27"/>
          <p:cNvSpPr/>
          <p:nvPr/>
        </p:nvSpPr>
        <p:spPr>
          <a:xfrm rot="10800000">
            <a:off x="-1130952" y="1170377"/>
            <a:ext cx="1692334" cy="2105233"/>
          </a:xfrm>
          <a:custGeom>
            <a:avLst/>
            <a:gdLst/>
            <a:ahLst/>
            <a:cxnLst/>
            <a:rect l="l" t="t" r="r" b="b"/>
            <a:pathLst>
              <a:path w="36724" h="45684" extrusionOk="0">
                <a:moveTo>
                  <a:pt x="13660" y="0"/>
                </a:moveTo>
                <a:lnTo>
                  <a:pt x="1" y="13659"/>
                </a:lnTo>
                <a:lnTo>
                  <a:pt x="888" y="14548"/>
                </a:lnTo>
                <a:lnTo>
                  <a:pt x="13660" y="1775"/>
                </a:lnTo>
                <a:lnTo>
                  <a:pt x="34947" y="23064"/>
                </a:lnTo>
                <a:lnTo>
                  <a:pt x="13216" y="44795"/>
                </a:lnTo>
                <a:lnTo>
                  <a:pt x="14104" y="45683"/>
                </a:lnTo>
                <a:lnTo>
                  <a:pt x="36724" y="23064"/>
                </a:lnTo>
                <a:lnTo>
                  <a:pt x="1366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33" name="Google Shape;8133;p27"/>
          <p:cNvSpPr/>
          <p:nvPr/>
        </p:nvSpPr>
        <p:spPr>
          <a:xfrm rot="10800000">
            <a:off x="-793168" y="1487749"/>
            <a:ext cx="1450078" cy="1450078"/>
          </a:xfrm>
          <a:custGeom>
            <a:avLst/>
            <a:gdLst/>
            <a:ahLst/>
            <a:cxnLst/>
            <a:rect l="l" t="t" r="r" b="b"/>
            <a:pathLst>
              <a:path w="31467" h="31467" extrusionOk="0">
                <a:moveTo>
                  <a:pt x="31362" y="105"/>
                </a:moveTo>
                <a:lnTo>
                  <a:pt x="31362" y="31362"/>
                </a:lnTo>
                <a:lnTo>
                  <a:pt x="105" y="31362"/>
                </a:lnTo>
                <a:lnTo>
                  <a:pt x="105" y="105"/>
                </a:lnTo>
                <a:close/>
                <a:moveTo>
                  <a:pt x="0" y="1"/>
                </a:moveTo>
                <a:lnTo>
                  <a:pt x="0" y="31467"/>
                </a:lnTo>
                <a:lnTo>
                  <a:pt x="31466" y="31467"/>
                </a:lnTo>
                <a:lnTo>
                  <a:pt x="3146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8134" name="Google Shape;8134;p27"/>
          <p:cNvGrpSpPr/>
          <p:nvPr/>
        </p:nvGrpSpPr>
        <p:grpSpPr>
          <a:xfrm rot="10800000">
            <a:off x="-717753" y="1564574"/>
            <a:ext cx="1299260" cy="1296418"/>
            <a:chOff x="6378300" y="2596400"/>
            <a:chExt cx="754375" cy="752725"/>
          </a:xfrm>
        </p:grpSpPr>
        <p:sp>
          <p:nvSpPr>
            <p:cNvPr id="8135" name="Google Shape;8135;p27"/>
            <p:cNvSpPr/>
            <p:nvPr/>
          </p:nvSpPr>
          <p:spPr>
            <a:xfrm>
              <a:off x="6408850" y="29323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36" name="Google Shape;8136;p27"/>
            <p:cNvSpPr/>
            <p:nvPr/>
          </p:nvSpPr>
          <p:spPr>
            <a:xfrm>
              <a:off x="6469925" y="28712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37" name="Google Shape;8137;p27"/>
            <p:cNvSpPr/>
            <p:nvPr/>
          </p:nvSpPr>
          <p:spPr>
            <a:xfrm>
              <a:off x="6530975" y="28101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38" name="Google Shape;8138;p27"/>
            <p:cNvSpPr/>
            <p:nvPr/>
          </p:nvSpPr>
          <p:spPr>
            <a:xfrm>
              <a:off x="6622600" y="27185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39" name="Google Shape;8139;p27"/>
            <p:cNvSpPr/>
            <p:nvPr/>
          </p:nvSpPr>
          <p:spPr>
            <a:xfrm>
              <a:off x="6378300" y="29628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40" name="Google Shape;8140;p27"/>
            <p:cNvSpPr/>
            <p:nvPr/>
          </p:nvSpPr>
          <p:spPr>
            <a:xfrm>
              <a:off x="6437750" y="29017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19"/>
                    <a:pt x="122" y="56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8" y="179"/>
                    <a:pt x="396" y="56"/>
                  </a:cubicBezTo>
                  <a:cubicBezTo>
                    <a:pt x="358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41" name="Google Shape;8141;p27"/>
            <p:cNvSpPr/>
            <p:nvPr/>
          </p:nvSpPr>
          <p:spPr>
            <a:xfrm>
              <a:off x="6500475" y="28406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42" name="Google Shape;8142;p27"/>
            <p:cNvSpPr/>
            <p:nvPr/>
          </p:nvSpPr>
          <p:spPr>
            <a:xfrm>
              <a:off x="6592075" y="27490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43" name="Google Shape;8143;p27"/>
            <p:cNvSpPr/>
            <p:nvPr/>
          </p:nvSpPr>
          <p:spPr>
            <a:xfrm>
              <a:off x="6653150" y="268802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44" name="Google Shape;8144;p27"/>
            <p:cNvSpPr/>
            <p:nvPr/>
          </p:nvSpPr>
          <p:spPr>
            <a:xfrm>
              <a:off x="6683650" y="26575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8" y="299"/>
                    <a:pt x="388" y="193"/>
                  </a:cubicBezTo>
                  <a:cubicBezTo>
                    <a:pt x="388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45" name="Google Shape;8145;p27"/>
            <p:cNvSpPr/>
            <p:nvPr/>
          </p:nvSpPr>
          <p:spPr>
            <a:xfrm>
              <a:off x="6714200" y="26269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46" name="Google Shape;8146;p27"/>
            <p:cNvSpPr/>
            <p:nvPr/>
          </p:nvSpPr>
          <p:spPr>
            <a:xfrm>
              <a:off x="6744750" y="2596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47" name="Google Shape;8147;p27"/>
            <p:cNvSpPr/>
            <p:nvPr/>
          </p:nvSpPr>
          <p:spPr>
            <a:xfrm>
              <a:off x="6561525" y="27796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48" name="Google Shape;8148;p27"/>
            <p:cNvSpPr/>
            <p:nvPr/>
          </p:nvSpPr>
          <p:spPr>
            <a:xfrm>
              <a:off x="6437825" y="29612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49" name="Google Shape;8149;p27"/>
            <p:cNvSpPr/>
            <p:nvPr/>
          </p:nvSpPr>
          <p:spPr>
            <a:xfrm>
              <a:off x="6497250" y="29002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10" y="0"/>
                    <a:pt x="160" y="19"/>
                    <a:pt x="123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50" name="Google Shape;8150;p27"/>
            <p:cNvSpPr/>
            <p:nvPr/>
          </p:nvSpPr>
          <p:spPr>
            <a:xfrm>
              <a:off x="6559975" y="28391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51" name="Google Shape;8151;p27"/>
            <p:cNvSpPr/>
            <p:nvPr/>
          </p:nvSpPr>
          <p:spPr>
            <a:xfrm>
              <a:off x="6651575" y="27475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52" name="Google Shape;8152;p27"/>
            <p:cNvSpPr/>
            <p:nvPr/>
          </p:nvSpPr>
          <p:spPr>
            <a:xfrm>
              <a:off x="6407275" y="29918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53" name="Google Shape;8153;p27"/>
            <p:cNvSpPr/>
            <p:nvPr/>
          </p:nvSpPr>
          <p:spPr>
            <a:xfrm>
              <a:off x="6468325" y="29307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54" name="Google Shape;8154;p27"/>
            <p:cNvSpPr/>
            <p:nvPr/>
          </p:nvSpPr>
          <p:spPr>
            <a:xfrm>
              <a:off x="6529425" y="28696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55" name="Google Shape;8155;p27"/>
            <p:cNvSpPr/>
            <p:nvPr/>
          </p:nvSpPr>
          <p:spPr>
            <a:xfrm>
              <a:off x="6621025" y="27780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299"/>
                    <a:pt x="88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56" name="Google Shape;8156;p27"/>
            <p:cNvSpPr/>
            <p:nvPr/>
          </p:nvSpPr>
          <p:spPr>
            <a:xfrm>
              <a:off x="6682100" y="27170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57" name="Google Shape;8157;p27"/>
            <p:cNvSpPr/>
            <p:nvPr/>
          </p:nvSpPr>
          <p:spPr>
            <a:xfrm>
              <a:off x="6712650" y="26864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58" name="Google Shape;8158;p27"/>
            <p:cNvSpPr/>
            <p:nvPr/>
          </p:nvSpPr>
          <p:spPr>
            <a:xfrm>
              <a:off x="6741575" y="265592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59" y="19"/>
                    <a:pt x="121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6" y="178"/>
                    <a:pt x="394" y="57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59" name="Google Shape;8159;p27"/>
            <p:cNvSpPr/>
            <p:nvPr/>
          </p:nvSpPr>
          <p:spPr>
            <a:xfrm>
              <a:off x="6773750" y="26253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60" name="Google Shape;8160;p27"/>
            <p:cNvSpPr/>
            <p:nvPr/>
          </p:nvSpPr>
          <p:spPr>
            <a:xfrm>
              <a:off x="6590525" y="28085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61" name="Google Shape;8161;p27"/>
            <p:cNvSpPr/>
            <p:nvPr/>
          </p:nvSpPr>
          <p:spPr>
            <a:xfrm>
              <a:off x="6465150" y="2990250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62" name="Google Shape;8162;p27"/>
            <p:cNvSpPr/>
            <p:nvPr/>
          </p:nvSpPr>
          <p:spPr>
            <a:xfrm>
              <a:off x="6527875" y="29291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63" name="Google Shape;8163;p27"/>
            <p:cNvSpPr/>
            <p:nvPr/>
          </p:nvSpPr>
          <p:spPr>
            <a:xfrm>
              <a:off x="6588925" y="28681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64" name="Google Shape;8164;p27"/>
            <p:cNvSpPr/>
            <p:nvPr/>
          </p:nvSpPr>
          <p:spPr>
            <a:xfrm>
              <a:off x="6680550" y="27764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65" name="Google Shape;8165;p27"/>
            <p:cNvSpPr/>
            <p:nvPr/>
          </p:nvSpPr>
          <p:spPr>
            <a:xfrm>
              <a:off x="6436225" y="30208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66" name="Google Shape;8166;p27"/>
            <p:cNvSpPr/>
            <p:nvPr/>
          </p:nvSpPr>
          <p:spPr>
            <a:xfrm>
              <a:off x="6497325" y="29597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67" name="Google Shape;8167;p27"/>
            <p:cNvSpPr/>
            <p:nvPr/>
          </p:nvSpPr>
          <p:spPr>
            <a:xfrm>
              <a:off x="6558375" y="28986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68" name="Google Shape;8168;p27"/>
            <p:cNvSpPr/>
            <p:nvPr/>
          </p:nvSpPr>
          <p:spPr>
            <a:xfrm>
              <a:off x="6650000" y="28070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69" name="Google Shape;8169;p27"/>
            <p:cNvSpPr/>
            <p:nvPr/>
          </p:nvSpPr>
          <p:spPr>
            <a:xfrm>
              <a:off x="6709425" y="27459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1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70" name="Google Shape;8170;p27"/>
            <p:cNvSpPr/>
            <p:nvPr/>
          </p:nvSpPr>
          <p:spPr>
            <a:xfrm>
              <a:off x="6741600" y="271542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71" name="Google Shape;8171;p27"/>
            <p:cNvSpPr/>
            <p:nvPr/>
          </p:nvSpPr>
          <p:spPr>
            <a:xfrm>
              <a:off x="6772150" y="26849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72" name="Google Shape;8172;p27"/>
            <p:cNvSpPr/>
            <p:nvPr/>
          </p:nvSpPr>
          <p:spPr>
            <a:xfrm>
              <a:off x="6802700" y="26543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73" name="Google Shape;8173;p27"/>
            <p:cNvSpPr/>
            <p:nvPr/>
          </p:nvSpPr>
          <p:spPr>
            <a:xfrm>
              <a:off x="6617825" y="2837550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8"/>
                    <a:pt x="260" y="388"/>
                  </a:cubicBezTo>
                  <a:cubicBezTo>
                    <a:pt x="431" y="388"/>
                    <a:pt x="518" y="179"/>
                    <a:pt x="397" y="58"/>
                  </a:cubicBezTo>
                  <a:cubicBezTo>
                    <a:pt x="359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74" name="Google Shape;8174;p27"/>
            <p:cNvSpPr/>
            <p:nvPr/>
          </p:nvSpPr>
          <p:spPr>
            <a:xfrm>
              <a:off x="6495775" y="30192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75" name="Google Shape;8175;p27"/>
            <p:cNvSpPr/>
            <p:nvPr/>
          </p:nvSpPr>
          <p:spPr>
            <a:xfrm>
              <a:off x="6556825" y="29581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76" name="Google Shape;8176;p27"/>
            <p:cNvSpPr/>
            <p:nvPr/>
          </p:nvSpPr>
          <p:spPr>
            <a:xfrm>
              <a:off x="6617900" y="28970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77" name="Google Shape;8177;p27"/>
            <p:cNvSpPr/>
            <p:nvPr/>
          </p:nvSpPr>
          <p:spPr>
            <a:xfrm>
              <a:off x="6707875" y="28054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1" y="20"/>
                    <a:pt x="123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78" name="Google Shape;8178;p27"/>
            <p:cNvSpPr/>
            <p:nvPr/>
          </p:nvSpPr>
          <p:spPr>
            <a:xfrm>
              <a:off x="6465225" y="30497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79" name="Google Shape;8179;p27"/>
            <p:cNvSpPr/>
            <p:nvPr/>
          </p:nvSpPr>
          <p:spPr>
            <a:xfrm>
              <a:off x="6526275" y="29886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80" name="Google Shape;8180;p27"/>
            <p:cNvSpPr/>
            <p:nvPr/>
          </p:nvSpPr>
          <p:spPr>
            <a:xfrm>
              <a:off x="6587375" y="29276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81" name="Google Shape;8181;p27"/>
            <p:cNvSpPr/>
            <p:nvPr/>
          </p:nvSpPr>
          <p:spPr>
            <a:xfrm>
              <a:off x="6677325" y="28360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1" y="19"/>
                    <a:pt x="124" y="57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6" y="57"/>
                  </a:cubicBezTo>
                  <a:cubicBezTo>
                    <a:pt x="359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82" name="Google Shape;8182;p27"/>
            <p:cNvSpPr/>
            <p:nvPr/>
          </p:nvSpPr>
          <p:spPr>
            <a:xfrm>
              <a:off x="6740050" y="27749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83" name="Google Shape;8183;p27"/>
            <p:cNvSpPr/>
            <p:nvPr/>
          </p:nvSpPr>
          <p:spPr>
            <a:xfrm>
              <a:off x="6770600" y="27443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84" name="Google Shape;8184;p27"/>
            <p:cNvSpPr/>
            <p:nvPr/>
          </p:nvSpPr>
          <p:spPr>
            <a:xfrm>
              <a:off x="6801150" y="27138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85" name="Google Shape;8185;p27"/>
            <p:cNvSpPr/>
            <p:nvPr/>
          </p:nvSpPr>
          <p:spPr>
            <a:xfrm>
              <a:off x="6831650" y="26833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86" name="Google Shape;8186;p27"/>
            <p:cNvSpPr/>
            <p:nvPr/>
          </p:nvSpPr>
          <p:spPr>
            <a:xfrm>
              <a:off x="6648450" y="28665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87" name="Google Shape;8187;p27"/>
            <p:cNvSpPr/>
            <p:nvPr/>
          </p:nvSpPr>
          <p:spPr>
            <a:xfrm>
              <a:off x="6524725" y="30482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88" name="Google Shape;8188;p27"/>
            <p:cNvSpPr/>
            <p:nvPr/>
          </p:nvSpPr>
          <p:spPr>
            <a:xfrm>
              <a:off x="6585825" y="29871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89" name="Google Shape;8189;p27"/>
            <p:cNvSpPr/>
            <p:nvPr/>
          </p:nvSpPr>
          <p:spPr>
            <a:xfrm>
              <a:off x="6646875" y="29260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0"/>
                    <a:pt x="86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90" name="Google Shape;8190;p27"/>
            <p:cNvSpPr/>
            <p:nvPr/>
          </p:nvSpPr>
          <p:spPr>
            <a:xfrm>
              <a:off x="6736875" y="2834425"/>
              <a:ext cx="12900" cy="9700"/>
            </a:xfrm>
            <a:custGeom>
              <a:avLst/>
              <a:gdLst/>
              <a:ahLst/>
              <a:cxnLst/>
              <a:rect l="l" t="t" r="r" b="b"/>
              <a:pathLst>
                <a:path w="516" h="388" extrusionOk="0">
                  <a:moveTo>
                    <a:pt x="258" y="1"/>
                  </a:moveTo>
                  <a:cubicBezTo>
                    <a:pt x="209" y="1"/>
                    <a:pt x="159" y="20"/>
                    <a:pt x="122" y="57"/>
                  </a:cubicBezTo>
                  <a:cubicBezTo>
                    <a:pt x="0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4" y="57"/>
                  </a:cubicBezTo>
                  <a:cubicBezTo>
                    <a:pt x="356" y="20"/>
                    <a:pt x="307" y="1"/>
                    <a:pt x="2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91" name="Google Shape;8191;p27"/>
            <p:cNvSpPr/>
            <p:nvPr/>
          </p:nvSpPr>
          <p:spPr>
            <a:xfrm>
              <a:off x="6494175" y="30787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92" name="Google Shape;8192;p27"/>
            <p:cNvSpPr/>
            <p:nvPr/>
          </p:nvSpPr>
          <p:spPr>
            <a:xfrm>
              <a:off x="6555275" y="30176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93" name="Google Shape;8193;p27"/>
            <p:cNvSpPr/>
            <p:nvPr/>
          </p:nvSpPr>
          <p:spPr>
            <a:xfrm>
              <a:off x="6616350" y="29565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94" name="Google Shape;8194;p27"/>
            <p:cNvSpPr/>
            <p:nvPr/>
          </p:nvSpPr>
          <p:spPr>
            <a:xfrm>
              <a:off x="6707950" y="28649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95" name="Google Shape;8195;p27"/>
            <p:cNvSpPr/>
            <p:nvPr/>
          </p:nvSpPr>
          <p:spPr>
            <a:xfrm>
              <a:off x="6769050" y="28038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96" name="Google Shape;8196;p27"/>
            <p:cNvSpPr/>
            <p:nvPr/>
          </p:nvSpPr>
          <p:spPr>
            <a:xfrm>
              <a:off x="6797925" y="27733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20"/>
                    <a:pt x="123" y="58"/>
                  </a:cubicBezTo>
                  <a:cubicBezTo>
                    <a:pt x="0" y="179"/>
                    <a:pt x="87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97" name="Google Shape;8197;p27"/>
            <p:cNvSpPr/>
            <p:nvPr/>
          </p:nvSpPr>
          <p:spPr>
            <a:xfrm>
              <a:off x="6830100" y="27428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98" name="Google Shape;8198;p27"/>
            <p:cNvSpPr/>
            <p:nvPr/>
          </p:nvSpPr>
          <p:spPr>
            <a:xfrm>
              <a:off x="6860650" y="2712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99" name="Google Shape;8199;p27"/>
            <p:cNvSpPr/>
            <p:nvPr/>
          </p:nvSpPr>
          <p:spPr>
            <a:xfrm>
              <a:off x="6677400" y="28955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7"/>
                    <a:pt x="193" y="387"/>
                  </a:cubicBezTo>
                  <a:cubicBezTo>
                    <a:pt x="301" y="387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00" name="Google Shape;8200;p27"/>
            <p:cNvSpPr/>
            <p:nvPr/>
          </p:nvSpPr>
          <p:spPr>
            <a:xfrm>
              <a:off x="6552050" y="30771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0"/>
                  </a:moveTo>
                  <a:cubicBezTo>
                    <a:pt x="210" y="0"/>
                    <a:pt x="161" y="19"/>
                    <a:pt x="123" y="57"/>
                  </a:cubicBezTo>
                  <a:cubicBezTo>
                    <a:pt x="0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01" name="Google Shape;8201;p27"/>
            <p:cNvSpPr/>
            <p:nvPr/>
          </p:nvSpPr>
          <p:spPr>
            <a:xfrm>
              <a:off x="6614775" y="30161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02" name="Google Shape;8202;p27"/>
            <p:cNvSpPr/>
            <p:nvPr/>
          </p:nvSpPr>
          <p:spPr>
            <a:xfrm>
              <a:off x="6675850" y="29550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03" name="Google Shape;8203;p27"/>
            <p:cNvSpPr/>
            <p:nvPr/>
          </p:nvSpPr>
          <p:spPr>
            <a:xfrm>
              <a:off x="6767450" y="286342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04" name="Google Shape;8204;p27"/>
            <p:cNvSpPr/>
            <p:nvPr/>
          </p:nvSpPr>
          <p:spPr>
            <a:xfrm>
              <a:off x="6523175" y="31077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05" name="Google Shape;8205;p27"/>
            <p:cNvSpPr/>
            <p:nvPr/>
          </p:nvSpPr>
          <p:spPr>
            <a:xfrm>
              <a:off x="6584225" y="30466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06" name="Google Shape;8206;p27"/>
            <p:cNvSpPr/>
            <p:nvPr/>
          </p:nvSpPr>
          <p:spPr>
            <a:xfrm>
              <a:off x="6645300" y="29855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07" name="Google Shape;8207;p27"/>
            <p:cNvSpPr/>
            <p:nvPr/>
          </p:nvSpPr>
          <p:spPr>
            <a:xfrm>
              <a:off x="6736900" y="28939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08" name="Google Shape;8208;p27"/>
            <p:cNvSpPr/>
            <p:nvPr/>
          </p:nvSpPr>
          <p:spPr>
            <a:xfrm>
              <a:off x="6798000" y="28328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09" name="Google Shape;8209;p27"/>
            <p:cNvSpPr/>
            <p:nvPr/>
          </p:nvSpPr>
          <p:spPr>
            <a:xfrm>
              <a:off x="6828550" y="28023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10" name="Google Shape;8210;p27"/>
            <p:cNvSpPr/>
            <p:nvPr/>
          </p:nvSpPr>
          <p:spPr>
            <a:xfrm>
              <a:off x="6859075" y="27717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11" name="Google Shape;8211;p27"/>
            <p:cNvSpPr/>
            <p:nvPr/>
          </p:nvSpPr>
          <p:spPr>
            <a:xfrm>
              <a:off x="6887950" y="27412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12" name="Google Shape;8212;p27"/>
            <p:cNvSpPr/>
            <p:nvPr/>
          </p:nvSpPr>
          <p:spPr>
            <a:xfrm>
              <a:off x="6704775" y="2924500"/>
              <a:ext cx="12900" cy="9650"/>
            </a:xfrm>
            <a:custGeom>
              <a:avLst/>
              <a:gdLst/>
              <a:ahLst/>
              <a:cxnLst/>
              <a:rect l="l" t="t" r="r" b="b"/>
              <a:pathLst>
                <a:path w="516" h="386" extrusionOk="0">
                  <a:moveTo>
                    <a:pt x="258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5" y="386"/>
                    <a:pt x="258" y="386"/>
                  </a:cubicBezTo>
                  <a:cubicBezTo>
                    <a:pt x="429" y="386"/>
                    <a:pt x="516" y="178"/>
                    <a:pt x="394" y="57"/>
                  </a:cubicBezTo>
                  <a:cubicBezTo>
                    <a:pt x="357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13" name="Google Shape;8213;p27"/>
            <p:cNvSpPr/>
            <p:nvPr/>
          </p:nvSpPr>
          <p:spPr>
            <a:xfrm>
              <a:off x="6582675" y="31061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14" name="Google Shape;8214;p27"/>
            <p:cNvSpPr/>
            <p:nvPr/>
          </p:nvSpPr>
          <p:spPr>
            <a:xfrm>
              <a:off x="6642125" y="304507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60" y="19"/>
                    <a:pt x="122" y="56"/>
                  </a:cubicBezTo>
                  <a:cubicBezTo>
                    <a:pt x="1" y="179"/>
                    <a:pt x="85" y="386"/>
                    <a:pt x="258" y="386"/>
                  </a:cubicBezTo>
                  <a:cubicBezTo>
                    <a:pt x="430" y="386"/>
                    <a:pt x="516" y="179"/>
                    <a:pt x="395" y="56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15" name="Google Shape;8215;p27"/>
            <p:cNvSpPr/>
            <p:nvPr/>
          </p:nvSpPr>
          <p:spPr>
            <a:xfrm>
              <a:off x="6704800" y="29839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16" name="Google Shape;8216;p27"/>
            <p:cNvSpPr/>
            <p:nvPr/>
          </p:nvSpPr>
          <p:spPr>
            <a:xfrm>
              <a:off x="6796450" y="28923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17" name="Google Shape;8217;p27"/>
            <p:cNvSpPr/>
            <p:nvPr/>
          </p:nvSpPr>
          <p:spPr>
            <a:xfrm>
              <a:off x="6552125" y="31366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1"/>
                  </a:moveTo>
                  <a:cubicBezTo>
                    <a:pt x="87" y="1"/>
                    <a:pt x="0" y="87"/>
                    <a:pt x="0" y="194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4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18" name="Google Shape;8218;p27"/>
            <p:cNvSpPr/>
            <p:nvPr/>
          </p:nvSpPr>
          <p:spPr>
            <a:xfrm>
              <a:off x="6613225" y="30756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19" name="Google Shape;8219;p27"/>
            <p:cNvSpPr/>
            <p:nvPr/>
          </p:nvSpPr>
          <p:spPr>
            <a:xfrm>
              <a:off x="6672625" y="301452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20" name="Google Shape;8220;p27"/>
            <p:cNvSpPr/>
            <p:nvPr/>
          </p:nvSpPr>
          <p:spPr>
            <a:xfrm>
              <a:off x="6765900" y="29229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21" name="Google Shape;8221;p27"/>
            <p:cNvSpPr/>
            <p:nvPr/>
          </p:nvSpPr>
          <p:spPr>
            <a:xfrm>
              <a:off x="6826950" y="28618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22" name="Google Shape;8222;p27"/>
            <p:cNvSpPr/>
            <p:nvPr/>
          </p:nvSpPr>
          <p:spPr>
            <a:xfrm>
              <a:off x="6857500" y="28313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23" name="Google Shape;8223;p27"/>
            <p:cNvSpPr/>
            <p:nvPr/>
          </p:nvSpPr>
          <p:spPr>
            <a:xfrm>
              <a:off x="6888025" y="28007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24" name="Google Shape;8224;p27"/>
            <p:cNvSpPr/>
            <p:nvPr/>
          </p:nvSpPr>
          <p:spPr>
            <a:xfrm>
              <a:off x="6916950" y="2770225"/>
              <a:ext cx="12900" cy="9700"/>
            </a:xfrm>
            <a:custGeom>
              <a:avLst/>
              <a:gdLst/>
              <a:ahLst/>
              <a:cxnLst/>
              <a:rect l="l" t="t" r="r" b="b"/>
              <a:pathLst>
                <a:path w="516" h="388" extrusionOk="0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5" y="387"/>
                    <a:pt x="258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25" name="Google Shape;8225;p27"/>
            <p:cNvSpPr/>
            <p:nvPr/>
          </p:nvSpPr>
          <p:spPr>
            <a:xfrm>
              <a:off x="6735350" y="295345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26" name="Google Shape;8226;p27"/>
            <p:cNvSpPr/>
            <p:nvPr/>
          </p:nvSpPr>
          <p:spPr>
            <a:xfrm>
              <a:off x="6611650" y="31351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27" name="Google Shape;8227;p27"/>
            <p:cNvSpPr/>
            <p:nvPr/>
          </p:nvSpPr>
          <p:spPr>
            <a:xfrm>
              <a:off x="6672700" y="30740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28" name="Google Shape;8228;p27"/>
            <p:cNvSpPr/>
            <p:nvPr/>
          </p:nvSpPr>
          <p:spPr>
            <a:xfrm>
              <a:off x="6732175" y="301297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59" y="19"/>
                    <a:pt x="122" y="56"/>
                  </a:cubicBezTo>
                  <a:cubicBezTo>
                    <a:pt x="0" y="177"/>
                    <a:pt x="87" y="386"/>
                    <a:pt x="258" y="386"/>
                  </a:cubicBezTo>
                  <a:cubicBezTo>
                    <a:pt x="431" y="386"/>
                    <a:pt x="516" y="177"/>
                    <a:pt x="394" y="56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29" name="Google Shape;8229;p27"/>
            <p:cNvSpPr/>
            <p:nvPr/>
          </p:nvSpPr>
          <p:spPr>
            <a:xfrm>
              <a:off x="6825400" y="29213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30" name="Google Shape;8230;p27"/>
            <p:cNvSpPr/>
            <p:nvPr/>
          </p:nvSpPr>
          <p:spPr>
            <a:xfrm>
              <a:off x="6581125" y="31656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299" y="387"/>
                    <a:pt x="385" y="300"/>
                    <a:pt x="385" y="193"/>
                  </a:cubicBezTo>
                  <a:cubicBezTo>
                    <a:pt x="385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31" name="Google Shape;8231;p27"/>
            <p:cNvSpPr/>
            <p:nvPr/>
          </p:nvSpPr>
          <p:spPr>
            <a:xfrm>
              <a:off x="6640525" y="31045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8" y="178"/>
                    <a:pt x="397" y="57"/>
                  </a:cubicBezTo>
                  <a:cubicBezTo>
                    <a:pt x="359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32" name="Google Shape;8232;p27"/>
            <p:cNvSpPr/>
            <p:nvPr/>
          </p:nvSpPr>
          <p:spPr>
            <a:xfrm>
              <a:off x="6703250" y="30435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33" name="Google Shape;8233;p27"/>
            <p:cNvSpPr/>
            <p:nvPr/>
          </p:nvSpPr>
          <p:spPr>
            <a:xfrm>
              <a:off x="6794850" y="29518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34" name="Google Shape;8234;p27"/>
            <p:cNvSpPr/>
            <p:nvPr/>
          </p:nvSpPr>
          <p:spPr>
            <a:xfrm>
              <a:off x="6855950" y="28908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35" name="Google Shape;8235;p27"/>
            <p:cNvSpPr/>
            <p:nvPr/>
          </p:nvSpPr>
          <p:spPr>
            <a:xfrm>
              <a:off x="6886475" y="28602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36" name="Google Shape;8236;p27"/>
            <p:cNvSpPr/>
            <p:nvPr/>
          </p:nvSpPr>
          <p:spPr>
            <a:xfrm>
              <a:off x="6917000" y="28297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37" name="Google Shape;8237;p27"/>
            <p:cNvSpPr/>
            <p:nvPr/>
          </p:nvSpPr>
          <p:spPr>
            <a:xfrm>
              <a:off x="6947525" y="27991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38" name="Google Shape;8238;p27"/>
            <p:cNvSpPr/>
            <p:nvPr/>
          </p:nvSpPr>
          <p:spPr>
            <a:xfrm>
              <a:off x="6764350" y="29824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5" y="301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39" name="Google Shape;8239;p27"/>
            <p:cNvSpPr/>
            <p:nvPr/>
          </p:nvSpPr>
          <p:spPr>
            <a:xfrm>
              <a:off x="6640600" y="31640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8" y="300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40" name="Google Shape;8240;p27"/>
            <p:cNvSpPr/>
            <p:nvPr/>
          </p:nvSpPr>
          <p:spPr>
            <a:xfrm>
              <a:off x="6701700" y="31030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41" name="Google Shape;8241;p27"/>
            <p:cNvSpPr/>
            <p:nvPr/>
          </p:nvSpPr>
          <p:spPr>
            <a:xfrm>
              <a:off x="6762750" y="30419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42" name="Google Shape;8242;p27"/>
            <p:cNvSpPr/>
            <p:nvPr/>
          </p:nvSpPr>
          <p:spPr>
            <a:xfrm>
              <a:off x="6854350" y="29503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8" y="0"/>
                    <a:pt x="0" y="86"/>
                    <a:pt x="0" y="193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43" name="Google Shape;8243;p27"/>
            <p:cNvSpPr/>
            <p:nvPr/>
          </p:nvSpPr>
          <p:spPr>
            <a:xfrm>
              <a:off x="6608450" y="3194600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8" y="1"/>
                  </a:moveTo>
                  <a:cubicBezTo>
                    <a:pt x="209" y="1"/>
                    <a:pt x="159" y="20"/>
                    <a:pt x="121" y="58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44" name="Google Shape;8244;p27"/>
            <p:cNvSpPr/>
            <p:nvPr/>
          </p:nvSpPr>
          <p:spPr>
            <a:xfrm>
              <a:off x="6671150" y="31335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45" name="Google Shape;8245;p27"/>
            <p:cNvSpPr/>
            <p:nvPr/>
          </p:nvSpPr>
          <p:spPr>
            <a:xfrm>
              <a:off x="6732200" y="30724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46" name="Google Shape;8246;p27"/>
            <p:cNvSpPr/>
            <p:nvPr/>
          </p:nvSpPr>
          <p:spPr>
            <a:xfrm>
              <a:off x="6822200" y="2980850"/>
              <a:ext cx="12925" cy="9700"/>
            </a:xfrm>
            <a:custGeom>
              <a:avLst/>
              <a:gdLst/>
              <a:ahLst/>
              <a:cxnLst/>
              <a:rect l="l" t="t" r="r" b="b"/>
              <a:pathLst>
                <a:path w="517" h="388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6" y="387"/>
                    <a:pt x="259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47" name="Google Shape;8247;p27"/>
            <p:cNvSpPr/>
            <p:nvPr/>
          </p:nvSpPr>
          <p:spPr>
            <a:xfrm>
              <a:off x="6884900" y="29197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48" name="Google Shape;8248;p27"/>
            <p:cNvSpPr/>
            <p:nvPr/>
          </p:nvSpPr>
          <p:spPr>
            <a:xfrm>
              <a:off x="6915425" y="28892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49" name="Google Shape;8249;p27"/>
            <p:cNvSpPr/>
            <p:nvPr/>
          </p:nvSpPr>
          <p:spPr>
            <a:xfrm>
              <a:off x="6944350" y="28587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19"/>
                    <a:pt x="122" y="57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7" y="179"/>
                    <a:pt x="395" y="57"/>
                  </a:cubicBezTo>
                  <a:cubicBezTo>
                    <a:pt x="358" y="19"/>
                    <a:pt x="308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50" name="Google Shape;8250;p27"/>
            <p:cNvSpPr/>
            <p:nvPr/>
          </p:nvSpPr>
          <p:spPr>
            <a:xfrm>
              <a:off x="6976525" y="28281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51" name="Google Shape;8251;p27"/>
            <p:cNvSpPr/>
            <p:nvPr/>
          </p:nvSpPr>
          <p:spPr>
            <a:xfrm>
              <a:off x="6793300" y="30114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52" name="Google Shape;8252;p27"/>
            <p:cNvSpPr/>
            <p:nvPr/>
          </p:nvSpPr>
          <p:spPr>
            <a:xfrm>
              <a:off x="6669575" y="31930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53" name="Google Shape;8253;p27"/>
            <p:cNvSpPr/>
            <p:nvPr/>
          </p:nvSpPr>
          <p:spPr>
            <a:xfrm>
              <a:off x="6730650" y="31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54" name="Google Shape;8254;p27"/>
            <p:cNvSpPr/>
            <p:nvPr/>
          </p:nvSpPr>
          <p:spPr>
            <a:xfrm>
              <a:off x="6791750" y="30709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55" name="Google Shape;8255;p27"/>
            <p:cNvSpPr/>
            <p:nvPr/>
          </p:nvSpPr>
          <p:spPr>
            <a:xfrm>
              <a:off x="6883325" y="29792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4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4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8"/>
                    <a:pt x="301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56" name="Google Shape;8256;p27"/>
            <p:cNvSpPr/>
            <p:nvPr/>
          </p:nvSpPr>
          <p:spPr>
            <a:xfrm>
              <a:off x="6639050" y="32235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57" name="Google Shape;8257;p27"/>
            <p:cNvSpPr/>
            <p:nvPr/>
          </p:nvSpPr>
          <p:spPr>
            <a:xfrm>
              <a:off x="6700100" y="31625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58" name="Google Shape;8258;p27"/>
            <p:cNvSpPr/>
            <p:nvPr/>
          </p:nvSpPr>
          <p:spPr>
            <a:xfrm>
              <a:off x="6761200" y="31014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59" name="Google Shape;8259;p27"/>
            <p:cNvSpPr/>
            <p:nvPr/>
          </p:nvSpPr>
          <p:spPr>
            <a:xfrm>
              <a:off x="6852800" y="30098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60" name="Google Shape;8260;p27"/>
            <p:cNvSpPr/>
            <p:nvPr/>
          </p:nvSpPr>
          <p:spPr>
            <a:xfrm>
              <a:off x="6912250" y="2948750"/>
              <a:ext cx="12950" cy="9650"/>
            </a:xfrm>
            <a:custGeom>
              <a:avLst/>
              <a:gdLst/>
              <a:ahLst/>
              <a:cxnLst/>
              <a:rect l="l" t="t" r="r" b="b"/>
              <a:pathLst>
                <a:path w="518" h="386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5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61" name="Google Shape;8261;p27"/>
            <p:cNvSpPr/>
            <p:nvPr/>
          </p:nvSpPr>
          <p:spPr>
            <a:xfrm>
              <a:off x="6944425" y="291822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62" name="Google Shape;8262;p27"/>
            <p:cNvSpPr/>
            <p:nvPr/>
          </p:nvSpPr>
          <p:spPr>
            <a:xfrm>
              <a:off x="6974925" y="28876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63" name="Google Shape;8263;p27"/>
            <p:cNvSpPr/>
            <p:nvPr/>
          </p:nvSpPr>
          <p:spPr>
            <a:xfrm>
              <a:off x="7005475" y="28571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64" name="Google Shape;8264;p27"/>
            <p:cNvSpPr/>
            <p:nvPr/>
          </p:nvSpPr>
          <p:spPr>
            <a:xfrm>
              <a:off x="6822250" y="30403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65" name="Google Shape;8265;p27"/>
            <p:cNvSpPr/>
            <p:nvPr/>
          </p:nvSpPr>
          <p:spPr>
            <a:xfrm>
              <a:off x="6698550" y="32220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66" name="Google Shape;8266;p27"/>
            <p:cNvSpPr/>
            <p:nvPr/>
          </p:nvSpPr>
          <p:spPr>
            <a:xfrm>
              <a:off x="6759600" y="31609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67" name="Google Shape;8267;p27"/>
            <p:cNvSpPr/>
            <p:nvPr/>
          </p:nvSpPr>
          <p:spPr>
            <a:xfrm>
              <a:off x="6820700" y="30998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68" name="Google Shape;8268;p27"/>
            <p:cNvSpPr/>
            <p:nvPr/>
          </p:nvSpPr>
          <p:spPr>
            <a:xfrm>
              <a:off x="6912300" y="30082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69" name="Google Shape;8269;p27"/>
            <p:cNvSpPr/>
            <p:nvPr/>
          </p:nvSpPr>
          <p:spPr>
            <a:xfrm>
              <a:off x="6666375" y="32525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70" name="Google Shape;8270;p27"/>
            <p:cNvSpPr/>
            <p:nvPr/>
          </p:nvSpPr>
          <p:spPr>
            <a:xfrm>
              <a:off x="6729100" y="31914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71" name="Google Shape;8271;p27"/>
            <p:cNvSpPr/>
            <p:nvPr/>
          </p:nvSpPr>
          <p:spPr>
            <a:xfrm>
              <a:off x="6790150" y="31304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72" name="Google Shape;8272;p27"/>
            <p:cNvSpPr/>
            <p:nvPr/>
          </p:nvSpPr>
          <p:spPr>
            <a:xfrm>
              <a:off x="6880150" y="3038775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8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5" y="58"/>
                  </a:cubicBezTo>
                  <a:cubicBezTo>
                    <a:pt x="357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73" name="Google Shape;8273;p27"/>
            <p:cNvSpPr/>
            <p:nvPr/>
          </p:nvSpPr>
          <p:spPr>
            <a:xfrm>
              <a:off x="6942825" y="29777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74" name="Google Shape;8274;p27"/>
            <p:cNvSpPr/>
            <p:nvPr/>
          </p:nvSpPr>
          <p:spPr>
            <a:xfrm>
              <a:off x="6973375" y="29471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75" name="Google Shape;8275;p27"/>
            <p:cNvSpPr/>
            <p:nvPr/>
          </p:nvSpPr>
          <p:spPr>
            <a:xfrm>
              <a:off x="7002300" y="29166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4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76" name="Google Shape;8276;p27"/>
            <p:cNvSpPr/>
            <p:nvPr/>
          </p:nvSpPr>
          <p:spPr>
            <a:xfrm>
              <a:off x="7034475" y="28861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77" name="Google Shape;8277;p27"/>
            <p:cNvSpPr/>
            <p:nvPr/>
          </p:nvSpPr>
          <p:spPr>
            <a:xfrm>
              <a:off x="6851250" y="30693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78" name="Google Shape;8278;p27"/>
            <p:cNvSpPr/>
            <p:nvPr/>
          </p:nvSpPr>
          <p:spPr>
            <a:xfrm>
              <a:off x="6727500" y="32509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79" name="Google Shape;8279;p27"/>
            <p:cNvSpPr/>
            <p:nvPr/>
          </p:nvSpPr>
          <p:spPr>
            <a:xfrm>
              <a:off x="6788600" y="31899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80" name="Google Shape;8280;p27"/>
            <p:cNvSpPr/>
            <p:nvPr/>
          </p:nvSpPr>
          <p:spPr>
            <a:xfrm>
              <a:off x="6848050" y="3128825"/>
              <a:ext cx="12925" cy="9700"/>
            </a:xfrm>
            <a:custGeom>
              <a:avLst/>
              <a:gdLst/>
              <a:ahLst/>
              <a:cxnLst/>
              <a:rect l="l" t="t" r="r" b="b"/>
              <a:pathLst>
                <a:path w="517" h="388" extrusionOk="0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9"/>
                    <a:pt x="86" y="388"/>
                    <a:pt x="258" y="388"/>
                  </a:cubicBezTo>
                  <a:cubicBezTo>
                    <a:pt x="430" y="388"/>
                    <a:pt x="516" y="179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81" name="Google Shape;8281;p27"/>
            <p:cNvSpPr/>
            <p:nvPr/>
          </p:nvSpPr>
          <p:spPr>
            <a:xfrm>
              <a:off x="6941275" y="30372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82" name="Google Shape;8282;p27"/>
            <p:cNvSpPr/>
            <p:nvPr/>
          </p:nvSpPr>
          <p:spPr>
            <a:xfrm>
              <a:off x="6697000" y="32815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83" name="Google Shape;8283;p27"/>
            <p:cNvSpPr/>
            <p:nvPr/>
          </p:nvSpPr>
          <p:spPr>
            <a:xfrm>
              <a:off x="6756425" y="32204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79"/>
                    <a:pt x="87" y="387"/>
                    <a:pt x="260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84" name="Google Shape;8284;p27"/>
            <p:cNvSpPr/>
            <p:nvPr/>
          </p:nvSpPr>
          <p:spPr>
            <a:xfrm>
              <a:off x="6819150" y="31593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5" y="300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85" name="Google Shape;8285;p27"/>
            <p:cNvSpPr/>
            <p:nvPr/>
          </p:nvSpPr>
          <p:spPr>
            <a:xfrm>
              <a:off x="6910725" y="30677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86" name="Google Shape;8286;p27"/>
            <p:cNvSpPr/>
            <p:nvPr/>
          </p:nvSpPr>
          <p:spPr>
            <a:xfrm>
              <a:off x="6971825" y="300670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87" name="Google Shape;8287;p27"/>
            <p:cNvSpPr/>
            <p:nvPr/>
          </p:nvSpPr>
          <p:spPr>
            <a:xfrm>
              <a:off x="7002325" y="297615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299"/>
                    <a:pt x="89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88" name="Google Shape;8288;p27"/>
            <p:cNvSpPr/>
            <p:nvPr/>
          </p:nvSpPr>
          <p:spPr>
            <a:xfrm>
              <a:off x="7032875" y="29456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89" name="Google Shape;8289;p27"/>
            <p:cNvSpPr/>
            <p:nvPr/>
          </p:nvSpPr>
          <p:spPr>
            <a:xfrm>
              <a:off x="7063425" y="29150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90" name="Google Shape;8290;p27"/>
            <p:cNvSpPr/>
            <p:nvPr/>
          </p:nvSpPr>
          <p:spPr>
            <a:xfrm>
              <a:off x="6880200" y="3098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91" name="Google Shape;8291;p27"/>
            <p:cNvSpPr/>
            <p:nvPr/>
          </p:nvSpPr>
          <p:spPr>
            <a:xfrm>
              <a:off x="6756500" y="32799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92" name="Google Shape;8292;p27"/>
            <p:cNvSpPr/>
            <p:nvPr/>
          </p:nvSpPr>
          <p:spPr>
            <a:xfrm>
              <a:off x="6815925" y="3218875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09" y="0"/>
                    <a:pt x="160" y="19"/>
                    <a:pt x="123" y="57"/>
                  </a:cubicBezTo>
                  <a:cubicBezTo>
                    <a:pt x="0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93" name="Google Shape;8293;p27"/>
            <p:cNvSpPr/>
            <p:nvPr/>
          </p:nvSpPr>
          <p:spPr>
            <a:xfrm>
              <a:off x="6878650" y="31578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94" name="Google Shape;8294;p27"/>
            <p:cNvSpPr/>
            <p:nvPr/>
          </p:nvSpPr>
          <p:spPr>
            <a:xfrm>
              <a:off x="6970225" y="30662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95" name="Google Shape;8295;p27"/>
            <p:cNvSpPr/>
            <p:nvPr/>
          </p:nvSpPr>
          <p:spPr>
            <a:xfrm>
              <a:off x="6725950" y="33104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96" name="Google Shape;8296;p27"/>
            <p:cNvSpPr/>
            <p:nvPr/>
          </p:nvSpPr>
          <p:spPr>
            <a:xfrm>
              <a:off x="6787050" y="32494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97" name="Google Shape;8297;p27"/>
            <p:cNvSpPr/>
            <p:nvPr/>
          </p:nvSpPr>
          <p:spPr>
            <a:xfrm>
              <a:off x="6846475" y="3188350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9" y="0"/>
                  </a:moveTo>
                  <a:cubicBezTo>
                    <a:pt x="209" y="0"/>
                    <a:pt x="160" y="19"/>
                    <a:pt x="123" y="56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6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98" name="Google Shape;8298;p27"/>
            <p:cNvSpPr/>
            <p:nvPr/>
          </p:nvSpPr>
          <p:spPr>
            <a:xfrm>
              <a:off x="6939725" y="30967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299" y="385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99" name="Google Shape;8299;p27"/>
            <p:cNvSpPr/>
            <p:nvPr/>
          </p:nvSpPr>
          <p:spPr>
            <a:xfrm>
              <a:off x="7000775" y="30356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00" name="Google Shape;8300;p27"/>
            <p:cNvSpPr/>
            <p:nvPr/>
          </p:nvSpPr>
          <p:spPr>
            <a:xfrm>
              <a:off x="7031325" y="30051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01" name="Google Shape;8301;p27"/>
            <p:cNvSpPr/>
            <p:nvPr/>
          </p:nvSpPr>
          <p:spPr>
            <a:xfrm>
              <a:off x="7061875" y="29746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02" name="Google Shape;8302;p27"/>
            <p:cNvSpPr/>
            <p:nvPr/>
          </p:nvSpPr>
          <p:spPr>
            <a:xfrm>
              <a:off x="7092400" y="29440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0" y="386"/>
                    <a:pt x="386" y="300"/>
                    <a:pt x="386" y="193"/>
                  </a:cubicBezTo>
                  <a:cubicBezTo>
                    <a:pt x="386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03" name="Google Shape;8303;p27"/>
            <p:cNvSpPr/>
            <p:nvPr/>
          </p:nvSpPr>
          <p:spPr>
            <a:xfrm>
              <a:off x="6909175" y="31272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8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04" name="Google Shape;8304;p27"/>
            <p:cNvSpPr/>
            <p:nvPr/>
          </p:nvSpPr>
          <p:spPr>
            <a:xfrm>
              <a:off x="6783825" y="3308900"/>
              <a:ext cx="12950" cy="9725"/>
            </a:xfrm>
            <a:custGeom>
              <a:avLst/>
              <a:gdLst/>
              <a:ahLst/>
              <a:cxnLst/>
              <a:rect l="l" t="t" r="r" b="b"/>
              <a:pathLst>
                <a:path w="518" h="389" extrusionOk="0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80"/>
                    <a:pt x="87" y="388"/>
                    <a:pt x="258" y="388"/>
                  </a:cubicBezTo>
                  <a:cubicBezTo>
                    <a:pt x="431" y="388"/>
                    <a:pt x="517" y="180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05" name="Google Shape;8305;p27"/>
            <p:cNvSpPr/>
            <p:nvPr/>
          </p:nvSpPr>
          <p:spPr>
            <a:xfrm>
              <a:off x="6846550" y="32478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0" y="388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06" name="Google Shape;8306;p27"/>
            <p:cNvSpPr/>
            <p:nvPr/>
          </p:nvSpPr>
          <p:spPr>
            <a:xfrm>
              <a:off x="6907600" y="31867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0"/>
                    <a:pt x="88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07" name="Google Shape;8307;p27"/>
            <p:cNvSpPr/>
            <p:nvPr/>
          </p:nvSpPr>
          <p:spPr>
            <a:xfrm>
              <a:off x="6999225" y="30951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08" name="Google Shape;8308;p27"/>
            <p:cNvSpPr/>
            <p:nvPr/>
          </p:nvSpPr>
          <p:spPr>
            <a:xfrm>
              <a:off x="6754900" y="33394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299"/>
                    <a:pt x="89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09" name="Google Shape;8309;p27"/>
            <p:cNvSpPr/>
            <p:nvPr/>
          </p:nvSpPr>
          <p:spPr>
            <a:xfrm>
              <a:off x="6816000" y="32783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10" name="Google Shape;8310;p27"/>
            <p:cNvSpPr/>
            <p:nvPr/>
          </p:nvSpPr>
          <p:spPr>
            <a:xfrm>
              <a:off x="6877075" y="32173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11" name="Google Shape;8311;p27"/>
            <p:cNvSpPr/>
            <p:nvPr/>
          </p:nvSpPr>
          <p:spPr>
            <a:xfrm>
              <a:off x="6968675" y="31257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12" name="Google Shape;8312;p27"/>
            <p:cNvSpPr/>
            <p:nvPr/>
          </p:nvSpPr>
          <p:spPr>
            <a:xfrm>
              <a:off x="7029775" y="30646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5" y="299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13" name="Google Shape;8313;p27"/>
            <p:cNvSpPr/>
            <p:nvPr/>
          </p:nvSpPr>
          <p:spPr>
            <a:xfrm>
              <a:off x="7060325" y="30341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14" name="Google Shape;8314;p27"/>
            <p:cNvSpPr/>
            <p:nvPr/>
          </p:nvSpPr>
          <p:spPr>
            <a:xfrm>
              <a:off x="7090825" y="30035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15" name="Google Shape;8315;p27"/>
            <p:cNvSpPr/>
            <p:nvPr/>
          </p:nvSpPr>
          <p:spPr>
            <a:xfrm>
              <a:off x="7119725" y="297302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10" y="0"/>
                    <a:pt x="160" y="19"/>
                    <a:pt x="122" y="56"/>
                  </a:cubicBezTo>
                  <a:cubicBezTo>
                    <a:pt x="1" y="179"/>
                    <a:pt x="87" y="387"/>
                    <a:pt x="259" y="387"/>
                  </a:cubicBezTo>
                  <a:cubicBezTo>
                    <a:pt x="431" y="387"/>
                    <a:pt x="518" y="179"/>
                    <a:pt x="397" y="56"/>
                  </a:cubicBezTo>
                  <a:cubicBezTo>
                    <a:pt x="359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16" name="Google Shape;8316;p27"/>
            <p:cNvSpPr/>
            <p:nvPr/>
          </p:nvSpPr>
          <p:spPr>
            <a:xfrm>
              <a:off x="6936500" y="3156225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80"/>
                    <a:pt x="87" y="388"/>
                    <a:pt x="260" y="388"/>
                  </a:cubicBezTo>
                  <a:cubicBezTo>
                    <a:pt x="431" y="388"/>
                    <a:pt x="518" y="180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317" name="Google Shape;8317;p27"/>
          <p:cNvSpPr/>
          <p:nvPr/>
        </p:nvSpPr>
        <p:spPr>
          <a:xfrm rot="10800000">
            <a:off x="305260" y="806300"/>
            <a:ext cx="107096" cy="103087"/>
          </a:xfrm>
          <a:custGeom>
            <a:avLst/>
            <a:gdLst/>
            <a:ahLst/>
            <a:cxnLst/>
            <a:rect l="l" t="t" r="r" b="b"/>
            <a:pathLst>
              <a:path w="2324" h="2237" extrusionOk="0">
                <a:moveTo>
                  <a:pt x="1207" y="1"/>
                </a:moveTo>
                <a:cubicBezTo>
                  <a:pt x="753" y="1"/>
                  <a:pt x="346" y="272"/>
                  <a:pt x="173" y="690"/>
                </a:cubicBezTo>
                <a:cubicBezTo>
                  <a:pt x="0" y="1109"/>
                  <a:pt x="96" y="1589"/>
                  <a:pt x="415" y="1909"/>
                </a:cubicBezTo>
                <a:cubicBezTo>
                  <a:pt x="629" y="2123"/>
                  <a:pt x="915" y="2237"/>
                  <a:pt x="1206" y="2237"/>
                </a:cubicBezTo>
                <a:cubicBezTo>
                  <a:pt x="1350" y="2237"/>
                  <a:pt x="1496" y="2209"/>
                  <a:pt x="1634" y="2152"/>
                </a:cubicBezTo>
                <a:cubicBezTo>
                  <a:pt x="2051" y="1977"/>
                  <a:pt x="2324" y="1571"/>
                  <a:pt x="2324" y="1118"/>
                </a:cubicBezTo>
                <a:cubicBezTo>
                  <a:pt x="2324" y="501"/>
                  <a:pt x="1824" y="1"/>
                  <a:pt x="120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18" name="Google Shape;8318;p27"/>
          <p:cNvSpPr/>
          <p:nvPr/>
        </p:nvSpPr>
        <p:spPr>
          <a:xfrm>
            <a:off x="171122" y="-4"/>
            <a:ext cx="1299268" cy="1299268"/>
          </a:xfrm>
          <a:custGeom>
            <a:avLst/>
            <a:gdLst/>
            <a:ahLst/>
            <a:cxnLst/>
            <a:rect l="l" t="t" r="r" b="b"/>
            <a:pathLst>
              <a:path w="44706" h="44706" extrusionOk="0">
                <a:moveTo>
                  <a:pt x="22353" y="211"/>
                </a:moveTo>
                <a:cubicBezTo>
                  <a:pt x="34563" y="211"/>
                  <a:pt x="44496" y="10143"/>
                  <a:pt x="44496" y="22353"/>
                </a:cubicBezTo>
                <a:cubicBezTo>
                  <a:pt x="44496" y="34565"/>
                  <a:pt x="34563" y="44496"/>
                  <a:pt x="22353" y="44496"/>
                </a:cubicBezTo>
                <a:cubicBezTo>
                  <a:pt x="10144" y="44496"/>
                  <a:pt x="209" y="34563"/>
                  <a:pt x="209" y="22355"/>
                </a:cubicBezTo>
                <a:cubicBezTo>
                  <a:pt x="209" y="10144"/>
                  <a:pt x="10143" y="211"/>
                  <a:pt x="22353" y="211"/>
                </a:cubicBezTo>
                <a:close/>
                <a:moveTo>
                  <a:pt x="22353" y="0"/>
                </a:moveTo>
                <a:cubicBezTo>
                  <a:pt x="10028" y="0"/>
                  <a:pt x="0" y="10028"/>
                  <a:pt x="0" y="22353"/>
                </a:cubicBezTo>
                <a:cubicBezTo>
                  <a:pt x="0" y="34678"/>
                  <a:pt x="10028" y="44706"/>
                  <a:pt x="22353" y="44706"/>
                </a:cubicBezTo>
                <a:cubicBezTo>
                  <a:pt x="34678" y="44706"/>
                  <a:pt x="44706" y="34678"/>
                  <a:pt x="44706" y="22353"/>
                </a:cubicBezTo>
                <a:cubicBezTo>
                  <a:pt x="44706" y="10028"/>
                  <a:pt x="34678" y="0"/>
                  <a:pt x="2235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19" name="Google Shape;8319;p27"/>
          <p:cNvSpPr/>
          <p:nvPr/>
        </p:nvSpPr>
        <p:spPr>
          <a:xfrm>
            <a:off x="7584300" y="-56400"/>
            <a:ext cx="1712100" cy="519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20" name="Google Shape;8320;p27"/>
          <p:cNvSpPr/>
          <p:nvPr/>
        </p:nvSpPr>
        <p:spPr>
          <a:xfrm>
            <a:off x="8051123" y="4308011"/>
            <a:ext cx="445241" cy="385621"/>
          </a:xfrm>
          <a:custGeom>
            <a:avLst/>
            <a:gdLst/>
            <a:ahLst/>
            <a:cxnLst/>
            <a:rect l="l" t="t" r="r" b="b"/>
            <a:pathLst>
              <a:path w="10037" h="8693" extrusionOk="0">
                <a:moveTo>
                  <a:pt x="2509" y="1"/>
                </a:moveTo>
                <a:lnTo>
                  <a:pt x="0" y="4347"/>
                </a:lnTo>
                <a:lnTo>
                  <a:pt x="2509" y="8693"/>
                </a:lnTo>
                <a:lnTo>
                  <a:pt x="7526" y="8693"/>
                </a:lnTo>
                <a:lnTo>
                  <a:pt x="10037" y="4347"/>
                </a:lnTo>
                <a:lnTo>
                  <a:pt x="752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21" name="Google Shape;8321;p27"/>
          <p:cNvSpPr/>
          <p:nvPr/>
        </p:nvSpPr>
        <p:spPr>
          <a:xfrm>
            <a:off x="7916975" y="4174263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6" y="424"/>
                </a:moveTo>
                <a:lnTo>
                  <a:pt x="27770" y="24457"/>
                </a:lnTo>
                <a:lnTo>
                  <a:pt x="359" y="24457"/>
                </a:lnTo>
                <a:lnTo>
                  <a:pt x="14066" y="424"/>
                </a:lnTo>
                <a:close/>
                <a:moveTo>
                  <a:pt x="14066" y="1"/>
                </a:moveTo>
                <a:lnTo>
                  <a:pt x="88" y="24511"/>
                </a:lnTo>
                <a:lnTo>
                  <a:pt x="0" y="24667"/>
                </a:lnTo>
                <a:lnTo>
                  <a:pt x="28131" y="24667"/>
                </a:lnTo>
                <a:lnTo>
                  <a:pt x="1406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22" name="Google Shape;8322;p27"/>
          <p:cNvSpPr/>
          <p:nvPr/>
        </p:nvSpPr>
        <p:spPr>
          <a:xfrm>
            <a:off x="8569037" y="4572713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7" y="423"/>
                </a:moveTo>
                <a:lnTo>
                  <a:pt x="27772" y="24458"/>
                </a:lnTo>
                <a:lnTo>
                  <a:pt x="361" y="24458"/>
                </a:lnTo>
                <a:lnTo>
                  <a:pt x="14067" y="423"/>
                </a:lnTo>
                <a:close/>
                <a:moveTo>
                  <a:pt x="14067" y="0"/>
                </a:moveTo>
                <a:lnTo>
                  <a:pt x="90" y="24510"/>
                </a:lnTo>
                <a:lnTo>
                  <a:pt x="0" y="24666"/>
                </a:lnTo>
                <a:lnTo>
                  <a:pt x="28131" y="24666"/>
                </a:lnTo>
                <a:lnTo>
                  <a:pt x="1406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23" name="Google Shape;8323;p27"/>
          <p:cNvSpPr/>
          <p:nvPr/>
        </p:nvSpPr>
        <p:spPr>
          <a:xfrm>
            <a:off x="7672300" y="1436614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24" name="Google Shape;8324;p27"/>
          <p:cNvSpPr/>
          <p:nvPr/>
        </p:nvSpPr>
        <p:spPr>
          <a:xfrm>
            <a:off x="8594997" y="2213741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8325" name="Google Shape;8325;p27"/>
          <p:cNvGrpSpPr/>
          <p:nvPr/>
        </p:nvGrpSpPr>
        <p:grpSpPr>
          <a:xfrm>
            <a:off x="8552455" y="2981231"/>
            <a:ext cx="1019815" cy="944312"/>
            <a:chOff x="2113525" y="2880575"/>
            <a:chExt cx="609500" cy="564375"/>
          </a:xfrm>
        </p:grpSpPr>
        <p:sp>
          <p:nvSpPr>
            <p:cNvPr id="8326" name="Google Shape;8326;p27"/>
            <p:cNvSpPr/>
            <p:nvPr/>
          </p:nvSpPr>
          <p:spPr>
            <a:xfrm>
              <a:off x="2159100" y="3015125"/>
              <a:ext cx="58125" cy="55900"/>
            </a:xfrm>
            <a:custGeom>
              <a:avLst/>
              <a:gdLst/>
              <a:ahLst/>
              <a:cxnLst/>
              <a:rect l="l" t="t" r="r" b="b"/>
              <a:pathLst>
                <a:path w="2325" h="2236" extrusionOk="0">
                  <a:moveTo>
                    <a:pt x="1206" y="0"/>
                  </a:moveTo>
                  <a:cubicBezTo>
                    <a:pt x="754" y="0"/>
                    <a:pt x="347" y="271"/>
                    <a:pt x="174" y="690"/>
                  </a:cubicBezTo>
                  <a:cubicBezTo>
                    <a:pt x="1" y="1107"/>
                    <a:pt x="96" y="1589"/>
                    <a:pt x="416" y="1907"/>
                  </a:cubicBezTo>
                  <a:cubicBezTo>
                    <a:pt x="630" y="2121"/>
                    <a:pt x="916" y="2235"/>
                    <a:pt x="1207" y="2235"/>
                  </a:cubicBezTo>
                  <a:cubicBezTo>
                    <a:pt x="1351" y="2235"/>
                    <a:pt x="1496" y="2207"/>
                    <a:pt x="1634" y="2150"/>
                  </a:cubicBezTo>
                  <a:cubicBezTo>
                    <a:pt x="2052" y="1977"/>
                    <a:pt x="2325" y="1569"/>
                    <a:pt x="2325" y="1117"/>
                  </a:cubicBezTo>
                  <a:cubicBezTo>
                    <a:pt x="2325" y="500"/>
                    <a:pt x="1823" y="0"/>
                    <a:pt x="1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27" name="Google Shape;8327;p27"/>
            <p:cNvSpPr/>
            <p:nvPr/>
          </p:nvSpPr>
          <p:spPr>
            <a:xfrm>
              <a:off x="2113525" y="2967325"/>
              <a:ext cx="151450" cy="151450"/>
            </a:xfrm>
            <a:custGeom>
              <a:avLst/>
              <a:gdLst/>
              <a:ahLst/>
              <a:cxnLst/>
              <a:rect l="l" t="t" r="r" b="b"/>
              <a:pathLst>
                <a:path w="6058" h="6058" extrusionOk="0">
                  <a:moveTo>
                    <a:pt x="3029" y="210"/>
                  </a:moveTo>
                  <a:cubicBezTo>
                    <a:pt x="4583" y="210"/>
                    <a:pt x="5849" y="1476"/>
                    <a:pt x="5849" y="3029"/>
                  </a:cubicBezTo>
                  <a:cubicBezTo>
                    <a:pt x="5849" y="4583"/>
                    <a:pt x="4583" y="5849"/>
                    <a:pt x="3029" y="5849"/>
                  </a:cubicBezTo>
                  <a:cubicBezTo>
                    <a:pt x="1474" y="5849"/>
                    <a:pt x="210" y="4583"/>
                    <a:pt x="210" y="3029"/>
                  </a:cubicBezTo>
                  <a:cubicBezTo>
                    <a:pt x="210" y="1476"/>
                    <a:pt x="1475" y="210"/>
                    <a:pt x="3029" y="210"/>
                  </a:cubicBezTo>
                  <a:close/>
                  <a:moveTo>
                    <a:pt x="3029" y="1"/>
                  </a:moveTo>
                  <a:cubicBezTo>
                    <a:pt x="1359" y="1"/>
                    <a:pt x="0" y="1359"/>
                    <a:pt x="0" y="3029"/>
                  </a:cubicBezTo>
                  <a:cubicBezTo>
                    <a:pt x="0" y="4700"/>
                    <a:pt x="1359" y="6058"/>
                    <a:pt x="3029" y="6058"/>
                  </a:cubicBezTo>
                  <a:cubicBezTo>
                    <a:pt x="4700" y="6058"/>
                    <a:pt x="6058" y="4700"/>
                    <a:pt x="6058" y="3029"/>
                  </a:cubicBezTo>
                  <a:cubicBezTo>
                    <a:pt x="6058" y="1360"/>
                    <a:pt x="4700" y="1"/>
                    <a:pt x="30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28" name="Google Shape;8328;p27"/>
            <p:cNvSpPr/>
            <p:nvPr/>
          </p:nvSpPr>
          <p:spPr>
            <a:xfrm>
              <a:off x="2158650" y="2880575"/>
              <a:ext cx="564375" cy="564375"/>
            </a:xfrm>
            <a:custGeom>
              <a:avLst/>
              <a:gdLst/>
              <a:ahLst/>
              <a:cxnLst/>
              <a:rect l="l" t="t" r="r" b="b"/>
              <a:pathLst>
                <a:path w="22575" h="22575" extrusionOk="0">
                  <a:moveTo>
                    <a:pt x="11288" y="210"/>
                  </a:moveTo>
                  <a:cubicBezTo>
                    <a:pt x="17395" y="210"/>
                    <a:pt x="22366" y="5181"/>
                    <a:pt x="22366" y="11289"/>
                  </a:cubicBezTo>
                  <a:cubicBezTo>
                    <a:pt x="22366" y="17397"/>
                    <a:pt x="17397" y="22367"/>
                    <a:pt x="11288" y="22367"/>
                  </a:cubicBezTo>
                  <a:cubicBezTo>
                    <a:pt x="5179" y="22367"/>
                    <a:pt x="210" y="17397"/>
                    <a:pt x="210" y="11288"/>
                  </a:cubicBezTo>
                  <a:cubicBezTo>
                    <a:pt x="210" y="5181"/>
                    <a:pt x="5179" y="210"/>
                    <a:pt x="11288" y="210"/>
                  </a:cubicBezTo>
                  <a:close/>
                  <a:moveTo>
                    <a:pt x="11288" y="1"/>
                  </a:moveTo>
                  <a:cubicBezTo>
                    <a:pt x="5064" y="1"/>
                    <a:pt x="1" y="5064"/>
                    <a:pt x="1" y="11288"/>
                  </a:cubicBezTo>
                  <a:cubicBezTo>
                    <a:pt x="1" y="17512"/>
                    <a:pt x="5064" y="22575"/>
                    <a:pt x="11288" y="22575"/>
                  </a:cubicBezTo>
                  <a:cubicBezTo>
                    <a:pt x="17512" y="22575"/>
                    <a:pt x="22575" y="17512"/>
                    <a:pt x="22575" y="11288"/>
                  </a:cubicBezTo>
                  <a:cubicBezTo>
                    <a:pt x="22575" y="5064"/>
                    <a:pt x="17512" y="1"/>
                    <a:pt x="112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29" name="Google Shape;8329;p27"/>
            <p:cNvSpPr/>
            <p:nvPr/>
          </p:nvSpPr>
          <p:spPr>
            <a:xfrm>
              <a:off x="2542800" y="2882550"/>
              <a:ext cx="55925" cy="55925"/>
            </a:xfrm>
            <a:custGeom>
              <a:avLst/>
              <a:gdLst/>
              <a:ahLst/>
              <a:cxnLst/>
              <a:rect l="l" t="t" r="r" b="b"/>
              <a:pathLst>
                <a:path w="2237" h="2237" extrusionOk="0">
                  <a:moveTo>
                    <a:pt x="1118" y="1"/>
                  </a:moveTo>
                  <a:cubicBezTo>
                    <a:pt x="501" y="1"/>
                    <a:pt x="1" y="501"/>
                    <a:pt x="1" y="1118"/>
                  </a:cubicBezTo>
                  <a:cubicBezTo>
                    <a:pt x="1" y="1736"/>
                    <a:pt x="501" y="2237"/>
                    <a:pt x="1118" y="2237"/>
                  </a:cubicBezTo>
                  <a:cubicBezTo>
                    <a:pt x="1737" y="2237"/>
                    <a:pt x="2237" y="1736"/>
                    <a:pt x="2237" y="1118"/>
                  </a:cubicBezTo>
                  <a:cubicBezTo>
                    <a:pt x="2237" y="501"/>
                    <a:pt x="1737" y="1"/>
                    <a:pt x="11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330" name="Google Shape;8330;p27"/>
          <p:cNvGrpSpPr/>
          <p:nvPr/>
        </p:nvGrpSpPr>
        <p:grpSpPr>
          <a:xfrm>
            <a:off x="8098774" y="1820192"/>
            <a:ext cx="349968" cy="2052568"/>
            <a:chOff x="1037125" y="2236325"/>
            <a:chExt cx="149100" cy="874475"/>
          </a:xfrm>
        </p:grpSpPr>
        <p:sp>
          <p:nvSpPr>
            <p:cNvPr id="8331" name="Google Shape;8331;p27"/>
            <p:cNvSpPr/>
            <p:nvPr/>
          </p:nvSpPr>
          <p:spPr>
            <a:xfrm>
              <a:off x="1171575" y="24714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2" name="Google Shape;8332;p27"/>
            <p:cNvSpPr/>
            <p:nvPr/>
          </p:nvSpPr>
          <p:spPr>
            <a:xfrm>
              <a:off x="1171575" y="2549750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3" name="Google Shape;8333;p27"/>
            <p:cNvSpPr/>
            <p:nvPr/>
          </p:nvSpPr>
          <p:spPr>
            <a:xfrm>
              <a:off x="1171575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4" name="Google Shape;8334;p27"/>
            <p:cNvSpPr/>
            <p:nvPr/>
          </p:nvSpPr>
          <p:spPr>
            <a:xfrm>
              <a:off x="1171575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5" name="Google Shape;8335;p27"/>
            <p:cNvSpPr/>
            <p:nvPr/>
          </p:nvSpPr>
          <p:spPr>
            <a:xfrm>
              <a:off x="1171575" y="27848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6" name="Google Shape;8336;p27"/>
            <p:cNvSpPr/>
            <p:nvPr/>
          </p:nvSpPr>
          <p:spPr>
            <a:xfrm>
              <a:off x="1104350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7" name="Google Shape;8337;p27"/>
            <p:cNvSpPr/>
            <p:nvPr/>
          </p:nvSpPr>
          <p:spPr>
            <a:xfrm>
              <a:off x="1104350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8" name="Google Shape;8338;p27"/>
            <p:cNvSpPr/>
            <p:nvPr/>
          </p:nvSpPr>
          <p:spPr>
            <a:xfrm>
              <a:off x="1104350" y="26281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9" name="Google Shape;8339;p27"/>
            <p:cNvSpPr/>
            <p:nvPr/>
          </p:nvSpPr>
          <p:spPr>
            <a:xfrm>
              <a:off x="1104350" y="2706475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0" name="Google Shape;8340;p27"/>
            <p:cNvSpPr/>
            <p:nvPr/>
          </p:nvSpPr>
          <p:spPr>
            <a:xfrm>
              <a:off x="1104350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1" name="Google Shape;8341;p27"/>
            <p:cNvSpPr/>
            <p:nvPr/>
          </p:nvSpPr>
          <p:spPr>
            <a:xfrm>
              <a:off x="1037125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2" name="Google Shape;8342;p27"/>
            <p:cNvSpPr/>
            <p:nvPr/>
          </p:nvSpPr>
          <p:spPr>
            <a:xfrm>
              <a:off x="1037125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3" name="Google Shape;8343;p27"/>
            <p:cNvSpPr/>
            <p:nvPr/>
          </p:nvSpPr>
          <p:spPr>
            <a:xfrm>
              <a:off x="1037150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4" name="Google Shape;8344;p27"/>
            <p:cNvSpPr/>
            <p:nvPr/>
          </p:nvSpPr>
          <p:spPr>
            <a:xfrm>
              <a:off x="1037150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5" name="Google Shape;8345;p27"/>
            <p:cNvSpPr/>
            <p:nvPr/>
          </p:nvSpPr>
          <p:spPr>
            <a:xfrm>
              <a:off x="1171575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6" name="Google Shape;8346;p27"/>
            <p:cNvSpPr/>
            <p:nvPr/>
          </p:nvSpPr>
          <p:spPr>
            <a:xfrm>
              <a:off x="1171575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7" name="Google Shape;8347;p27"/>
            <p:cNvSpPr/>
            <p:nvPr/>
          </p:nvSpPr>
          <p:spPr>
            <a:xfrm>
              <a:off x="1171575" y="23930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8" name="Google Shape;8348;p27"/>
            <p:cNvSpPr/>
            <p:nvPr/>
          </p:nvSpPr>
          <p:spPr>
            <a:xfrm>
              <a:off x="1104350" y="22363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9" name="Google Shape;8349;p27"/>
            <p:cNvSpPr/>
            <p:nvPr/>
          </p:nvSpPr>
          <p:spPr>
            <a:xfrm>
              <a:off x="1104350" y="231470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0" name="Google Shape;8350;p27"/>
            <p:cNvSpPr/>
            <p:nvPr/>
          </p:nvSpPr>
          <p:spPr>
            <a:xfrm>
              <a:off x="1104350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1" name="Google Shape;8351;p27"/>
            <p:cNvSpPr/>
            <p:nvPr/>
          </p:nvSpPr>
          <p:spPr>
            <a:xfrm>
              <a:off x="1037150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2" name="Google Shape;8352;p27"/>
            <p:cNvSpPr/>
            <p:nvPr/>
          </p:nvSpPr>
          <p:spPr>
            <a:xfrm>
              <a:off x="1037150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3" name="Google Shape;8353;p27"/>
            <p:cNvSpPr/>
            <p:nvPr/>
          </p:nvSpPr>
          <p:spPr>
            <a:xfrm>
              <a:off x="1037125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4" name="Google Shape;8354;p27"/>
            <p:cNvSpPr/>
            <p:nvPr/>
          </p:nvSpPr>
          <p:spPr>
            <a:xfrm>
              <a:off x="1037125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5" name="Google Shape;8355;p27"/>
            <p:cNvSpPr/>
            <p:nvPr/>
          </p:nvSpPr>
          <p:spPr>
            <a:xfrm>
              <a:off x="1171575" y="28631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6" name="Google Shape;8356;p27"/>
            <p:cNvSpPr/>
            <p:nvPr/>
          </p:nvSpPr>
          <p:spPr>
            <a:xfrm>
              <a:off x="1171575" y="29415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7" name="Google Shape;8357;p27"/>
            <p:cNvSpPr/>
            <p:nvPr/>
          </p:nvSpPr>
          <p:spPr>
            <a:xfrm>
              <a:off x="1171575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8" name="Google Shape;8358;p27"/>
            <p:cNvSpPr/>
            <p:nvPr/>
          </p:nvSpPr>
          <p:spPr>
            <a:xfrm>
              <a:off x="1171575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9" name="Google Shape;8359;p27"/>
            <p:cNvSpPr/>
            <p:nvPr/>
          </p:nvSpPr>
          <p:spPr>
            <a:xfrm>
              <a:off x="1104350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0" name="Google Shape;8360;p27"/>
            <p:cNvSpPr/>
            <p:nvPr/>
          </p:nvSpPr>
          <p:spPr>
            <a:xfrm>
              <a:off x="1104350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1" name="Google Shape;8361;p27"/>
            <p:cNvSpPr/>
            <p:nvPr/>
          </p:nvSpPr>
          <p:spPr>
            <a:xfrm>
              <a:off x="1104350" y="30198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2" name="Google Shape;8362;p27"/>
            <p:cNvSpPr/>
            <p:nvPr/>
          </p:nvSpPr>
          <p:spPr>
            <a:xfrm>
              <a:off x="1104350" y="309825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3" name="Google Shape;8363;p27"/>
            <p:cNvSpPr/>
            <p:nvPr/>
          </p:nvSpPr>
          <p:spPr>
            <a:xfrm>
              <a:off x="1037125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4" name="Google Shape;8364;p27"/>
            <p:cNvSpPr/>
            <p:nvPr/>
          </p:nvSpPr>
          <p:spPr>
            <a:xfrm>
              <a:off x="1037125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5" name="Google Shape;8365;p27"/>
            <p:cNvSpPr/>
            <p:nvPr/>
          </p:nvSpPr>
          <p:spPr>
            <a:xfrm>
              <a:off x="1037150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6" name="Google Shape;8366;p27"/>
            <p:cNvSpPr/>
            <p:nvPr/>
          </p:nvSpPr>
          <p:spPr>
            <a:xfrm>
              <a:off x="1037150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367" name="Google Shape;8367;p27"/>
          <p:cNvSpPr/>
          <p:nvPr/>
        </p:nvSpPr>
        <p:spPr>
          <a:xfrm>
            <a:off x="8143950" y="-429927"/>
            <a:ext cx="1891083" cy="1891083"/>
          </a:xfrm>
          <a:custGeom>
            <a:avLst/>
            <a:gdLst/>
            <a:ahLst/>
            <a:cxnLst/>
            <a:rect l="l" t="t" r="r" b="b"/>
            <a:pathLst>
              <a:path w="55702" h="55702" extrusionOk="0">
                <a:moveTo>
                  <a:pt x="27851" y="210"/>
                </a:moveTo>
                <a:cubicBezTo>
                  <a:pt x="43093" y="210"/>
                  <a:pt x="55493" y="12609"/>
                  <a:pt x="55493" y="27851"/>
                </a:cubicBezTo>
                <a:cubicBezTo>
                  <a:pt x="55493" y="43093"/>
                  <a:pt x="43093" y="55493"/>
                  <a:pt x="27851" y="55493"/>
                </a:cubicBezTo>
                <a:cubicBezTo>
                  <a:pt x="12609" y="55493"/>
                  <a:pt x="210" y="43093"/>
                  <a:pt x="210" y="27851"/>
                </a:cubicBezTo>
                <a:cubicBezTo>
                  <a:pt x="210" y="12609"/>
                  <a:pt x="12609" y="210"/>
                  <a:pt x="27851" y="210"/>
                </a:cubicBezTo>
                <a:close/>
                <a:moveTo>
                  <a:pt x="27851" y="1"/>
                </a:moveTo>
                <a:cubicBezTo>
                  <a:pt x="12494" y="1"/>
                  <a:pt x="0" y="12494"/>
                  <a:pt x="0" y="27851"/>
                </a:cubicBezTo>
                <a:cubicBezTo>
                  <a:pt x="0" y="43208"/>
                  <a:pt x="12494" y="55702"/>
                  <a:pt x="27851" y="55702"/>
                </a:cubicBezTo>
                <a:cubicBezTo>
                  <a:pt x="43208" y="55702"/>
                  <a:pt x="55702" y="43208"/>
                  <a:pt x="55702" y="27851"/>
                </a:cubicBezTo>
                <a:cubicBezTo>
                  <a:pt x="55702" y="12494"/>
                  <a:pt x="43208" y="1"/>
                  <a:pt x="278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68" name="Google Shape;8368;p27"/>
          <p:cNvSpPr/>
          <p:nvPr/>
        </p:nvSpPr>
        <p:spPr>
          <a:xfrm>
            <a:off x="8408325" y="-447242"/>
            <a:ext cx="1737934" cy="1644029"/>
          </a:xfrm>
          <a:custGeom>
            <a:avLst/>
            <a:gdLst/>
            <a:ahLst/>
            <a:cxnLst/>
            <a:rect l="l" t="t" r="r" b="b"/>
            <a:pathLst>
              <a:path w="51191" h="48425" extrusionOk="0">
                <a:moveTo>
                  <a:pt x="20064" y="1"/>
                </a:moveTo>
                <a:cubicBezTo>
                  <a:pt x="12798" y="1"/>
                  <a:pt x="5532" y="2766"/>
                  <a:pt x="0" y="8298"/>
                </a:cubicBezTo>
                <a:lnTo>
                  <a:pt x="889" y="9186"/>
                </a:lnTo>
                <a:cubicBezTo>
                  <a:pt x="6175" y="3899"/>
                  <a:pt x="13120" y="1256"/>
                  <a:pt x="20064" y="1256"/>
                </a:cubicBezTo>
                <a:cubicBezTo>
                  <a:pt x="27009" y="1256"/>
                  <a:pt x="33953" y="3899"/>
                  <a:pt x="39240" y="9186"/>
                </a:cubicBezTo>
                <a:cubicBezTo>
                  <a:pt x="49813" y="19759"/>
                  <a:pt x="49813" y="36964"/>
                  <a:pt x="39240" y="47537"/>
                </a:cubicBezTo>
                <a:lnTo>
                  <a:pt x="40128" y="48425"/>
                </a:lnTo>
                <a:cubicBezTo>
                  <a:pt x="51191" y="37361"/>
                  <a:pt x="51191" y="19360"/>
                  <a:pt x="40128" y="8298"/>
                </a:cubicBezTo>
                <a:cubicBezTo>
                  <a:pt x="34597" y="2766"/>
                  <a:pt x="27330" y="1"/>
                  <a:pt x="2006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8369" name="Google Shape;8369;p27"/>
          <p:cNvGrpSpPr/>
          <p:nvPr/>
        </p:nvGrpSpPr>
        <p:grpSpPr>
          <a:xfrm>
            <a:off x="8471164" y="-89812"/>
            <a:ext cx="1236640" cy="1210852"/>
            <a:chOff x="236475" y="527300"/>
            <a:chExt cx="1124525" cy="1101075"/>
          </a:xfrm>
        </p:grpSpPr>
        <p:sp>
          <p:nvSpPr>
            <p:cNvPr id="8370" name="Google Shape;8370;p27"/>
            <p:cNvSpPr/>
            <p:nvPr/>
          </p:nvSpPr>
          <p:spPr>
            <a:xfrm>
              <a:off x="4352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1" name="Google Shape;8371;p27"/>
            <p:cNvSpPr/>
            <p:nvPr/>
          </p:nvSpPr>
          <p:spPr>
            <a:xfrm>
              <a:off x="4750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2" name="Google Shape;8372;p27"/>
            <p:cNvSpPr/>
            <p:nvPr/>
          </p:nvSpPr>
          <p:spPr>
            <a:xfrm>
              <a:off x="5147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3" name="Google Shape;8373;p27"/>
            <p:cNvSpPr/>
            <p:nvPr/>
          </p:nvSpPr>
          <p:spPr>
            <a:xfrm>
              <a:off x="5545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4" name="Google Shape;8374;p27"/>
            <p:cNvSpPr/>
            <p:nvPr/>
          </p:nvSpPr>
          <p:spPr>
            <a:xfrm>
              <a:off x="594250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5" name="Google Shape;8375;p27"/>
            <p:cNvSpPr/>
            <p:nvPr/>
          </p:nvSpPr>
          <p:spPr>
            <a:xfrm>
              <a:off x="63402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6" name="Google Shape;8376;p27"/>
            <p:cNvSpPr/>
            <p:nvPr/>
          </p:nvSpPr>
          <p:spPr>
            <a:xfrm>
              <a:off x="67377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7" name="Google Shape;8377;p27"/>
            <p:cNvSpPr/>
            <p:nvPr/>
          </p:nvSpPr>
          <p:spPr>
            <a:xfrm>
              <a:off x="71352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8" name="Google Shape;8378;p27"/>
            <p:cNvSpPr/>
            <p:nvPr/>
          </p:nvSpPr>
          <p:spPr>
            <a:xfrm>
              <a:off x="7533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9" name="Google Shape;8379;p27"/>
            <p:cNvSpPr/>
            <p:nvPr/>
          </p:nvSpPr>
          <p:spPr>
            <a:xfrm>
              <a:off x="793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0" name="Google Shape;8380;p27"/>
            <p:cNvSpPr/>
            <p:nvPr/>
          </p:nvSpPr>
          <p:spPr>
            <a:xfrm>
              <a:off x="832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1" name="Google Shape;8381;p27"/>
            <p:cNvSpPr/>
            <p:nvPr/>
          </p:nvSpPr>
          <p:spPr>
            <a:xfrm>
              <a:off x="8725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2" name="Google Shape;8382;p27"/>
            <p:cNvSpPr/>
            <p:nvPr/>
          </p:nvSpPr>
          <p:spPr>
            <a:xfrm>
              <a:off x="9123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3" name="Google Shape;8383;p27"/>
            <p:cNvSpPr/>
            <p:nvPr/>
          </p:nvSpPr>
          <p:spPr>
            <a:xfrm>
              <a:off x="952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4" name="Google Shape;8384;p27"/>
            <p:cNvSpPr/>
            <p:nvPr/>
          </p:nvSpPr>
          <p:spPr>
            <a:xfrm>
              <a:off x="991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5" name="Google Shape;8385;p27"/>
            <p:cNvSpPr/>
            <p:nvPr/>
          </p:nvSpPr>
          <p:spPr>
            <a:xfrm>
              <a:off x="103157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9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6" name="Google Shape;8386;p27"/>
            <p:cNvSpPr/>
            <p:nvPr/>
          </p:nvSpPr>
          <p:spPr>
            <a:xfrm>
              <a:off x="10713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7" name="Google Shape;8387;p27"/>
            <p:cNvSpPr/>
            <p:nvPr/>
          </p:nvSpPr>
          <p:spPr>
            <a:xfrm>
              <a:off x="11111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8" name="Google Shape;8388;p27"/>
            <p:cNvSpPr/>
            <p:nvPr/>
          </p:nvSpPr>
          <p:spPr>
            <a:xfrm>
              <a:off x="11508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9" name="Google Shape;8389;p27"/>
            <p:cNvSpPr/>
            <p:nvPr/>
          </p:nvSpPr>
          <p:spPr>
            <a:xfrm>
              <a:off x="3971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0" name="Google Shape;8390;p27"/>
            <p:cNvSpPr/>
            <p:nvPr/>
          </p:nvSpPr>
          <p:spPr>
            <a:xfrm>
              <a:off x="43525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1" name="Google Shape;8391;p27"/>
            <p:cNvSpPr/>
            <p:nvPr/>
          </p:nvSpPr>
          <p:spPr>
            <a:xfrm>
              <a:off x="47500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2" name="Google Shape;8392;p27"/>
            <p:cNvSpPr/>
            <p:nvPr/>
          </p:nvSpPr>
          <p:spPr>
            <a:xfrm>
              <a:off x="51642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3" name="Google Shape;8393;p27"/>
            <p:cNvSpPr/>
            <p:nvPr/>
          </p:nvSpPr>
          <p:spPr>
            <a:xfrm>
              <a:off x="5545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4" name="Google Shape;8394;p27"/>
            <p:cNvSpPr/>
            <p:nvPr/>
          </p:nvSpPr>
          <p:spPr>
            <a:xfrm>
              <a:off x="595925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5" name="Google Shape;8395;p27"/>
            <p:cNvSpPr/>
            <p:nvPr/>
          </p:nvSpPr>
          <p:spPr>
            <a:xfrm>
              <a:off x="63402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6" name="Google Shape;8396;p27"/>
            <p:cNvSpPr/>
            <p:nvPr/>
          </p:nvSpPr>
          <p:spPr>
            <a:xfrm>
              <a:off x="67377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7" name="Google Shape;8397;p27"/>
            <p:cNvSpPr/>
            <p:nvPr/>
          </p:nvSpPr>
          <p:spPr>
            <a:xfrm>
              <a:off x="4750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8" name="Google Shape;8398;p27"/>
            <p:cNvSpPr/>
            <p:nvPr/>
          </p:nvSpPr>
          <p:spPr>
            <a:xfrm>
              <a:off x="5147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9" name="Google Shape;8399;p27"/>
            <p:cNvSpPr/>
            <p:nvPr/>
          </p:nvSpPr>
          <p:spPr>
            <a:xfrm>
              <a:off x="5545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0" name="Google Shape;8400;p27"/>
            <p:cNvSpPr/>
            <p:nvPr/>
          </p:nvSpPr>
          <p:spPr>
            <a:xfrm>
              <a:off x="594250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1" name="Google Shape;8401;p27"/>
            <p:cNvSpPr/>
            <p:nvPr/>
          </p:nvSpPr>
          <p:spPr>
            <a:xfrm>
              <a:off x="63402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2" name="Google Shape;8402;p27"/>
            <p:cNvSpPr/>
            <p:nvPr/>
          </p:nvSpPr>
          <p:spPr>
            <a:xfrm>
              <a:off x="67377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3" name="Google Shape;8403;p27"/>
            <p:cNvSpPr/>
            <p:nvPr/>
          </p:nvSpPr>
          <p:spPr>
            <a:xfrm>
              <a:off x="71352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4" name="Google Shape;8404;p27"/>
            <p:cNvSpPr/>
            <p:nvPr/>
          </p:nvSpPr>
          <p:spPr>
            <a:xfrm>
              <a:off x="7533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5" name="Google Shape;8405;p27"/>
            <p:cNvSpPr/>
            <p:nvPr/>
          </p:nvSpPr>
          <p:spPr>
            <a:xfrm>
              <a:off x="793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6" name="Google Shape;8406;p27"/>
            <p:cNvSpPr/>
            <p:nvPr/>
          </p:nvSpPr>
          <p:spPr>
            <a:xfrm>
              <a:off x="832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7" name="Google Shape;8407;p27"/>
            <p:cNvSpPr/>
            <p:nvPr/>
          </p:nvSpPr>
          <p:spPr>
            <a:xfrm>
              <a:off x="8725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8" name="Google Shape;8408;p27"/>
            <p:cNvSpPr/>
            <p:nvPr/>
          </p:nvSpPr>
          <p:spPr>
            <a:xfrm>
              <a:off x="9123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9" name="Google Shape;8409;p27"/>
            <p:cNvSpPr/>
            <p:nvPr/>
          </p:nvSpPr>
          <p:spPr>
            <a:xfrm>
              <a:off x="952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0" name="Google Shape;8410;p27"/>
            <p:cNvSpPr/>
            <p:nvPr/>
          </p:nvSpPr>
          <p:spPr>
            <a:xfrm>
              <a:off x="991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1" name="Google Shape;8411;p27"/>
            <p:cNvSpPr/>
            <p:nvPr/>
          </p:nvSpPr>
          <p:spPr>
            <a:xfrm>
              <a:off x="103157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2" name="Google Shape;8412;p27"/>
            <p:cNvSpPr/>
            <p:nvPr/>
          </p:nvSpPr>
          <p:spPr>
            <a:xfrm>
              <a:off x="10713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3" name="Google Shape;8413;p27"/>
            <p:cNvSpPr/>
            <p:nvPr/>
          </p:nvSpPr>
          <p:spPr>
            <a:xfrm>
              <a:off x="11111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4" name="Google Shape;8414;p27"/>
            <p:cNvSpPr/>
            <p:nvPr/>
          </p:nvSpPr>
          <p:spPr>
            <a:xfrm>
              <a:off x="7152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5" name="Google Shape;8415;p27"/>
            <p:cNvSpPr/>
            <p:nvPr/>
          </p:nvSpPr>
          <p:spPr>
            <a:xfrm>
              <a:off x="7533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6" name="Google Shape;8416;p27"/>
            <p:cNvSpPr/>
            <p:nvPr/>
          </p:nvSpPr>
          <p:spPr>
            <a:xfrm>
              <a:off x="794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7" name="Google Shape;8417;p27"/>
            <p:cNvSpPr/>
            <p:nvPr/>
          </p:nvSpPr>
          <p:spPr>
            <a:xfrm>
              <a:off x="83282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8" name="Google Shape;8418;p27"/>
            <p:cNvSpPr/>
            <p:nvPr/>
          </p:nvSpPr>
          <p:spPr>
            <a:xfrm>
              <a:off x="87257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9" name="Google Shape;8419;p27"/>
            <p:cNvSpPr/>
            <p:nvPr/>
          </p:nvSpPr>
          <p:spPr>
            <a:xfrm>
              <a:off x="9139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0" name="Google Shape;8420;p27"/>
            <p:cNvSpPr/>
            <p:nvPr/>
          </p:nvSpPr>
          <p:spPr>
            <a:xfrm>
              <a:off x="953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1" name="Google Shape;8421;p27"/>
            <p:cNvSpPr/>
            <p:nvPr/>
          </p:nvSpPr>
          <p:spPr>
            <a:xfrm>
              <a:off x="9934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2" name="Google Shape;8422;p27"/>
            <p:cNvSpPr/>
            <p:nvPr/>
          </p:nvSpPr>
          <p:spPr>
            <a:xfrm>
              <a:off x="10332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3" name="Google Shape;8423;p27"/>
            <p:cNvSpPr/>
            <p:nvPr/>
          </p:nvSpPr>
          <p:spPr>
            <a:xfrm>
              <a:off x="107297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4" name="Google Shape;8424;p27"/>
            <p:cNvSpPr/>
            <p:nvPr/>
          </p:nvSpPr>
          <p:spPr>
            <a:xfrm>
              <a:off x="11127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5" name="Google Shape;8425;p27"/>
            <p:cNvSpPr/>
            <p:nvPr/>
          </p:nvSpPr>
          <p:spPr>
            <a:xfrm>
              <a:off x="1152500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6" name="Google Shape;8426;p27"/>
            <p:cNvSpPr/>
            <p:nvPr/>
          </p:nvSpPr>
          <p:spPr>
            <a:xfrm>
              <a:off x="119227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7" name="Google Shape;8427;p27"/>
            <p:cNvSpPr/>
            <p:nvPr/>
          </p:nvSpPr>
          <p:spPr>
            <a:xfrm>
              <a:off x="355750" y="14140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8" name="Google Shape;8428;p27"/>
            <p:cNvSpPr/>
            <p:nvPr/>
          </p:nvSpPr>
          <p:spPr>
            <a:xfrm>
              <a:off x="3971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9" name="Google Shape;8429;p27"/>
            <p:cNvSpPr/>
            <p:nvPr/>
          </p:nvSpPr>
          <p:spPr>
            <a:xfrm>
              <a:off x="43525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0" name="Google Shape;8430;p27"/>
            <p:cNvSpPr/>
            <p:nvPr/>
          </p:nvSpPr>
          <p:spPr>
            <a:xfrm>
              <a:off x="47500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1" name="Google Shape;8431;p27"/>
            <p:cNvSpPr/>
            <p:nvPr/>
          </p:nvSpPr>
          <p:spPr>
            <a:xfrm>
              <a:off x="5164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2" name="Google Shape;8432;p27"/>
            <p:cNvSpPr/>
            <p:nvPr/>
          </p:nvSpPr>
          <p:spPr>
            <a:xfrm>
              <a:off x="5545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3" name="Google Shape;8433;p27"/>
            <p:cNvSpPr/>
            <p:nvPr/>
          </p:nvSpPr>
          <p:spPr>
            <a:xfrm>
              <a:off x="595925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4" name="Google Shape;8434;p27"/>
            <p:cNvSpPr/>
            <p:nvPr/>
          </p:nvSpPr>
          <p:spPr>
            <a:xfrm>
              <a:off x="63402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5" name="Google Shape;8435;p27"/>
            <p:cNvSpPr/>
            <p:nvPr/>
          </p:nvSpPr>
          <p:spPr>
            <a:xfrm>
              <a:off x="67377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6" name="Google Shape;8436;p27"/>
            <p:cNvSpPr/>
            <p:nvPr/>
          </p:nvSpPr>
          <p:spPr>
            <a:xfrm>
              <a:off x="7152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7" name="Google Shape;8437;p27"/>
            <p:cNvSpPr/>
            <p:nvPr/>
          </p:nvSpPr>
          <p:spPr>
            <a:xfrm>
              <a:off x="7533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8" name="Google Shape;8438;p27"/>
            <p:cNvSpPr/>
            <p:nvPr/>
          </p:nvSpPr>
          <p:spPr>
            <a:xfrm>
              <a:off x="794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9" name="Google Shape;8439;p27"/>
            <p:cNvSpPr/>
            <p:nvPr/>
          </p:nvSpPr>
          <p:spPr>
            <a:xfrm>
              <a:off x="83282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0" name="Google Shape;8440;p27"/>
            <p:cNvSpPr/>
            <p:nvPr/>
          </p:nvSpPr>
          <p:spPr>
            <a:xfrm>
              <a:off x="87257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1" name="Google Shape;8441;p27"/>
            <p:cNvSpPr/>
            <p:nvPr/>
          </p:nvSpPr>
          <p:spPr>
            <a:xfrm>
              <a:off x="9139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2" name="Google Shape;8442;p27"/>
            <p:cNvSpPr/>
            <p:nvPr/>
          </p:nvSpPr>
          <p:spPr>
            <a:xfrm>
              <a:off x="953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3" name="Google Shape;8443;p27"/>
            <p:cNvSpPr/>
            <p:nvPr/>
          </p:nvSpPr>
          <p:spPr>
            <a:xfrm>
              <a:off x="9934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4" name="Google Shape;8444;p27"/>
            <p:cNvSpPr/>
            <p:nvPr/>
          </p:nvSpPr>
          <p:spPr>
            <a:xfrm>
              <a:off x="10332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5" name="Google Shape;8445;p27"/>
            <p:cNvSpPr/>
            <p:nvPr/>
          </p:nvSpPr>
          <p:spPr>
            <a:xfrm>
              <a:off x="107297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6" name="Google Shape;8446;p27"/>
            <p:cNvSpPr/>
            <p:nvPr/>
          </p:nvSpPr>
          <p:spPr>
            <a:xfrm>
              <a:off x="11127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7" name="Google Shape;8447;p27"/>
            <p:cNvSpPr/>
            <p:nvPr/>
          </p:nvSpPr>
          <p:spPr>
            <a:xfrm>
              <a:off x="1152500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8" name="Google Shape;8448;p27"/>
            <p:cNvSpPr/>
            <p:nvPr/>
          </p:nvSpPr>
          <p:spPr>
            <a:xfrm>
              <a:off x="119227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9" name="Google Shape;8449;p27"/>
            <p:cNvSpPr/>
            <p:nvPr/>
          </p:nvSpPr>
          <p:spPr>
            <a:xfrm>
              <a:off x="12320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0" name="Google Shape;8450;p27"/>
            <p:cNvSpPr/>
            <p:nvPr/>
          </p:nvSpPr>
          <p:spPr>
            <a:xfrm>
              <a:off x="35575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1" name="Google Shape;8451;p27"/>
            <p:cNvSpPr/>
            <p:nvPr/>
          </p:nvSpPr>
          <p:spPr>
            <a:xfrm>
              <a:off x="3971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2" name="Google Shape;8452;p27"/>
            <p:cNvSpPr/>
            <p:nvPr/>
          </p:nvSpPr>
          <p:spPr>
            <a:xfrm>
              <a:off x="435250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3" name="Google Shape;8453;p27"/>
            <p:cNvSpPr/>
            <p:nvPr/>
          </p:nvSpPr>
          <p:spPr>
            <a:xfrm>
              <a:off x="47500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4" name="Google Shape;8454;p27"/>
            <p:cNvSpPr/>
            <p:nvPr/>
          </p:nvSpPr>
          <p:spPr>
            <a:xfrm>
              <a:off x="5164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5" name="Google Shape;8455;p27"/>
            <p:cNvSpPr/>
            <p:nvPr/>
          </p:nvSpPr>
          <p:spPr>
            <a:xfrm>
              <a:off x="554500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6" name="Google Shape;8456;p27"/>
            <p:cNvSpPr/>
            <p:nvPr/>
          </p:nvSpPr>
          <p:spPr>
            <a:xfrm>
              <a:off x="595925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7" name="Google Shape;8457;p27"/>
            <p:cNvSpPr/>
            <p:nvPr/>
          </p:nvSpPr>
          <p:spPr>
            <a:xfrm>
              <a:off x="634025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8" name="Google Shape;8458;p27"/>
            <p:cNvSpPr/>
            <p:nvPr/>
          </p:nvSpPr>
          <p:spPr>
            <a:xfrm>
              <a:off x="673775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9" name="Google Shape;8459;p27"/>
            <p:cNvSpPr/>
            <p:nvPr/>
          </p:nvSpPr>
          <p:spPr>
            <a:xfrm>
              <a:off x="7152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0" name="Google Shape;8460;p27"/>
            <p:cNvSpPr/>
            <p:nvPr/>
          </p:nvSpPr>
          <p:spPr>
            <a:xfrm>
              <a:off x="753300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1" name="Google Shape;8461;p27"/>
            <p:cNvSpPr/>
            <p:nvPr/>
          </p:nvSpPr>
          <p:spPr>
            <a:xfrm>
              <a:off x="794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2" name="Google Shape;8462;p27"/>
            <p:cNvSpPr/>
            <p:nvPr/>
          </p:nvSpPr>
          <p:spPr>
            <a:xfrm>
              <a:off x="832825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3" name="Google Shape;8463;p27"/>
            <p:cNvSpPr/>
            <p:nvPr/>
          </p:nvSpPr>
          <p:spPr>
            <a:xfrm>
              <a:off x="872575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4" name="Google Shape;8464;p27"/>
            <p:cNvSpPr/>
            <p:nvPr/>
          </p:nvSpPr>
          <p:spPr>
            <a:xfrm>
              <a:off x="9139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5" name="Google Shape;8465;p27"/>
            <p:cNvSpPr/>
            <p:nvPr/>
          </p:nvSpPr>
          <p:spPr>
            <a:xfrm>
              <a:off x="953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6" name="Google Shape;8466;p27"/>
            <p:cNvSpPr/>
            <p:nvPr/>
          </p:nvSpPr>
          <p:spPr>
            <a:xfrm>
              <a:off x="9934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7" name="Google Shape;8467;p27"/>
            <p:cNvSpPr/>
            <p:nvPr/>
          </p:nvSpPr>
          <p:spPr>
            <a:xfrm>
              <a:off x="10332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8" name="Google Shape;8468;p27"/>
            <p:cNvSpPr/>
            <p:nvPr/>
          </p:nvSpPr>
          <p:spPr>
            <a:xfrm>
              <a:off x="107297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9" name="Google Shape;8469;p27"/>
            <p:cNvSpPr/>
            <p:nvPr/>
          </p:nvSpPr>
          <p:spPr>
            <a:xfrm>
              <a:off x="11127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0" name="Google Shape;8470;p27"/>
            <p:cNvSpPr/>
            <p:nvPr/>
          </p:nvSpPr>
          <p:spPr>
            <a:xfrm>
              <a:off x="1152500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1" name="Google Shape;8471;p27"/>
            <p:cNvSpPr/>
            <p:nvPr/>
          </p:nvSpPr>
          <p:spPr>
            <a:xfrm>
              <a:off x="119227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2" name="Google Shape;8472;p27"/>
            <p:cNvSpPr/>
            <p:nvPr/>
          </p:nvSpPr>
          <p:spPr>
            <a:xfrm>
              <a:off x="12320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3" name="Google Shape;8473;p27"/>
            <p:cNvSpPr/>
            <p:nvPr/>
          </p:nvSpPr>
          <p:spPr>
            <a:xfrm>
              <a:off x="3176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4" name="Google Shape;8474;p27"/>
            <p:cNvSpPr/>
            <p:nvPr/>
          </p:nvSpPr>
          <p:spPr>
            <a:xfrm>
              <a:off x="3557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5" name="Google Shape;8475;p27"/>
            <p:cNvSpPr/>
            <p:nvPr/>
          </p:nvSpPr>
          <p:spPr>
            <a:xfrm>
              <a:off x="3971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6" name="Google Shape;8476;p27"/>
            <p:cNvSpPr/>
            <p:nvPr/>
          </p:nvSpPr>
          <p:spPr>
            <a:xfrm>
              <a:off x="4352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7" name="Google Shape;8477;p27"/>
            <p:cNvSpPr/>
            <p:nvPr/>
          </p:nvSpPr>
          <p:spPr>
            <a:xfrm>
              <a:off x="47500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8" name="Google Shape;8478;p27"/>
            <p:cNvSpPr/>
            <p:nvPr/>
          </p:nvSpPr>
          <p:spPr>
            <a:xfrm>
              <a:off x="5164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9" name="Google Shape;8479;p27"/>
            <p:cNvSpPr/>
            <p:nvPr/>
          </p:nvSpPr>
          <p:spPr>
            <a:xfrm>
              <a:off x="5545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0" name="Google Shape;8480;p27"/>
            <p:cNvSpPr/>
            <p:nvPr/>
          </p:nvSpPr>
          <p:spPr>
            <a:xfrm>
              <a:off x="595925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1" name="Google Shape;8481;p27"/>
            <p:cNvSpPr/>
            <p:nvPr/>
          </p:nvSpPr>
          <p:spPr>
            <a:xfrm>
              <a:off x="63402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2" name="Google Shape;8482;p27"/>
            <p:cNvSpPr/>
            <p:nvPr/>
          </p:nvSpPr>
          <p:spPr>
            <a:xfrm>
              <a:off x="67377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3" name="Google Shape;8483;p27"/>
            <p:cNvSpPr/>
            <p:nvPr/>
          </p:nvSpPr>
          <p:spPr>
            <a:xfrm>
              <a:off x="7152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4" name="Google Shape;8484;p27"/>
            <p:cNvSpPr/>
            <p:nvPr/>
          </p:nvSpPr>
          <p:spPr>
            <a:xfrm>
              <a:off x="7533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5" name="Google Shape;8485;p27"/>
            <p:cNvSpPr/>
            <p:nvPr/>
          </p:nvSpPr>
          <p:spPr>
            <a:xfrm>
              <a:off x="794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6" name="Google Shape;8486;p27"/>
            <p:cNvSpPr/>
            <p:nvPr/>
          </p:nvSpPr>
          <p:spPr>
            <a:xfrm>
              <a:off x="83282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7" name="Google Shape;8487;p27"/>
            <p:cNvSpPr/>
            <p:nvPr/>
          </p:nvSpPr>
          <p:spPr>
            <a:xfrm>
              <a:off x="87257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8" name="Google Shape;8488;p27"/>
            <p:cNvSpPr/>
            <p:nvPr/>
          </p:nvSpPr>
          <p:spPr>
            <a:xfrm>
              <a:off x="9139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9" name="Google Shape;8489;p27"/>
            <p:cNvSpPr/>
            <p:nvPr/>
          </p:nvSpPr>
          <p:spPr>
            <a:xfrm>
              <a:off x="953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0" name="Google Shape;8490;p27"/>
            <p:cNvSpPr/>
            <p:nvPr/>
          </p:nvSpPr>
          <p:spPr>
            <a:xfrm>
              <a:off x="9934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1" name="Google Shape;8491;p27"/>
            <p:cNvSpPr/>
            <p:nvPr/>
          </p:nvSpPr>
          <p:spPr>
            <a:xfrm>
              <a:off x="10332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2" name="Google Shape;8492;p27"/>
            <p:cNvSpPr/>
            <p:nvPr/>
          </p:nvSpPr>
          <p:spPr>
            <a:xfrm>
              <a:off x="10729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3" name="Google Shape;8493;p27"/>
            <p:cNvSpPr/>
            <p:nvPr/>
          </p:nvSpPr>
          <p:spPr>
            <a:xfrm>
              <a:off x="11127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4" name="Google Shape;8494;p27"/>
            <p:cNvSpPr/>
            <p:nvPr/>
          </p:nvSpPr>
          <p:spPr>
            <a:xfrm>
              <a:off x="1152500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5" name="Google Shape;8495;p27"/>
            <p:cNvSpPr/>
            <p:nvPr/>
          </p:nvSpPr>
          <p:spPr>
            <a:xfrm>
              <a:off x="119227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6" name="Google Shape;8496;p27"/>
            <p:cNvSpPr/>
            <p:nvPr/>
          </p:nvSpPr>
          <p:spPr>
            <a:xfrm>
              <a:off x="12320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7" name="Google Shape;8497;p27"/>
            <p:cNvSpPr/>
            <p:nvPr/>
          </p:nvSpPr>
          <p:spPr>
            <a:xfrm>
              <a:off x="3176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8" name="Google Shape;8498;p27"/>
            <p:cNvSpPr/>
            <p:nvPr/>
          </p:nvSpPr>
          <p:spPr>
            <a:xfrm>
              <a:off x="3557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9" name="Google Shape;8499;p27"/>
            <p:cNvSpPr/>
            <p:nvPr/>
          </p:nvSpPr>
          <p:spPr>
            <a:xfrm>
              <a:off x="3971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3"/>
                    <a:pt x="88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0" name="Google Shape;8500;p27"/>
            <p:cNvSpPr/>
            <p:nvPr/>
          </p:nvSpPr>
          <p:spPr>
            <a:xfrm>
              <a:off x="4352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1" name="Google Shape;8501;p27"/>
            <p:cNvSpPr/>
            <p:nvPr/>
          </p:nvSpPr>
          <p:spPr>
            <a:xfrm>
              <a:off x="47500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2" name="Google Shape;8502;p27"/>
            <p:cNvSpPr/>
            <p:nvPr/>
          </p:nvSpPr>
          <p:spPr>
            <a:xfrm>
              <a:off x="5164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3" name="Google Shape;8503;p27"/>
            <p:cNvSpPr/>
            <p:nvPr/>
          </p:nvSpPr>
          <p:spPr>
            <a:xfrm>
              <a:off x="5545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4" name="Google Shape;8504;p27"/>
            <p:cNvSpPr/>
            <p:nvPr/>
          </p:nvSpPr>
          <p:spPr>
            <a:xfrm>
              <a:off x="595925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5" name="Google Shape;8505;p27"/>
            <p:cNvSpPr/>
            <p:nvPr/>
          </p:nvSpPr>
          <p:spPr>
            <a:xfrm>
              <a:off x="63402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6" name="Google Shape;8506;p27"/>
            <p:cNvSpPr/>
            <p:nvPr/>
          </p:nvSpPr>
          <p:spPr>
            <a:xfrm>
              <a:off x="67377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7" name="Google Shape;8507;p27"/>
            <p:cNvSpPr/>
            <p:nvPr/>
          </p:nvSpPr>
          <p:spPr>
            <a:xfrm>
              <a:off x="7152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8" name="Google Shape;8508;p27"/>
            <p:cNvSpPr/>
            <p:nvPr/>
          </p:nvSpPr>
          <p:spPr>
            <a:xfrm>
              <a:off x="7533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9" name="Google Shape;8509;p27"/>
            <p:cNvSpPr/>
            <p:nvPr/>
          </p:nvSpPr>
          <p:spPr>
            <a:xfrm>
              <a:off x="794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0" name="Google Shape;8510;p27"/>
            <p:cNvSpPr/>
            <p:nvPr/>
          </p:nvSpPr>
          <p:spPr>
            <a:xfrm>
              <a:off x="83282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9"/>
                    <a:pt x="366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1" name="Google Shape;8511;p27"/>
            <p:cNvSpPr/>
            <p:nvPr/>
          </p:nvSpPr>
          <p:spPr>
            <a:xfrm>
              <a:off x="87257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2" name="Google Shape;8512;p27"/>
            <p:cNvSpPr/>
            <p:nvPr/>
          </p:nvSpPr>
          <p:spPr>
            <a:xfrm>
              <a:off x="9139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3" name="Google Shape;8513;p27"/>
            <p:cNvSpPr/>
            <p:nvPr/>
          </p:nvSpPr>
          <p:spPr>
            <a:xfrm>
              <a:off x="953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4" name="Google Shape;8514;p27"/>
            <p:cNvSpPr/>
            <p:nvPr/>
          </p:nvSpPr>
          <p:spPr>
            <a:xfrm>
              <a:off x="9934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3" y="389"/>
                    <a:pt x="389" y="303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5" name="Google Shape;8515;p27"/>
            <p:cNvSpPr/>
            <p:nvPr/>
          </p:nvSpPr>
          <p:spPr>
            <a:xfrm>
              <a:off x="10332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6" name="Google Shape;8516;p27"/>
            <p:cNvSpPr/>
            <p:nvPr/>
          </p:nvSpPr>
          <p:spPr>
            <a:xfrm>
              <a:off x="10729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7" name="Google Shape;8517;p27"/>
            <p:cNvSpPr/>
            <p:nvPr/>
          </p:nvSpPr>
          <p:spPr>
            <a:xfrm>
              <a:off x="11127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8" name="Google Shape;8518;p27"/>
            <p:cNvSpPr/>
            <p:nvPr/>
          </p:nvSpPr>
          <p:spPr>
            <a:xfrm>
              <a:off x="1152500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8" y="303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9" name="Google Shape;8519;p27"/>
            <p:cNvSpPr/>
            <p:nvPr/>
          </p:nvSpPr>
          <p:spPr>
            <a:xfrm>
              <a:off x="119227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3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0" name="Google Shape;8520;p27"/>
            <p:cNvSpPr/>
            <p:nvPr/>
          </p:nvSpPr>
          <p:spPr>
            <a:xfrm>
              <a:off x="12320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1" name="Google Shape;8521;p27"/>
            <p:cNvSpPr/>
            <p:nvPr/>
          </p:nvSpPr>
          <p:spPr>
            <a:xfrm>
              <a:off x="276225" y="12775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9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2" name="Google Shape;8522;p27"/>
            <p:cNvSpPr/>
            <p:nvPr/>
          </p:nvSpPr>
          <p:spPr>
            <a:xfrm>
              <a:off x="3176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3" name="Google Shape;8523;p27"/>
            <p:cNvSpPr/>
            <p:nvPr/>
          </p:nvSpPr>
          <p:spPr>
            <a:xfrm>
              <a:off x="3557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4" name="Google Shape;8524;p27"/>
            <p:cNvSpPr/>
            <p:nvPr/>
          </p:nvSpPr>
          <p:spPr>
            <a:xfrm>
              <a:off x="3971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5" name="Google Shape;8525;p27"/>
            <p:cNvSpPr/>
            <p:nvPr/>
          </p:nvSpPr>
          <p:spPr>
            <a:xfrm>
              <a:off x="4352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6" name="Google Shape;8526;p27"/>
            <p:cNvSpPr/>
            <p:nvPr/>
          </p:nvSpPr>
          <p:spPr>
            <a:xfrm>
              <a:off x="47500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7" name="Google Shape;8527;p27"/>
            <p:cNvSpPr/>
            <p:nvPr/>
          </p:nvSpPr>
          <p:spPr>
            <a:xfrm>
              <a:off x="5164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8" name="Google Shape;8528;p27"/>
            <p:cNvSpPr/>
            <p:nvPr/>
          </p:nvSpPr>
          <p:spPr>
            <a:xfrm>
              <a:off x="5545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9" name="Google Shape;8529;p27"/>
            <p:cNvSpPr/>
            <p:nvPr/>
          </p:nvSpPr>
          <p:spPr>
            <a:xfrm>
              <a:off x="5959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0" name="Google Shape;8530;p27"/>
            <p:cNvSpPr/>
            <p:nvPr/>
          </p:nvSpPr>
          <p:spPr>
            <a:xfrm>
              <a:off x="63402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1" name="Google Shape;8531;p27"/>
            <p:cNvSpPr/>
            <p:nvPr/>
          </p:nvSpPr>
          <p:spPr>
            <a:xfrm>
              <a:off x="67377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2" name="Google Shape;8532;p27"/>
            <p:cNvSpPr/>
            <p:nvPr/>
          </p:nvSpPr>
          <p:spPr>
            <a:xfrm>
              <a:off x="7152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3" name="Google Shape;8533;p27"/>
            <p:cNvSpPr/>
            <p:nvPr/>
          </p:nvSpPr>
          <p:spPr>
            <a:xfrm>
              <a:off x="7533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4" name="Google Shape;8534;p27"/>
            <p:cNvSpPr/>
            <p:nvPr/>
          </p:nvSpPr>
          <p:spPr>
            <a:xfrm>
              <a:off x="794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5" name="Google Shape;8535;p27"/>
            <p:cNvSpPr/>
            <p:nvPr/>
          </p:nvSpPr>
          <p:spPr>
            <a:xfrm>
              <a:off x="83282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6" name="Google Shape;8536;p27"/>
            <p:cNvSpPr/>
            <p:nvPr/>
          </p:nvSpPr>
          <p:spPr>
            <a:xfrm>
              <a:off x="87257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7" name="Google Shape;8537;p27"/>
            <p:cNvSpPr/>
            <p:nvPr/>
          </p:nvSpPr>
          <p:spPr>
            <a:xfrm>
              <a:off x="9139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8" name="Google Shape;8538;p27"/>
            <p:cNvSpPr/>
            <p:nvPr/>
          </p:nvSpPr>
          <p:spPr>
            <a:xfrm>
              <a:off x="953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9" name="Google Shape;8539;p27"/>
            <p:cNvSpPr/>
            <p:nvPr/>
          </p:nvSpPr>
          <p:spPr>
            <a:xfrm>
              <a:off x="9934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0" name="Google Shape;8540;p27"/>
            <p:cNvSpPr/>
            <p:nvPr/>
          </p:nvSpPr>
          <p:spPr>
            <a:xfrm>
              <a:off x="10332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1" name="Google Shape;8541;p27"/>
            <p:cNvSpPr/>
            <p:nvPr/>
          </p:nvSpPr>
          <p:spPr>
            <a:xfrm>
              <a:off x="10729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2" name="Google Shape;8542;p27"/>
            <p:cNvSpPr/>
            <p:nvPr/>
          </p:nvSpPr>
          <p:spPr>
            <a:xfrm>
              <a:off x="11127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3" name="Google Shape;8543;p27"/>
            <p:cNvSpPr/>
            <p:nvPr/>
          </p:nvSpPr>
          <p:spPr>
            <a:xfrm>
              <a:off x="1152500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4" name="Google Shape;8544;p27"/>
            <p:cNvSpPr/>
            <p:nvPr/>
          </p:nvSpPr>
          <p:spPr>
            <a:xfrm>
              <a:off x="119227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5" name="Google Shape;8545;p27"/>
            <p:cNvSpPr/>
            <p:nvPr/>
          </p:nvSpPr>
          <p:spPr>
            <a:xfrm>
              <a:off x="12320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6" name="Google Shape;8546;p27"/>
            <p:cNvSpPr/>
            <p:nvPr/>
          </p:nvSpPr>
          <p:spPr>
            <a:xfrm>
              <a:off x="276225" y="1243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7" name="Google Shape;8547;p27"/>
            <p:cNvSpPr/>
            <p:nvPr/>
          </p:nvSpPr>
          <p:spPr>
            <a:xfrm>
              <a:off x="3176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8" name="Google Shape;8548;p27"/>
            <p:cNvSpPr/>
            <p:nvPr/>
          </p:nvSpPr>
          <p:spPr>
            <a:xfrm>
              <a:off x="355750" y="1243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9" name="Google Shape;8549;p27"/>
            <p:cNvSpPr/>
            <p:nvPr/>
          </p:nvSpPr>
          <p:spPr>
            <a:xfrm>
              <a:off x="3971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0" name="Google Shape;8550;p27"/>
            <p:cNvSpPr/>
            <p:nvPr/>
          </p:nvSpPr>
          <p:spPr>
            <a:xfrm>
              <a:off x="43525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1" name="Google Shape;8551;p27"/>
            <p:cNvSpPr/>
            <p:nvPr/>
          </p:nvSpPr>
          <p:spPr>
            <a:xfrm>
              <a:off x="47500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2" name="Google Shape;8552;p27"/>
            <p:cNvSpPr/>
            <p:nvPr/>
          </p:nvSpPr>
          <p:spPr>
            <a:xfrm>
              <a:off x="5164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3" name="Google Shape;8553;p27"/>
            <p:cNvSpPr/>
            <p:nvPr/>
          </p:nvSpPr>
          <p:spPr>
            <a:xfrm>
              <a:off x="5545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4" name="Google Shape;8554;p27"/>
            <p:cNvSpPr/>
            <p:nvPr/>
          </p:nvSpPr>
          <p:spPr>
            <a:xfrm>
              <a:off x="5959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5" name="Google Shape;8555;p27"/>
            <p:cNvSpPr/>
            <p:nvPr/>
          </p:nvSpPr>
          <p:spPr>
            <a:xfrm>
              <a:off x="63402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6" name="Google Shape;8556;p27"/>
            <p:cNvSpPr/>
            <p:nvPr/>
          </p:nvSpPr>
          <p:spPr>
            <a:xfrm>
              <a:off x="67377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7" name="Google Shape;8557;p27"/>
            <p:cNvSpPr/>
            <p:nvPr/>
          </p:nvSpPr>
          <p:spPr>
            <a:xfrm>
              <a:off x="7152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8" name="Google Shape;8558;p27"/>
            <p:cNvSpPr/>
            <p:nvPr/>
          </p:nvSpPr>
          <p:spPr>
            <a:xfrm>
              <a:off x="7533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9" name="Google Shape;8559;p27"/>
            <p:cNvSpPr/>
            <p:nvPr/>
          </p:nvSpPr>
          <p:spPr>
            <a:xfrm>
              <a:off x="794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0" name="Google Shape;8560;p27"/>
            <p:cNvSpPr/>
            <p:nvPr/>
          </p:nvSpPr>
          <p:spPr>
            <a:xfrm>
              <a:off x="83282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1" name="Google Shape;8561;p27"/>
            <p:cNvSpPr/>
            <p:nvPr/>
          </p:nvSpPr>
          <p:spPr>
            <a:xfrm>
              <a:off x="87257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2" name="Google Shape;8562;p27"/>
            <p:cNvSpPr/>
            <p:nvPr/>
          </p:nvSpPr>
          <p:spPr>
            <a:xfrm>
              <a:off x="9139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3" name="Google Shape;8563;p27"/>
            <p:cNvSpPr/>
            <p:nvPr/>
          </p:nvSpPr>
          <p:spPr>
            <a:xfrm>
              <a:off x="953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4" name="Google Shape;8564;p27"/>
            <p:cNvSpPr/>
            <p:nvPr/>
          </p:nvSpPr>
          <p:spPr>
            <a:xfrm>
              <a:off x="9934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5" name="Google Shape;8565;p27"/>
            <p:cNvSpPr/>
            <p:nvPr/>
          </p:nvSpPr>
          <p:spPr>
            <a:xfrm>
              <a:off x="10332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6" name="Google Shape;8566;p27"/>
            <p:cNvSpPr/>
            <p:nvPr/>
          </p:nvSpPr>
          <p:spPr>
            <a:xfrm>
              <a:off x="10729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7" name="Google Shape;8567;p27"/>
            <p:cNvSpPr/>
            <p:nvPr/>
          </p:nvSpPr>
          <p:spPr>
            <a:xfrm>
              <a:off x="11127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8" name="Google Shape;8568;p27"/>
            <p:cNvSpPr/>
            <p:nvPr/>
          </p:nvSpPr>
          <p:spPr>
            <a:xfrm>
              <a:off x="1152500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9" name="Google Shape;8569;p27"/>
            <p:cNvSpPr/>
            <p:nvPr/>
          </p:nvSpPr>
          <p:spPr>
            <a:xfrm>
              <a:off x="119227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0" name="Google Shape;8570;p27"/>
            <p:cNvSpPr/>
            <p:nvPr/>
          </p:nvSpPr>
          <p:spPr>
            <a:xfrm>
              <a:off x="12320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1" name="Google Shape;8571;p27"/>
            <p:cNvSpPr/>
            <p:nvPr/>
          </p:nvSpPr>
          <p:spPr>
            <a:xfrm>
              <a:off x="276225" y="1209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2" name="Google Shape;8572;p27"/>
            <p:cNvSpPr/>
            <p:nvPr/>
          </p:nvSpPr>
          <p:spPr>
            <a:xfrm>
              <a:off x="3176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3" name="Google Shape;8573;p27"/>
            <p:cNvSpPr/>
            <p:nvPr/>
          </p:nvSpPr>
          <p:spPr>
            <a:xfrm>
              <a:off x="355750" y="1209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4" name="Google Shape;8574;p27"/>
            <p:cNvSpPr/>
            <p:nvPr/>
          </p:nvSpPr>
          <p:spPr>
            <a:xfrm>
              <a:off x="3971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3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5" name="Google Shape;8575;p27"/>
            <p:cNvSpPr/>
            <p:nvPr/>
          </p:nvSpPr>
          <p:spPr>
            <a:xfrm>
              <a:off x="43525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6" name="Google Shape;8576;p27"/>
            <p:cNvSpPr/>
            <p:nvPr/>
          </p:nvSpPr>
          <p:spPr>
            <a:xfrm>
              <a:off x="47500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7" name="Google Shape;8577;p27"/>
            <p:cNvSpPr/>
            <p:nvPr/>
          </p:nvSpPr>
          <p:spPr>
            <a:xfrm>
              <a:off x="5164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8" name="Google Shape;8578;p27"/>
            <p:cNvSpPr/>
            <p:nvPr/>
          </p:nvSpPr>
          <p:spPr>
            <a:xfrm>
              <a:off x="5545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9" name="Google Shape;8579;p27"/>
            <p:cNvSpPr/>
            <p:nvPr/>
          </p:nvSpPr>
          <p:spPr>
            <a:xfrm>
              <a:off x="5959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0" name="Google Shape;8580;p27"/>
            <p:cNvSpPr/>
            <p:nvPr/>
          </p:nvSpPr>
          <p:spPr>
            <a:xfrm>
              <a:off x="63402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1" name="Google Shape;8581;p27"/>
            <p:cNvSpPr/>
            <p:nvPr/>
          </p:nvSpPr>
          <p:spPr>
            <a:xfrm>
              <a:off x="67377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2" name="Google Shape;8582;p27"/>
            <p:cNvSpPr/>
            <p:nvPr/>
          </p:nvSpPr>
          <p:spPr>
            <a:xfrm>
              <a:off x="7152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3" name="Google Shape;8583;p27"/>
            <p:cNvSpPr/>
            <p:nvPr/>
          </p:nvSpPr>
          <p:spPr>
            <a:xfrm>
              <a:off x="7533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4" name="Google Shape;8584;p27"/>
            <p:cNvSpPr/>
            <p:nvPr/>
          </p:nvSpPr>
          <p:spPr>
            <a:xfrm>
              <a:off x="794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5" name="Google Shape;8585;p27"/>
            <p:cNvSpPr/>
            <p:nvPr/>
          </p:nvSpPr>
          <p:spPr>
            <a:xfrm>
              <a:off x="83282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6" name="Google Shape;8586;p27"/>
            <p:cNvSpPr/>
            <p:nvPr/>
          </p:nvSpPr>
          <p:spPr>
            <a:xfrm>
              <a:off x="87257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7" name="Google Shape;8587;p27"/>
            <p:cNvSpPr/>
            <p:nvPr/>
          </p:nvSpPr>
          <p:spPr>
            <a:xfrm>
              <a:off x="9139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8" name="Google Shape;8588;p27"/>
            <p:cNvSpPr/>
            <p:nvPr/>
          </p:nvSpPr>
          <p:spPr>
            <a:xfrm>
              <a:off x="953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9" name="Google Shape;8589;p27"/>
            <p:cNvSpPr/>
            <p:nvPr/>
          </p:nvSpPr>
          <p:spPr>
            <a:xfrm>
              <a:off x="9934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3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0" name="Google Shape;8590;p27"/>
            <p:cNvSpPr/>
            <p:nvPr/>
          </p:nvSpPr>
          <p:spPr>
            <a:xfrm>
              <a:off x="10332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1" name="Google Shape;8591;p27"/>
            <p:cNvSpPr/>
            <p:nvPr/>
          </p:nvSpPr>
          <p:spPr>
            <a:xfrm>
              <a:off x="10729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2" name="Google Shape;8592;p27"/>
            <p:cNvSpPr/>
            <p:nvPr/>
          </p:nvSpPr>
          <p:spPr>
            <a:xfrm>
              <a:off x="11127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3" name="Google Shape;8593;p27"/>
            <p:cNvSpPr/>
            <p:nvPr/>
          </p:nvSpPr>
          <p:spPr>
            <a:xfrm>
              <a:off x="1152500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4" name="Google Shape;8594;p27"/>
            <p:cNvSpPr/>
            <p:nvPr/>
          </p:nvSpPr>
          <p:spPr>
            <a:xfrm>
              <a:off x="119227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5" name="Google Shape;8595;p27"/>
            <p:cNvSpPr/>
            <p:nvPr/>
          </p:nvSpPr>
          <p:spPr>
            <a:xfrm>
              <a:off x="12320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6" name="Google Shape;8596;p27"/>
            <p:cNvSpPr/>
            <p:nvPr/>
          </p:nvSpPr>
          <p:spPr>
            <a:xfrm>
              <a:off x="276225" y="11753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7" name="Google Shape;8597;p27"/>
            <p:cNvSpPr/>
            <p:nvPr/>
          </p:nvSpPr>
          <p:spPr>
            <a:xfrm>
              <a:off x="3176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8" name="Google Shape;8598;p27"/>
            <p:cNvSpPr/>
            <p:nvPr/>
          </p:nvSpPr>
          <p:spPr>
            <a:xfrm>
              <a:off x="355750" y="11753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0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9" name="Google Shape;8599;p27"/>
            <p:cNvSpPr/>
            <p:nvPr/>
          </p:nvSpPr>
          <p:spPr>
            <a:xfrm>
              <a:off x="3971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0" name="Google Shape;8600;p27"/>
            <p:cNvSpPr/>
            <p:nvPr/>
          </p:nvSpPr>
          <p:spPr>
            <a:xfrm>
              <a:off x="435250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1" name="Google Shape;8601;p27"/>
            <p:cNvSpPr/>
            <p:nvPr/>
          </p:nvSpPr>
          <p:spPr>
            <a:xfrm>
              <a:off x="475025" y="11753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2" name="Google Shape;8602;p27"/>
            <p:cNvSpPr/>
            <p:nvPr/>
          </p:nvSpPr>
          <p:spPr>
            <a:xfrm>
              <a:off x="5164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3" name="Google Shape;8603;p27"/>
            <p:cNvSpPr/>
            <p:nvPr/>
          </p:nvSpPr>
          <p:spPr>
            <a:xfrm>
              <a:off x="5545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4" name="Google Shape;8604;p27"/>
            <p:cNvSpPr/>
            <p:nvPr/>
          </p:nvSpPr>
          <p:spPr>
            <a:xfrm>
              <a:off x="5959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5" name="Google Shape;8605;p27"/>
            <p:cNvSpPr/>
            <p:nvPr/>
          </p:nvSpPr>
          <p:spPr>
            <a:xfrm>
              <a:off x="63402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6" name="Google Shape;8606;p27"/>
            <p:cNvSpPr/>
            <p:nvPr/>
          </p:nvSpPr>
          <p:spPr>
            <a:xfrm>
              <a:off x="67377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7" name="Google Shape;8607;p27"/>
            <p:cNvSpPr/>
            <p:nvPr/>
          </p:nvSpPr>
          <p:spPr>
            <a:xfrm>
              <a:off x="7152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8" name="Google Shape;8608;p27"/>
            <p:cNvSpPr/>
            <p:nvPr/>
          </p:nvSpPr>
          <p:spPr>
            <a:xfrm>
              <a:off x="753300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9" name="Google Shape;8609;p27"/>
            <p:cNvSpPr/>
            <p:nvPr/>
          </p:nvSpPr>
          <p:spPr>
            <a:xfrm>
              <a:off x="794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0" name="Google Shape;8610;p27"/>
            <p:cNvSpPr/>
            <p:nvPr/>
          </p:nvSpPr>
          <p:spPr>
            <a:xfrm>
              <a:off x="8328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1" name="Google Shape;8611;p27"/>
            <p:cNvSpPr/>
            <p:nvPr/>
          </p:nvSpPr>
          <p:spPr>
            <a:xfrm>
              <a:off x="87257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2" name="Google Shape;8612;p27"/>
            <p:cNvSpPr/>
            <p:nvPr/>
          </p:nvSpPr>
          <p:spPr>
            <a:xfrm>
              <a:off x="9139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3" name="Google Shape;8613;p27"/>
            <p:cNvSpPr/>
            <p:nvPr/>
          </p:nvSpPr>
          <p:spPr>
            <a:xfrm>
              <a:off x="953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4" name="Google Shape;8614;p27"/>
            <p:cNvSpPr/>
            <p:nvPr/>
          </p:nvSpPr>
          <p:spPr>
            <a:xfrm>
              <a:off x="9934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5" name="Google Shape;8615;p27"/>
            <p:cNvSpPr/>
            <p:nvPr/>
          </p:nvSpPr>
          <p:spPr>
            <a:xfrm>
              <a:off x="10332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6" name="Google Shape;8616;p27"/>
            <p:cNvSpPr/>
            <p:nvPr/>
          </p:nvSpPr>
          <p:spPr>
            <a:xfrm>
              <a:off x="10729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7" name="Google Shape;8617;p27"/>
            <p:cNvSpPr/>
            <p:nvPr/>
          </p:nvSpPr>
          <p:spPr>
            <a:xfrm>
              <a:off x="11127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8" name="Google Shape;8618;p27"/>
            <p:cNvSpPr/>
            <p:nvPr/>
          </p:nvSpPr>
          <p:spPr>
            <a:xfrm>
              <a:off x="1152500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9" name="Google Shape;8619;p27"/>
            <p:cNvSpPr/>
            <p:nvPr/>
          </p:nvSpPr>
          <p:spPr>
            <a:xfrm>
              <a:off x="119227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0" name="Google Shape;8620;p27"/>
            <p:cNvSpPr/>
            <p:nvPr/>
          </p:nvSpPr>
          <p:spPr>
            <a:xfrm>
              <a:off x="12320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1" name="Google Shape;8621;p27"/>
            <p:cNvSpPr/>
            <p:nvPr/>
          </p:nvSpPr>
          <p:spPr>
            <a:xfrm>
              <a:off x="2364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2" name="Google Shape;8622;p27"/>
            <p:cNvSpPr/>
            <p:nvPr/>
          </p:nvSpPr>
          <p:spPr>
            <a:xfrm>
              <a:off x="276225" y="11412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3" name="Google Shape;8623;p27"/>
            <p:cNvSpPr/>
            <p:nvPr/>
          </p:nvSpPr>
          <p:spPr>
            <a:xfrm>
              <a:off x="3176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4" name="Google Shape;8624;p27"/>
            <p:cNvSpPr/>
            <p:nvPr/>
          </p:nvSpPr>
          <p:spPr>
            <a:xfrm>
              <a:off x="355750" y="11412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7"/>
                    <a:pt x="258" y="387"/>
                  </a:cubicBezTo>
                  <a:cubicBezTo>
                    <a:pt x="357" y="387"/>
                    <a:pt x="453" y="310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5" name="Google Shape;8625;p27"/>
            <p:cNvSpPr/>
            <p:nvPr/>
          </p:nvSpPr>
          <p:spPr>
            <a:xfrm>
              <a:off x="3971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6" name="Google Shape;8626;p27"/>
            <p:cNvSpPr/>
            <p:nvPr/>
          </p:nvSpPr>
          <p:spPr>
            <a:xfrm>
              <a:off x="43525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7" name="Google Shape;8627;p27"/>
            <p:cNvSpPr/>
            <p:nvPr/>
          </p:nvSpPr>
          <p:spPr>
            <a:xfrm>
              <a:off x="47500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8" name="Google Shape;8628;p27"/>
            <p:cNvSpPr/>
            <p:nvPr/>
          </p:nvSpPr>
          <p:spPr>
            <a:xfrm>
              <a:off x="5164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9" name="Google Shape;8629;p27"/>
            <p:cNvSpPr/>
            <p:nvPr/>
          </p:nvSpPr>
          <p:spPr>
            <a:xfrm>
              <a:off x="5545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0" name="Google Shape;8630;p27"/>
            <p:cNvSpPr/>
            <p:nvPr/>
          </p:nvSpPr>
          <p:spPr>
            <a:xfrm>
              <a:off x="5959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1" name="Google Shape;8631;p27"/>
            <p:cNvSpPr/>
            <p:nvPr/>
          </p:nvSpPr>
          <p:spPr>
            <a:xfrm>
              <a:off x="63402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2" name="Google Shape;8632;p27"/>
            <p:cNvSpPr/>
            <p:nvPr/>
          </p:nvSpPr>
          <p:spPr>
            <a:xfrm>
              <a:off x="6737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3" name="Google Shape;8633;p27"/>
            <p:cNvSpPr/>
            <p:nvPr/>
          </p:nvSpPr>
          <p:spPr>
            <a:xfrm>
              <a:off x="7152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4" name="Google Shape;8634;p27"/>
            <p:cNvSpPr/>
            <p:nvPr/>
          </p:nvSpPr>
          <p:spPr>
            <a:xfrm>
              <a:off x="7533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5" name="Google Shape;8635;p27"/>
            <p:cNvSpPr/>
            <p:nvPr/>
          </p:nvSpPr>
          <p:spPr>
            <a:xfrm>
              <a:off x="794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6" name="Google Shape;8636;p27"/>
            <p:cNvSpPr/>
            <p:nvPr/>
          </p:nvSpPr>
          <p:spPr>
            <a:xfrm>
              <a:off x="83282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7" name="Google Shape;8637;p27"/>
            <p:cNvSpPr/>
            <p:nvPr/>
          </p:nvSpPr>
          <p:spPr>
            <a:xfrm>
              <a:off x="87257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8" name="Google Shape;8638;p27"/>
            <p:cNvSpPr/>
            <p:nvPr/>
          </p:nvSpPr>
          <p:spPr>
            <a:xfrm>
              <a:off x="9139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9" name="Google Shape;8639;p27"/>
            <p:cNvSpPr/>
            <p:nvPr/>
          </p:nvSpPr>
          <p:spPr>
            <a:xfrm>
              <a:off x="953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0" name="Google Shape;8640;p27"/>
            <p:cNvSpPr/>
            <p:nvPr/>
          </p:nvSpPr>
          <p:spPr>
            <a:xfrm>
              <a:off x="9934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1" name="Google Shape;8641;p27"/>
            <p:cNvSpPr/>
            <p:nvPr/>
          </p:nvSpPr>
          <p:spPr>
            <a:xfrm>
              <a:off x="10332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2" name="Google Shape;8642;p27"/>
            <p:cNvSpPr/>
            <p:nvPr/>
          </p:nvSpPr>
          <p:spPr>
            <a:xfrm>
              <a:off x="10729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3" name="Google Shape;8643;p27"/>
            <p:cNvSpPr/>
            <p:nvPr/>
          </p:nvSpPr>
          <p:spPr>
            <a:xfrm>
              <a:off x="11127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4" name="Google Shape;8644;p27"/>
            <p:cNvSpPr/>
            <p:nvPr/>
          </p:nvSpPr>
          <p:spPr>
            <a:xfrm>
              <a:off x="1152500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5" name="Google Shape;8645;p27"/>
            <p:cNvSpPr/>
            <p:nvPr/>
          </p:nvSpPr>
          <p:spPr>
            <a:xfrm>
              <a:off x="119227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6" name="Google Shape;8646;p27"/>
            <p:cNvSpPr/>
            <p:nvPr/>
          </p:nvSpPr>
          <p:spPr>
            <a:xfrm>
              <a:off x="12320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7" name="Google Shape;8647;p27"/>
            <p:cNvSpPr/>
            <p:nvPr/>
          </p:nvSpPr>
          <p:spPr>
            <a:xfrm>
              <a:off x="2364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8" name="Google Shape;8648;p27"/>
            <p:cNvSpPr/>
            <p:nvPr/>
          </p:nvSpPr>
          <p:spPr>
            <a:xfrm>
              <a:off x="2762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9" name="Google Shape;8649;p27"/>
            <p:cNvSpPr/>
            <p:nvPr/>
          </p:nvSpPr>
          <p:spPr>
            <a:xfrm>
              <a:off x="3176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0" name="Google Shape;8650;p27"/>
            <p:cNvSpPr/>
            <p:nvPr/>
          </p:nvSpPr>
          <p:spPr>
            <a:xfrm>
              <a:off x="355750" y="110707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1" name="Google Shape;8651;p27"/>
            <p:cNvSpPr/>
            <p:nvPr/>
          </p:nvSpPr>
          <p:spPr>
            <a:xfrm>
              <a:off x="3971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2" name="Google Shape;8652;p27"/>
            <p:cNvSpPr/>
            <p:nvPr/>
          </p:nvSpPr>
          <p:spPr>
            <a:xfrm>
              <a:off x="43525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3" name="Google Shape;8653;p27"/>
            <p:cNvSpPr/>
            <p:nvPr/>
          </p:nvSpPr>
          <p:spPr>
            <a:xfrm>
              <a:off x="47500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4" name="Google Shape;8654;p27"/>
            <p:cNvSpPr/>
            <p:nvPr/>
          </p:nvSpPr>
          <p:spPr>
            <a:xfrm>
              <a:off x="5164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5" name="Google Shape;8655;p27"/>
            <p:cNvSpPr/>
            <p:nvPr/>
          </p:nvSpPr>
          <p:spPr>
            <a:xfrm>
              <a:off x="5545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6" name="Google Shape;8656;p27"/>
            <p:cNvSpPr/>
            <p:nvPr/>
          </p:nvSpPr>
          <p:spPr>
            <a:xfrm>
              <a:off x="5959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7" name="Google Shape;8657;p27"/>
            <p:cNvSpPr/>
            <p:nvPr/>
          </p:nvSpPr>
          <p:spPr>
            <a:xfrm>
              <a:off x="6340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8" name="Google Shape;8658;p27"/>
            <p:cNvSpPr/>
            <p:nvPr/>
          </p:nvSpPr>
          <p:spPr>
            <a:xfrm>
              <a:off x="6737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9" name="Google Shape;8659;p27"/>
            <p:cNvSpPr/>
            <p:nvPr/>
          </p:nvSpPr>
          <p:spPr>
            <a:xfrm>
              <a:off x="7152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0" name="Google Shape;8660;p27"/>
            <p:cNvSpPr/>
            <p:nvPr/>
          </p:nvSpPr>
          <p:spPr>
            <a:xfrm>
              <a:off x="7533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1" name="Google Shape;8661;p27"/>
            <p:cNvSpPr/>
            <p:nvPr/>
          </p:nvSpPr>
          <p:spPr>
            <a:xfrm>
              <a:off x="794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2" name="Google Shape;8662;p27"/>
            <p:cNvSpPr/>
            <p:nvPr/>
          </p:nvSpPr>
          <p:spPr>
            <a:xfrm>
              <a:off x="83282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3" name="Google Shape;8663;p27"/>
            <p:cNvSpPr/>
            <p:nvPr/>
          </p:nvSpPr>
          <p:spPr>
            <a:xfrm>
              <a:off x="87257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4" name="Google Shape;8664;p27"/>
            <p:cNvSpPr/>
            <p:nvPr/>
          </p:nvSpPr>
          <p:spPr>
            <a:xfrm>
              <a:off x="9139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5" name="Google Shape;8665;p27"/>
            <p:cNvSpPr/>
            <p:nvPr/>
          </p:nvSpPr>
          <p:spPr>
            <a:xfrm>
              <a:off x="953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6" name="Google Shape;8666;p27"/>
            <p:cNvSpPr/>
            <p:nvPr/>
          </p:nvSpPr>
          <p:spPr>
            <a:xfrm>
              <a:off x="9934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7" name="Google Shape;8667;p27"/>
            <p:cNvSpPr/>
            <p:nvPr/>
          </p:nvSpPr>
          <p:spPr>
            <a:xfrm>
              <a:off x="10332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8" name="Google Shape;8668;p27"/>
            <p:cNvSpPr/>
            <p:nvPr/>
          </p:nvSpPr>
          <p:spPr>
            <a:xfrm>
              <a:off x="10729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9" name="Google Shape;8669;p27"/>
            <p:cNvSpPr/>
            <p:nvPr/>
          </p:nvSpPr>
          <p:spPr>
            <a:xfrm>
              <a:off x="11127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0" name="Google Shape;8670;p27"/>
            <p:cNvSpPr/>
            <p:nvPr/>
          </p:nvSpPr>
          <p:spPr>
            <a:xfrm>
              <a:off x="1152500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1" name="Google Shape;8671;p27"/>
            <p:cNvSpPr/>
            <p:nvPr/>
          </p:nvSpPr>
          <p:spPr>
            <a:xfrm>
              <a:off x="119227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2" name="Google Shape;8672;p27"/>
            <p:cNvSpPr/>
            <p:nvPr/>
          </p:nvSpPr>
          <p:spPr>
            <a:xfrm>
              <a:off x="12320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3" name="Google Shape;8673;p27"/>
            <p:cNvSpPr/>
            <p:nvPr/>
          </p:nvSpPr>
          <p:spPr>
            <a:xfrm>
              <a:off x="2364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4" name="Google Shape;8674;p27"/>
            <p:cNvSpPr/>
            <p:nvPr/>
          </p:nvSpPr>
          <p:spPr>
            <a:xfrm>
              <a:off x="2762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5" name="Google Shape;8675;p27"/>
            <p:cNvSpPr/>
            <p:nvPr/>
          </p:nvSpPr>
          <p:spPr>
            <a:xfrm>
              <a:off x="3176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6" name="Google Shape;8676;p27"/>
            <p:cNvSpPr/>
            <p:nvPr/>
          </p:nvSpPr>
          <p:spPr>
            <a:xfrm>
              <a:off x="3557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7" name="Google Shape;8677;p27"/>
            <p:cNvSpPr/>
            <p:nvPr/>
          </p:nvSpPr>
          <p:spPr>
            <a:xfrm>
              <a:off x="3971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8" name="Google Shape;8678;p27"/>
            <p:cNvSpPr/>
            <p:nvPr/>
          </p:nvSpPr>
          <p:spPr>
            <a:xfrm>
              <a:off x="4352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9" name="Google Shape;8679;p27"/>
            <p:cNvSpPr/>
            <p:nvPr/>
          </p:nvSpPr>
          <p:spPr>
            <a:xfrm>
              <a:off x="47500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0" name="Google Shape;8680;p27"/>
            <p:cNvSpPr/>
            <p:nvPr/>
          </p:nvSpPr>
          <p:spPr>
            <a:xfrm>
              <a:off x="5164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1" name="Google Shape;8681;p27"/>
            <p:cNvSpPr/>
            <p:nvPr/>
          </p:nvSpPr>
          <p:spPr>
            <a:xfrm>
              <a:off x="5545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2" name="Google Shape;8682;p27"/>
            <p:cNvSpPr/>
            <p:nvPr/>
          </p:nvSpPr>
          <p:spPr>
            <a:xfrm>
              <a:off x="5959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3" name="Google Shape;8683;p27"/>
            <p:cNvSpPr/>
            <p:nvPr/>
          </p:nvSpPr>
          <p:spPr>
            <a:xfrm>
              <a:off x="6340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4" name="Google Shape;8684;p27"/>
            <p:cNvSpPr/>
            <p:nvPr/>
          </p:nvSpPr>
          <p:spPr>
            <a:xfrm>
              <a:off x="6737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5" name="Google Shape;8685;p27"/>
            <p:cNvSpPr/>
            <p:nvPr/>
          </p:nvSpPr>
          <p:spPr>
            <a:xfrm>
              <a:off x="7152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6" name="Google Shape;8686;p27"/>
            <p:cNvSpPr/>
            <p:nvPr/>
          </p:nvSpPr>
          <p:spPr>
            <a:xfrm>
              <a:off x="7533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7" name="Google Shape;8687;p27"/>
            <p:cNvSpPr/>
            <p:nvPr/>
          </p:nvSpPr>
          <p:spPr>
            <a:xfrm>
              <a:off x="794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8" name="Google Shape;8688;p27"/>
            <p:cNvSpPr/>
            <p:nvPr/>
          </p:nvSpPr>
          <p:spPr>
            <a:xfrm>
              <a:off x="83282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9" name="Google Shape;8689;p27"/>
            <p:cNvSpPr/>
            <p:nvPr/>
          </p:nvSpPr>
          <p:spPr>
            <a:xfrm>
              <a:off x="87257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0" name="Google Shape;8690;p27"/>
            <p:cNvSpPr/>
            <p:nvPr/>
          </p:nvSpPr>
          <p:spPr>
            <a:xfrm>
              <a:off x="9139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1" name="Google Shape;8691;p27"/>
            <p:cNvSpPr/>
            <p:nvPr/>
          </p:nvSpPr>
          <p:spPr>
            <a:xfrm>
              <a:off x="953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2" name="Google Shape;8692;p27"/>
            <p:cNvSpPr/>
            <p:nvPr/>
          </p:nvSpPr>
          <p:spPr>
            <a:xfrm>
              <a:off x="9934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3" name="Google Shape;8693;p27"/>
            <p:cNvSpPr/>
            <p:nvPr/>
          </p:nvSpPr>
          <p:spPr>
            <a:xfrm>
              <a:off x="10332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4" name="Google Shape;8694;p27"/>
            <p:cNvSpPr/>
            <p:nvPr/>
          </p:nvSpPr>
          <p:spPr>
            <a:xfrm>
              <a:off x="10729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5" name="Google Shape;8695;p27"/>
            <p:cNvSpPr/>
            <p:nvPr/>
          </p:nvSpPr>
          <p:spPr>
            <a:xfrm>
              <a:off x="11127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6" name="Google Shape;8696;p27"/>
            <p:cNvSpPr/>
            <p:nvPr/>
          </p:nvSpPr>
          <p:spPr>
            <a:xfrm>
              <a:off x="1152500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7" name="Google Shape;8697;p27"/>
            <p:cNvSpPr/>
            <p:nvPr/>
          </p:nvSpPr>
          <p:spPr>
            <a:xfrm>
              <a:off x="119227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8" name="Google Shape;8698;p27"/>
            <p:cNvSpPr/>
            <p:nvPr/>
          </p:nvSpPr>
          <p:spPr>
            <a:xfrm>
              <a:off x="12320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9" name="Google Shape;8699;p27"/>
            <p:cNvSpPr/>
            <p:nvPr/>
          </p:nvSpPr>
          <p:spPr>
            <a:xfrm>
              <a:off x="2364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0" name="Google Shape;8700;p27"/>
            <p:cNvSpPr/>
            <p:nvPr/>
          </p:nvSpPr>
          <p:spPr>
            <a:xfrm>
              <a:off x="2762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1" name="Google Shape;8701;p27"/>
            <p:cNvSpPr/>
            <p:nvPr/>
          </p:nvSpPr>
          <p:spPr>
            <a:xfrm>
              <a:off x="3176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2" name="Google Shape;8702;p27"/>
            <p:cNvSpPr/>
            <p:nvPr/>
          </p:nvSpPr>
          <p:spPr>
            <a:xfrm>
              <a:off x="3557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3" name="Google Shape;8703;p27"/>
            <p:cNvSpPr/>
            <p:nvPr/>
          </p:nvSpPr>
          <p:spPr>
            <a:xfrm>
              <a:off x="3971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4" name="Google Shape;8704;p27"/>
            <p:cNvSpPr/>
            <p:nvPr/>
          </p:nvSpPr>
          <p:spPr>
            <a:xfrm>
              <a:off x="4352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5" name="Google Shape;8705;p27"/>
            <p:cNvSpPr/>
            <p:nvPr/>
          </p:nvSpPr>
          <p:spPr>
            <a:xfrm>
              <a:off x="47500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6" name="Google Shape;8706;p27"/>
            <p:cNvSpPr/>
            <p:nvPr/>
          </p:nvSpPr>
          <p:spPr>
            <a:xfrm>
              <a:off x="5164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7" name="Google Shape;8707;p27"/>
            <p:cNvSpPr/>
            <p:nvPr/>
          </p:nvSpPr>
          <p:spPr>
            <a:xfrm>
              <a:off x="5545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8" name="Google Shape;8708;p27"/>
            <p:cNvSpPr/>
            <p:nvPr/>
          </p:nvSpPr>
          <p:spPr>
            <a:xfrm>
              <a:off x="5959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9" name="Google Shape;8709;p27"/>
            <p:cNvSpPr/>
            <p:nvPr/>
          </p:nvSpPr>
          <p:spPr>
            <a:xfrm>
              <a:off x="6340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0" name="Google Shape;8710;p27"/>
            <p:cNvSpPr/>
            <p:nvPr/>
          </p:nvSpPr>
          <p:spPr>
            <a:xfrm>
              <a:off x="6737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1" name="Google Shape;8711;p27"/>
            <p:cNvSpPr/>
            <p:nvPr/>
          </p:nvSpPr>
          <p:spPr>
            <a:xfrm>
              <a:off x="7152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2" name="Google Shape;8712;p27"/>
            <p:cNvSpPr/>
            <p:nvPr/>
          </p:nvSpPr>
          <p:spPr>
            <a:xfrm>
              <a:off x="7533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3" name="Google Shape;8713;p27"/>
            <p:cNvSpPr/>
            <p:nvPr/>
          </p:nvSpPr>
          <p:spPr>
            <a:xfrm>
              <a:off x="794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4" name="Google Shape;8714;p27"/>
            <p:cNvSpPr/>
            <p:nvPr/>
          </p:nvSpPr>
          <p:spPr>
            <a:xfrm>
              <a:off x="83282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5" name="Google Shape;8715;p27"/>
            <p:cNvSpPr/>
            <p:nvPr/>
          </p:nvSpPr>
          <p:spPr>
            <a:xfrm>
              <a:off x="87257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6" name="Google Shape;8716;p27"/>
            <p:cNvSpPr/>
            <p:nvPr/>
          </p:nvSpPr>
          <p:spPr>
            <a:xfrm>
              <a:off x="9139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7" name="Google Shape;8717;p27"/>
            <p:cNvSpPr/>
            <p:nvPr/>
          </p:nvSpPr>
          <p:spPr>
            <a:xfrm>
              <a:off x="953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8" name="Google Shape;8718;p27"/>
            <p:cNvSpPr/>
            <p:nvPr/>
          </p:nvSpPr>
          <p:spPr>
            <a:xfrm>
              <a:off x="9934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3" y="388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9" name="Google Shape;8719;p27"/>
            <p:cNvSpPr/>
            <p:nvPr/>
          </p:nvSpPr>
          <p:spPr>
            <a:xfrm>
              <a:off x="10332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0" name="Google Shape;8720;p27"/>
            <p:cNvSpPr/>
            <p:nvPr/>
          </p:nvSpPr>
          <p:spPr>
            <a:xfrm>
              <a:off x="10729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1" name="Google Shape;8721;p27"/>
            <p:cNvSpPr/>
            <p:nvPr/>
          </p:nvSpPr>
          <p:spPr>
            <a:xfrm>
              <a:off x="11127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2" name="Google Shape;8722;p27"/>
            <p:cNvSpPr/>
            <p:nvPr/>
          </p:nvSpPr>
          <p:spPr>
            <a:xfrm>
              <a:off x="1152500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3" name="Google Shape;8723;p27"/>
            <p:cNvSpPr/>
            <p:nvPr/>
          </p:nvSpPr>
          <p:spPr>
            <a:xfrm>
              <a:off x="119227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3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4" name="Google Shape;8724;p27"/>
            <p:cNvSpPr/>
            <p:nvPr/>
          </p:nvSpPr>
          <p:spPr>
            <a:xfrm>
              <a:off x="12320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5" name="Google Shape;8725;p27"/>
            <p:cNvSpPr/>
            <p:nvPr/>
          </p:nvSpPr>
          <p:spPr>
            <a:xfrm>
              <a:off x="2364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6" name="Google Shape;8726;p27"/>
            <p:cNvSpPr/>
            <p:nvPr/>
          </p:nvSpPr>
          <p:spPr>
            <a:xfrm>
              <a:off x="276225" y="10048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7" name="Google Shape;8727;p27"/>
            <p:cNvSpPr/>
            <p:nvPr/>
          </p:nvSpPr>
          <p:spPr>
            <a:xfrm>
              <a:off x="3176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8" name="Google Shape;8728;p27"/>
            <p:cNvSpPr/>
            <p:nvPr/>
          </p:nvSpPr>
          <p:spPr>
            <a:xfrm>
              <a:off x="355750" y="10047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2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9" name="Google Shape;8729;p27"/>
            <p:cNvSpPr/>
            <p:nvPr/>
          </p:nvSpPr>
          <p:spPr>
            <a:xfrm>
              <a:off x="3971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0" name="Google Shape;8730;p27"/>
            <p:cNvSpPr/>
            <p:nvPr/>
          </p:nvSpPr>
          <p:spPr>
            <a:xfrm>
              <a:off x="435250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1" name="Google Shape;8731;p27"/>
            <p:cNvSpPr/>
            <p:nvPr/>
          </p:nvSpPr>
          <p:spPr>
            <a:xfrm>
              <a:off x="475025" y="10048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2" name="Google Shape;8732;p27"/>
            <p:cNvSpPr/>
            <p:nvPr/>
          </p:nvSpPr>
          <p:spPr>
            <a:xfrm>
              <a:off x="5164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3" name="Google Shape;8733;p27"/>
            <p:cNvSpPr/>
            <p:nvPr/>
          </p:nvSpPr>
          <p:spPr>
            <a:xfrm>
              <a:off x="5545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4" name="Google Shape;8734;p27"/>
            <p:cNvSpPr/>
            <p:nvPr/>
          </p:nvSpPr>
          <p:spPr>
            <a:xfrm>
              <a:off x="5959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5" name="Google Shape;8735;p27"/>
            <p:cNvSpPr/>
            <p:nvPr/>
          </p:nvSpPr>
          <p:spPr>
            <a:xfrm>
              <a:off x="63402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6" name="Google Shape;8736;p27"/>
            <p:cNvSpPr/>
            <p:nvPr/>
          </p:nvSpPr>
          <p:spPr>
            <a:xfrm>
              <a:off x="6737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7" name="Google Shape;8737;p27"/>
            <p:cNvSpPr/>
            <p:nvPr/>
          </p:nvSpPr>
          <p:spPr>
            <a:xfrm>
              <a:off x="7152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8" name="Google Shape;8738;p27"/>
            <p:cNvSpPr/>
            <p:nvPr/>
          </p:nvSpPr>
          <p:spPr>
            <a:xfrm>
              <a:off x="753300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9" name="Google Shape;8739;p27"/>
            <p:cNvSpPr/>
            <p:nvPr/>
          </p:nvSpPr>
          <p:spPr>
            <a:xfrm>
              <a:off x="794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0" name="Google Shape;8740;p27"/>
            <p:cNvSpPr/>
            <p:nvPr/>
          </p:nvSpPr>
          <p:spPr>
            <a:xfrm>
              <a:off x="8328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1" name="Google Shape;8741;p27"/>
            <p:cNvSpPr/>
            <p:nvPr/>
          </p:nvSpPr>
          <p:spPr>
            <a:xfrm>
              <a:off x="87257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1" y="1"/>
                    <a:pt x="260" y="1"/>
                  </a:cubicBezTo>
                  <a:cubicBezTo>
                    <a:pt x="259" y="1"/>
                    <a:pt x="258" y="1"/>
                    <a:pt x="258" y="1"/>
                  </a:cubicBezTo>
                  <a:cubicBezTo>
                    <a:pt x="86" y="1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2" name="Google Shape;8742;p27"/>
            <p:cNvSpPr/>
            <p:nvPr/>
          </p:nvSpPr>
          <p:spPr>
            <a:xfrm>
              <a:off x="9139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3" name="Google Shape;8743;p27"/>
            <p:cNvSpPr/>
            <p:nvPr/>
          </p:nvSpPr>
          <p:spPr>
            <a:xfrm>
              <a:off x="953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4" name="Google Shape;8744;p27"/>
            <p:cNvSpPr/>
            <p:nvPr/>
          </p:nvSpPr>
          <p:spPr>
            <a:xfrm>
              <a:off x="9934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3" y="388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5" name="Google Shape;8745;p27"/>
            <p:cNvSpPr/>
            <p:nvPr/>
          </p:nvSpPr>
          <p:spPr>
            <a:xfrm>
              <a:off x="10332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6" name="Google Shape;8746;p27"/>
            <p:cNvSpPr/>
            <p:nvPr/>
          </p:nvSpPr>
          <p:spPr>
            <a:xfrm>
              <a:off x="10729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7" name="Google Shape;8747;p27"/>
            <p:cNvSpPr/>
            <p:nvPr/>
          </p:nvSpPr>
          <p:spPr>
            <a:xfrm>
              <a:off x="11127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8" name="Google Shape;8748;p27"/>
            <p:cNvSpPr/>
            <p:nvPr/>
          </p:nvSpPr>
          <p:spPr>
            <a:xfrm>
              <a:off x="1152500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9" name="Google Shape;8749;p27"/>
            <p:cNvSpPr/>
            <p:nvPr/>
          </p:nvSpPr>
          <p:spPr>
            <a:xfrm>
              <a:off x="119227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3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0" name="Google Shape;8750;p27"/>
            <p:cNvSpPr/>
            <p:nvPr/>
          </p:nvSpPr>
          <p:spPr>
            <a:xfrm>
              <a:off x="12320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1" name="Google Shape;8751;p27"/>
            <p:cNvSpPr/>
            <p:nvPr/>
          </p:nvSpPr>
          <p:spPr>
            <a:xfrm>
              <a:off x="276225" y="9707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2" name="Google Shape;8752;p27"/>
            <p:cNvSpPr/>
            <p:nvPr/>
          </p:nvSpPr>
          <p:spPr>
            <a:xfrm>
              <a:off x="3176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3" name="Google Shape;8753;p27"/>
            <p:cNvSpPr/>
            <p:nvPr/>
          </p:nvSpPr>
          <p:spPr>
            <a:xfrm>
              <a:off x="355750" y="97065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4" name="Google Shape;8754;p27"/>
            <p:cNvSpPr/>
            <p:nvPr/>
          </p:nvSpPr>
          <p:spPr>
            <a:xfrm>
              <a:off x="3971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5" name="Google Shape;8755;p27"/>
            <p:cNvSpPr/>
            <p:nvPr/>
          </p:nvSpPr>
          <p:spPr>
            <a:xfrm>
              <a:off x="43525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6" name="Google Shape;8756;p27"/>
            <p:cNvSpPr/>
            <p:nvPr/>
          </p:nvSpPr>
          <p:spPr>
            <a:xfrm>
              <a:off x="47500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7" name="Google Shape;8757;p27"/>
            <p:cNvSpPr/>
            <p:nvPr/>
          </p:nvSpPr>
          <p:spPr>
            <a:xfrm>
              <a:off x="5164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8" name="Google Shape;8758;p27"/>
            <p:cNvSpPr/>
            <p:nvPr/>
          </p:nvSpPr>
          <p:spPr>
            <a:xfrm>
              <a:off x="5545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9" name="Google Shape;8759;p27"/>
            <p:cNvSpPr/>
            <p:nvPr/>
          </p:nvSpPr>
          <p:spPr>
            <a:xfrm>
              <a:off x="5959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0" name="Google Shape;8760;p27"/>
            <p:cNvSpPr/>
            <p:nvPr/>
          </p:nvSpPr>
          <p:spPr>
            <a:xfrm>
              <a:off x="63402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1" name="Google Shape;8761;p27"/>
            <p:cNvSpPr/>
            <p:nvPr/>
          </p:nvSpPr>
          <p:spPr>
            <a:xfrm>
              <a:off x="67377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2" name="Google Shape;8762;p27"/>
            <p:cNvSpPr/>
            <p:nvPr/>
          </p:nvSpPr>
          <p:spPr>
            <a:xfrm>
              <a:off x="7152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3" name="Google Shape;8763;p27"/>
            <p:cNvSpPr/>
            <p:nvPr/>
          </p:nvSpPr>
          <p:spPr>
            <a:xfrm>
              <a:off x="7533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4" name="Google Shape;8764;p27"/>
            <p:cNvSpPr/>
            <p:nvPr/>
          </p:nvSpPr>
          <p:spPr>
            <a:xfrm>
              <a:off x="794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5" name="Google Shape;8765;p27"/>
            <p:cNvSpPr/>
            <p:nvPr/>
          </p:nvSpPr>
          <p:spPr>
            <a:xfrm>
              <a:off x="83282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6" name="Google Shape;8766;p27"/>
            <p:cNvSpPr/>
            <p:nvPr/>
          </p:nvSpPr>
          <p:spPr>
            <a:xfrm>
              <a:off x="87257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7" name="Google Shape;8767;p27"/>
            <p:cNvSpPr/>
            <p:nvPr/>
          </p:nvSpPr>
          <p:spPr>
            <a:xfrm>
              <a:off x="9139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8" name="Google Shape;8768;p27"/>
            <p:cNvSpPr/>
            <p:nvPr/>
          </p:nvSpPr>
          <p:spPr>
            <a:xfrm>
              <a:off x="953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9" name="Google Shape;8769;p27"/>
            <p:cNvSpPr/>
            <p:nvPr/>
          </p:nvSpPr>
          <p:spPr>
            <a:xfrm>
              <a:off x="9934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0" name="Google Shape;8770;p27"/>
            <p:cNvSpPr/>
            <p:nvPr/>
          </p:nvSpPr>
          <p:spPr>
            <a:xfrm>
              <a:off x="10332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1" name="Google Shape;8771;p27"/>
            <p:cNvSpPr/>
            <p:nvPr/>
          </p:nvSpPr>
          <p:spPr>
            <a:xfrm>
              <a:off x="10729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2" name="Google Shape;8772;p27"/>
            <p:cNvSpPr/>
            <p:nvPr/>
          </p:nvSpPr>
          <p:spPr>
            <a:xfrm>
              <a:off x="11127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3" name="Google Shape;8773;p27"/>
            <p:cNvSpPr/>
            <p:nvPr/>
          </p:nvSpPr>
          <p:spPr>
            <a:xfrm>
              <a:off x="1152500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4" name="Google Shape;8774;p27"/>
            <p:cNvSpPr/>
            <p:nvPr/>
          </p:nvSpPr>
          <p:spPr>
            <a:xfrm>
              <a:off x="119227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5" name="Google Shape;8775;p27"/>
            <p:cNvSpPr/>
            <p:nvPr/>
          </p:nvSpPr>
          <p:spPr>
            <a:xfrm>
              <a:off x="12320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6" name="Google Shape;8776;p27"/>
            <p:cNvSpPr/>
            <p:nvPr/>
          </p:nvSpPr>
          <p:spPr>
            <a:xfrm>
              <a:off x="276225" y="9366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7" name="Google Shape;8777;p27"/>
            <p:cNvSpPr/>
            <p:nvPr/>
          </p:nvSpPr>
          <p:spPr>
            <a:xfrm>
              <a:off x="3176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8" name="Google Shape;8778;p27"/>
            <p:cNvSpPr/>
            <p:nvPr/>
          </p:nvSpPr>
          <p:spPr>
            <a:xfrm>
              <a:off x="355750" y="936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9" name="Google Shape;8779;p27"/>
            <p:cNvSpPr/>
            <p:nvPr/>
          </p:nvSpPr>
          <p:spPr>
            <a:xfrm>
              <a:off x="3971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0" name="Google Shape;8780;p27"/>
            <p:cNvSpPr/>
            <p:nvPr/>
          </p:nvSpPr>
          <p:spPr>
            <a:xfrm>
              <a:off x="435250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1" name="Google Shape;8781;p27"/>
            <p:cNvSpPr/>
            <p:nvPr/>
          </p:nvSpPr>
          <p:spPr>
            <a:xfrm>
              <a:off x="475025" y="9366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2" name="Google Shape;8782;p27"/>
            <p:cNvSpPr/>
            <p:nvPr/>
          </p:nvSpPr>
          <p:spPr>
            <a:xfrm>
              <a:off x="5164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3" name="Google Shape;8783;p27"/>
            <p:cNvSpPr/>
            <p:nvPr/>
          </p:nvSpPr>
          <p:spPr>
            <a:xfrm>
              <a:off x="5545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4" name="Google Shape;8784;p27"/>
            <p:cNvSpPr/>
            <p:nvPr/>
          </p:nvSpPr>
          <p:spPr>
            <a:xfrm>
              <a:off x="5959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5" name="Google Shape;8785;p27"/>
            <p:cNvSpPr/>
            <p:nvPr/>
          </p:nvSpPr>
          <p:spPr>
            <a:xfrm>
              <a:off x="63402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6" name="Google Shape;8786;p27"/>
            <p:cNvSpPr/>
            <p:nvPr/>
          </p:nvSpPr>
          <p:spPr>
            <a:xfrm>
              <a:off x="67377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7" name="Google Shape;8787;p27"/>
            <p:cNvSpPr/>
            <p:nvPr/>
          </p:nvSpPr>
          <p:spPr>
            <a:xfrm>
              <a:off x="7152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8" name="Google Shape;8788;p27"/>
            <p:cNvSpPr/>
            <p:nvPr/>
          </p:nvSpPr>
          <p:spPr>
            <a:xfrm>
              <a:off x="753300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9" name="Google Shape;8789;p27"/>
            <p:cNvSpPr/>
            <p:nvPr/>
          </p:nvSpPr>
          <p:spPr>
            <a:xfrm>
              <a:off x="794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0" name="Google Shape;8790;p27"/>
            <p:cNvSpPr/>
            <p:nvPr/>
          </p:nvSpPr>
          <p:spPr>
            <a:xfrm>
              <a:off x="8328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1" name="Google Shape;8791;p27"/>
            <p:cNvSpPr/>
            <p:nvPr/>
          </p:nvSpPr>
          <p:spPr>
            <a:xfrm>
              <a:off x="87257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2" name="Google Shape;8792;p27"/>
            <p:cNvSpPr/>
            <p:nvPr/>
          </p:nvSpPr>
          <p:spPr>
            <a:xfrm>
              <a:off x="9139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3" name="Google Shape;8793;p27"/>
            <p:cNvSpPr/>
            <p:nvPr/>
          </p:nvSpPr>
          <p:spPr>
            <a:xfrm>
              <a:off x="953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4" name="Google Shape;8794;p27"/>
            <p:cNvSpPr/>
            <p:nvPr/>
          </p:nvSpPr>
          <p:spPr>
            <a:xfrm>
              <a:off x="9934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5" name="Google Shape;8795;p27"/>
            <p:cNvSpPr/>
            <p:nvPr/>
          </p:nvSpPr>
          <p:spPr>
            <a:xfrm>
              <a:off x="10332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6" name="Google Shape;8796;p27"/>
            <p:cNvSpPr/>
            <p:nvPr/>
          </p:nvSpPr>
          <p:spPr>
            <a:xfrm>
              <a:off x="10729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7" name="Google Shape;8797;p27"/>
            <p:cNvSpPr/>
            <p:nvPr/>
          </p:nvSpPr>
          <p:spPr>
            <a:xfrm>
              <a:off x="11127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8" name="Google Shape;8798;p27"/>
            <p:cNvSpPr/>
            <p:nvPr/>
          </p:nvSpPr>
          <p:spPr>
            <a:xfrm>
              <a:off x="1152500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9" name="Google Shape;8799;p27"/>
            <p:cNvSpPr/>
            <p:nvPr/>
          </p:nvSpPr>
          <p:spPr>
            <a:xfrm>
              <a:off x="119227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0" name="Google Shape;8800;p27"/>
            <p:cNvSpPr/>
            <p:nvPr/>
          </p:nvSpPr>
          <p:spPr>
            <a:xfrm>
              <a:off x="12320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1" name="Google Shape;8801;p27"/>
            <p:cNvSpPr/>
            <p:nvPr/>
          </p:nvSpPr>
          <p:spPr>
            <a:xfrm>
              <a:off x="276225" y="9024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2" name="Google Shape;8802;p27"/>
            <p:cNvSpPr/>
            <p:nvPr/>
          </p:nvSpPr>
          <p:spPr>
            <a:xfrm>
              <a:off x="3176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3" name="Google Shape;8803;p27"/>
            <p:cNvSpPr/>
            <p:nvPr/>
          </p:nvSpPr>
          <p:spPr>
            <a:xfrm>
              <a:off x="355750" y="9024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4" name="Google Shape;8804;p27"/>
            <p:cNvSpPr/>
            <p:nvPr/>
          </p:nvSpPr>
          <p:spPr>
            <a:xfrm>
              <a:off x="3971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5" name="Google Shape;8805;p27"/>
            <p:cNvSpPr/>
            <p:nvPr/>
          </p:nvSpPr>
          <p:spPr>
            <a:xfrm>
              <a:off x="43525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6" name="Google Shape;8806;p27"/>
            <p:cNvSpPr/>
            <p:nvPr/>
          </p:nvSpPr>
          <p:spPr>
            <a:xfrm>
              <a:off x="47500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7" name="Google Shape;8807;p27"/>
            <p:cNvSpPr/>
            <p:nvPr/>
          </p:nvSpPr>
          <p:spPr>
            <a:xfrm>
              <a:off x="5164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8" name="Google Shape;8808;p27"/>
            <p:cNvSpPr/>
            <p:nvPr/>
          </p:nvSpPr>
          <p:spPr>
            <a:xfrm>
              <a:off x="5545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9" name="Google Shape;8809;p27"/>
            <p:cNvSpPr/>
            <p:nvPr/>
          </p:nvSpPr>
          <p:spPr>
            <a:xfrm>
              <a:off x="5959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0" name="Google Shape;8810;p27"/>
            <p:cNvSpPr/>
            <p:nvPr/>
          </p:nvSpPr>
          <p:spPr>
            <a:xfrm>
              <a:off x="63402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1" name="Google Shape;8811;p27"/>
            <p:cNvSpPr/>
            <p:nvPr/>
          </p:nvSpPr>
          <p:spPr>
            <a:xfrm>
              <a:off x="67377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2" name="Google Shape;8812;p27"/>
            <p:cNvSpPr/>
            <p:nvPr/>
          </p:nvSpPr>
          <p:spPr>
            <a:xfrm>
              <a:off x="7152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3" name="Google Shape;8813;p27"/>
            <p:cNvSpPr/>
            <p:nvPr/>
          </p:nvSpPr>
          <p:spPr>
            <a:xfrm>
              <a:off x="7533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4" name="Google Shape;8814;p27"/>
            <p:cNvSpPr/>
            <p:nvPr/>
          </p:nvSpPr>
          <p:spPr>
            <a:xfrm>
              <a:off x="794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5" name="Google Shape;8815;p27"/>
            <p:cNvSpPr/>
            <p:nvPr/>
          </p:nvSpPr>
          <p:spPr>
            <a:xfrm>
              <a:off x="83282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6" name="Google Shape;8816;p27"/>
            <p:cNvSpPr/>
            <p:nvPr/>
          </p:nvSpPr>
          <p:spPr>
            <a:xfrm>
              <a:off x="87257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7" name="Google Shape;8817;p27"/>
            <p:cNvSpPr/>
            <p:nvPr/>
          </p:nvSpPr>
          <p:spPr>
            <a:xfrm>
              <a:off x="9139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8" name="Google Shape;8818;p27"/>
            <p:cNvSpPr/>
            <p:nvPr/>
          </p:nvSpPr>
          <p:spPr>
            <a:xfrm>
              <a:off x="953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9" name="Google Shape;8819;p27"/>
            <p:cNvSpPr/>
            <p:nvPr/>
          </p:nvSpPr>
          <p:spPr>
            <a:xfrm>
              <a:off x="9934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0" name="Google Shape;8820;p27"/>
            <p:cNvSpPr/>
            <p:nvPr/>
          </p:nvSpPr>
          <p:spPr>
            <a:xfrm>
              <a:off x="10332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1" name="Google Shape;8821;p27"/>
            <p:cNvSpPr/>
            <p:nvPr/>
          </p:nvSpPr>
          <p:spPr>
            <a:xfrm>
              <a:off x="10729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2" name="Google Shape;8822;p27"/>
            <p:cNvSpPr/>
            <p:nvPr/>
          </p:nvSpPr>
          <p:spPr>
            <a:xfrm>
              <a:off x="11127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3" name="Google Shape;8823;p27"/>
            <p:cNvSpPr/>
            <p:nvPr/>
          </p:nvSpPr>
          <p:spPr>
            <a:xfrm>
              <a:off x="1152500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4" name="Google Shape;8824;p27"/>
            <p:cNvSpPr/>
            <p:nvPr/>
          </p:nvSpPr>
          <p:spPr>
            <a:xfrm>
              <a:off x="119227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5" name="Google Shape;8825;p27"/>
            <p:cNvSpPr/>
            <p:nvPr/>
          </p:nvSpPr>
          <p:spPr>
            <a:xfrm>
              <a:off x="12320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6" name="Google Shape;8826;p27"/>
            <p:cNvSpPr/>
            <p:nvPr/>
          </p:nvSpPr>
          <p:spPr>
            <a:xfrm>
              <a:off x="276225" y="8683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7" name="Google Shape;8827;p27"/>
            <p:cNvSpPr/>
            <p:nvPr/>
          </p:nvSpPr>
          <p:spPr>
            <a:xfrm>
              <a:off x="3176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8" name="Google Shape;8828;p27"/>
            <p:cNvSpPr/>
            <p:nvPr/>
          </p:nvSpPr>
          <p:spPr>
            <a:xfrm>
              <a:off x="355750" y="8683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9" name="Google Shape;8829;p27"/>
            <p:cNvSpPr/>
            <p:nvPr/>
          </p:nvSpPr>
          <p:spPr>
            <a:xfrm>
              <a:off x="3971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0" name="Google Shape;8830;p27"/>
            <p:cNvSpPr/>
            <p:nvPr/>
          </p:nvSpPr>
          <p:spPr>
            <a:xfrm>
              <a:off x="43525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1" name="Google Shape;8831;p27"/>
            <p:cNvSpPr/>
            <p:nvPr/>
          </p:nvSpPr>
          <p:spPr>
            <a:xfrm>
              <a:off x="47500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2" name="Google Shape;8832;p27"/>
            <p:cNvSpPr/>
            <p:nvPr/>
          </p:nvSpPr>
          <p:spPr>
            <a:xfrm>
              <a:off x="5164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3" name="Google Shape;8833;p27"/>
            <p:cNvSpPr/>
            <p:nvPr/>
          </p:nvSpPr>
          <p:spPr>
            <a:xfrm>
              <a:off x="5545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4" name="Google Shape;8834;p27"/>
            <p:cNvSpPr/>
            <p:nvPr/>
          </p:nvSpPr>
          <p:spPr>
            <a:xfrm>
              <a:off x="5959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5" name="Google Shape;8835;p27"/>
            <p:cNvSpPr/>
            <p:nvPr/>
          </p:nvSpPr>
          <p:spPr>
            <a:xfrm>
              <a:off x="63402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6" name="Google Shape;8836;p27"/>
            <p:cNvSpPr/>
            <p:nvPr/>
          </p:nvSpPr>
          <p:spPr>
            <a:xfrm>
              <a:off x="67377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7" name="Google Shape;8837;p27"/>
            <p:cNvSpPr/>
            <p:nvPr/>
          </p:nvSpPr>
          <p:spPr>
            <a:xfrm>
              <a:off x="7152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8" name="Google Shape;8838;p27"/>
            <p:cNvSpPr/>
            <p:nvPr/>
          </p:nvSpPr>
          <p:spPr>
            <a:xfrm>
              <a:off x="7533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9" name="Google Shape;8839;p27"/>
            <p:cNvSpPr/>
            <p:nvPr/>
          </p:nvSpPr>
          <p:spPr>
            <a:xfrm>
              <a:off x="794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0" name="Google Shape;8840;p27"/>
            <p:cNvSpPr/>
            <p:nvPr/>
          </p:nvSpPr>
          <p:spPr>
            <a:xfrm>
              <a:off x="83282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1" name="Google Shape;8841;p27"/>
            <p:cNvSpPr/>
            <p:nvPr/>
          </p:nvSpPr>
          <p:spPr>
            <a:xfrm>
              <a:off x="87257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2" name="Google Shape;8842;p27"/>
            <p:cNvSpPr/>
            <p:nvPr/>
          </p:nvSpPr>
          <p:spPr>
            <a:xfrm>
              <a:off x="9139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3" name="Google Shape;8843;p27"/>
            <p:cNvSpPr/>
            <p:nvPr/>
          </p:nvSpPr>
          <p:spPr>
            <a:xfrm>
              <a:off x="953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4" name="Google Shape;8844;p27"/>
            <p:cNvSpPr/>
            <p:nvPr/>
          </p:nvSpPr>
          <p:spPr>
            <a:xfrm>
              <a:off x="9934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5" name="Google Shape;8845;p27"/>
            <p:cNvSpPr/>
            <p:nvPr/>
          </p:nvSpPr>
          <p:spPr>
            <a:xfrm>
              <a:off x="10332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6" name="Google Shape;8846;p27"/>
            <p:cNvSpPr/>
            <p:nvPr/>
          </p:nvSpPr>
          <p:spPr>
            <a:xfrm>
              <a:off x="10729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7" name="Google Shape;8847;p27"/>
            <p:cNvSpPr/>
            <p:nvPr/>
          </p:nvSpPr>
          <p:spPr>
            <a:xfrm>
              <a:off x="11127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8" name="Google Shape;8848;p27"/>
            <p:cNvSpPr/>
            <p:nvPr/>
          </p:nvSpPr>
          <p:spPr>
            <a:xfrm>
              <a:off x="1152500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9" name="Google Shape;8849;p27"/>
            <p:cNvSpPr/>
            <p:nvPr/>
          </p:nvSpPr>
          <p:spPr>
            <a:xfrm>
              <a:off x="119227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0" name="Google Shape;8850;p27"/>
            <p:cNvSpPr/>
            <p:nvPr/>
          </p:nvSpPr>
          <p:spPr>
            <a:xfrm>
              <a:off x="12320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1" name="Google Shape;8851;p27"/>
            <p:cNvSpPr/>
            <p:nvPr/>
          </p:nvSpPr>
          <p:spPr>
            <a:xfrm>
              <a:off x="3176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2" name="Google Shape;8852;p27"/>
            <p:cNvSpPr/>
            <p:nvPr/>
          </p:nvSpPr>
          <p:spPr>
            <a:xfrm>
              <a:off x="355750" y="834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3" name="Google Shape;8853;p27"/>
            <p:cNvSpPr/>
            <p:nvPr/>
          </p:nvSpPr>
          <p:spPr>
            <a:xfrm>
              <a:off x="3971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4" name="Google Shape;8854;p27"/>
            <p:cNvSpPr/>
            <p:nvPr/>
          </p:nvSpPr>
          <p:spPr>
            <a:xfrm>
              <a:off x="435250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5" name="Google Shape;8855;p27"/>
            <p:cNvSpPr/>
            <p:nvPr/>
          </p:nvSpPr>
          <p:spPr>
            <a:xfrm>
              <a:off x="475025" y="83427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6" name="Google Shape;8856;p27"/>
            <p:cNvSpPr/>
            <p:nvPr/>
          </p:nvSpPr>
          <p:spPr>
            <a:xfrm>
              <a:off x="5164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7" name="Google Shape;8857;p27"/>
            <p:cNvSpPr/>
            <p:nvPr/>
          </p:nvSpPr>
          <p:spPr>
            <a:xfrm>
              <a:off x="5545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8" name="Google Shape;8858;p27"/>
            <p:cNvSpPr/>
            <p:nvPr/>
          </p:nvSpPr>
          <p:spPr>
            <a:xfrm>
              <a:off x="595925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9" name="Google Shape;8859;p27"/>
            <p:cNvSpPr/>
            <p:nvPr/>
          </p:nvSpPr>
          <p:spPr>
            <a:xfrm>
              <a:off x="63402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0" name="Google Shape;8860;p27"/>
            <p:cNvSpPr/>
            <p:nvPr/>
          </p:nvSpPr>
          <p:spPr>
            <a:xfrm>
              <a:off x="67377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1" name="Google Shape;8861;p27"/>
            <p:cNvSpPr/>
            <p:nvPr/>
          </p:nvSpPr>
          <p:spPr>
            <a:xfrm>
              <a:off x="7152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2" name="Google Shape;8862;p27"/>
            <p:cNvSpPr/>
            <p:nvPr/>
          </p:nvSpPr>
          <p:spPr>
            <a:xfrm>
              <a:off x="753300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3" name="Google Shape;8863;p27"/>
            <p:cNvSpPr/>
            <p:nvPr/>
          </p:nvSpPr>
          <p:spPr>
            <a:xfrm>
              <a:off x="794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4" name="Google Shape;8864;p27"/>
            <p:cNvSpPr/>
            <p:nvPr/>
          </p:nvSpPr>
          <p:spPr>
            <a:xfrm>
              <a:off x="8328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5" name="Google Shape;8865;p27"/>
            <p:cNvSpPr/>
            <p:nvPr/>
          </p:nvSpPr>
          <p:spPr>
            <a:xfrm>
              <a:off x="872575" y="8342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6" name="Google Shape;8866;p27"/>
            <p:cNvSpPr/>
            <p:nvPr/>
          </p:nvSpPr>
          <p:spPr>
            <a:xfrm>
              <a:off x="9139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7" name="Google Shape;8867;p27"/>
            <p:cNvSpPr/>
            <p:nvPr/>
          </p:nvSpPr>
          <p:spPr>
            <a:xfrm>
              <a:off x="953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8" name="Google Shape;8868;p27"/>
            <p:cNvSpPr/>
            <p:nvPr/>
          </p:nvSpPr>
          <p:spPr>
            <a:xfrm>
              <a:off x="9934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9" name="Google Shape;8869;p27"/>
            <p:cNvSpPr/>
            <p:nvPr/>
          </p:nvSpPr>
          <p:spPr>
            <a:xfrm>
              <a:off x="10332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0" name="Google Shape;8870;p27"/>
            <p:cNvSpPr/>
            <p:nvPr/>
          </p:nvSpPr>
          <p:spPr>
            <a:xfrm>
              <a:off x="10729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1" name="Google Shape;8871;p27"/>
            <p:cNvSpPr/>
            <p:nvPr/>
          </p:nvSpPr>
          <p:spPr>
            <a:xfrm>
              <a:off x="11127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2" name="Google Shape;8872;p27"/>
            <p:cNvSpPr/>
            <p:nvPr/>
          </p:nvSpPr>
          <p:spPr>
            <a:xfrm>
              <a:off x="1152500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3" name="Google Shape;8873;p27"/>
            <p:cNvSpPr/>
            <p:nvPr/>
          </p:nvSpPr>
          <p:spPr>
            <a:xfrm>
              <a:off x="119227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4" name="Google Shape;8874;p27"/>
            <p:cNvSpPr/>
            <p:nvPr/>
          </p:nvSpPr>
          <p:spPr>
            <a:xfrm>
              <a:off x="12320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5" name="Google Shape;8875;p27"/>
            <p:cNvSpPr/>
            <p:nvPr/>
          </p:nvSpPr>
          <p:spPr>
            <a:xfrm>
              <a:off x="3176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6" name="Google Shape;8876;p27"/>
            <p:cNvSpPr/>
            <p:nvPr/>
          </p:nvSpPr>
          <p:spPr>
            <a:xfrm>
              <a:off x="355750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7" name="Google Shape;8877;p27"/>
            <p:cNvSpPr/>
            <p:nvPr/>
          </p:nvSpPr>
          <p:spPr>
            <a:xfrm>
              <a:off x="3971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8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8" name="Google Shape;8878;p27"/>
            <p:cNvSpPr/>
            <p:nvPr/>
          </p:nvSpPr>
          <p:spPr>
            <a:xfrm>
              <a:off x="43525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9" name="Google Shape;8879;p27"/>
            <p:cNvSpPr/>
            <p:nvPr/>
          </p:nvSpPr>
          <p:spPr>
            <a:xfrm>
              <a:off x="47500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0" name="Google Shape;8880;p27"/>
            <p:cNvSpPr/>
            <p:nvPr/>
          </p:nvSpPr>
          <p:spPr>
            <a:xfrm>
              <a:off x="5164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1" name="Google Shape;8881;p27"/>
            <p:cNvSpPr/>
            <p:nvPr/>
          </p:nvSpPr>
          <p:spPr>
            <a:xfrm>
              <a:off x="5545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2" name="Google Shape;8882;p27"/>
            <p:cNvSpPr/>
            <p:nvPr/>
          </p:nvSpPr>
          <p:spPr>
            <a:xfrm>
              <a:off x="595925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3" name="Google Shape;8883;p27"/>
            <p:cNvSpPr/>
            <p:nvPr/>
          </p:nvSpPr>
          <p:spPr>
            <a:xfrm>
              <a:off x="63402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4" name="Google Shape;8884;p27"/>
            <p:cNvSpPr/>
            <p:nvPr/>
          </p:nvSpPr>
          <p:spPr>
            <a:xfrm>
              <a:off x="67377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5" name="Google Shape;8885;p27"/>
            <p:cNvSpPr/>
            <p:nvPr/>
          </p:nvSpPr>
          <p:spPr>
            <a:xfrm>
              <a:off x="7152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6" name="Google Shape;8886;p27"/>
            <p:cNvSpPr/>
            <p:nvPr/>
          </p:nvSpPr>
          <p:spPr>
            <a:xfrm>
              <a:off x="7533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7" name="Google Shape;8887;p27"/>
            <p:cNvSpPr/>
            <p:nvPr/>
          </p:nvSpPr>
          <p:spPr>
            <a:xfrm>
              <a:off x="794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8" name="Google Shape;8888;p27"/>
            <p:cNvSpPr/>
            <p:nvPr/>
          </p:nvSpPr>
          <p:spPr>
            <a:xfrm>
              <a:off x="832825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9" name="Google Shape;8889;p27"/>
            <p:cNvSpPr/>
            <p:nvPr/>
          </p:nvSpPr>
          <p:spPr>
            <a:xfrm>
              <a:off x="872575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1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0" name="Google Shape;8890;p27"/>
            <p:cNvSpPr/>
            <p:nvPr/>
          </p:nvSpPr>
          <p:spPr>
            <a:xfrm>
              <a:off x="9139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1" name="Google Shape;8891;p27"/>
            <p:cNvSpPr/>
            <p:nvPr/>
          </p:nvSpPr>
          <p:spPr>
            <a:xfrm>
              <a:off x="953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2" name="Google Shape;8892;p27"/>
            <p:cNvSpPr/>
            <p:nvPr/>
          </p:nvSpPr>
          <p:spPr>
            <a:xfrm>
              <a:off x="9934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8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3" name="Google Shape;8893;p27"/>
            <p:cNvSpPr/>
            <p:nvPr/>
          </p:nvSpPr>
          <p:spPr>
            <a:xfrm>
              <a:off x="10332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4" name="Google Shape;8894;p27"/>
            <p:cNvSpPr/>
            <p:nvPr/>
          </p:nvSpPr>
          <p:spPr>
            <a:xfrm>
              <a:off x="10729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5" name="Google Shape;8895;p27"/>
            <p:cNvSpPr/>
            <p:nvPr/>
          </p:nvSpPr>
          <p:spPr>
            <a:xfrm>
              <a:off x="11127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6" name="Google Shape;8896;p27"/>
            <p:cNvSpPr/>
            <p:nvPr/>
          </p:nvSpPr>
          <p:spPr>
            <a:xfrm>
              <a:off x="1152500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7" name="Google Shape;8897;p27"/>
            <p:cNvSpPr/>
            <p:nvPr/>
          </p:nvSpPr>
          <p:spPr>
            <a:xfrm>
              <a:off x="119227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8" name="Google Shape;8898;p27"/>
            <p:cNvSpPr/>
            <p:nvPr/>
          </p:nvSpPr>
          <p:spPr>
            <a:xfrm>
              <a:off x="12320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9" name="Google Shape;8899;p27"/>
            <p:cNvSpPr/>
            <p:nvPr/>
          </p:nvSpPr>
          <p:spPr>
            <a:xfrm>
              <a:off x="355750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0" name="Google Shape;8900;p27"/>
            <p:cNvSpPr/>
            <p:nvPr/>
          </p:nvSpPr>
          <p:spPr>
            <a:xfrm>
              <a:off x="3971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1" name="Google Shape;8901;p27"/>
            <p:cNvSpPr/>
            <p:nvPr/>
          </p:nvSpPr>
          <p:spPr>
            <a:xfrm>
              <a:off x="435250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2" name="Google Shape;8902;p27"/>
            <p:cNvSpPr/>
            <p:nvPr/>
          </p:nvSpPr>
          <p:spPr>
            <a:xfrm>
              <a:off x="475025" y="7660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3" name="Google Shape;8903;p27"/>
            <p:cNvSpPr/>
            <p:nvPr/>
          </p:nvSpPr>
          <p:spPr>
            <a:xfrm>
              <a:off x="5164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4" name="Google Shape;8904;p27"/>
            <p:cNvSpPr/>
            <p:nvPr/>
          </p:nvSpPr>
          <p:spPr>
            <a:xfrm>
              <a:off x="5545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5" name="Google Shape;8905;p27"/>
            <p:cNvSpPr/>
            <p:nvPr/>
          </p:nvSpPr>
          <p:spPr>
            <a:xfrm>
              <a:off x="595925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6" name="Google Shape;8906;p27"/>
            <p:cNvSpPr/>
            <p:nvPr/>
          </p:nvSpPr>
          <p:spPr>
            <a:xfrm>
              <a:off x="63402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7" name="Google Shape;8907;p27"/>
            <p:cNvSpPr/>
            <p:nvPr/>
          </p:nvSpPr>
          <p:spPr>
            <a:xfrm>
              <a:off x="67377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8" name="Google Shape;8908;p27"/>
            <p:cNvSpPr/>
            <p:nvPr/>
          </p:nvSpPr>
          <p:spPr>
            <a:xfrm>
              <a:off x="7152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9" name="Google Shape;8909;p27"/>
            <p:cNvSpPr/>
            <p:nvPr/>
          </p:nvSpPr>
          <p:spPr>
            <a:xfrm>
              <a:off x="753300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0" name="Google Shape;8910;p27"/>
            <p:cNvSpPr/>
            <p:nvPr/>
          </p:nvSpPr>
          <p:spPr>
            <a:xfrm>
              <a:off x="794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1" name="Google Shape;8911;p27"/>
            <p:cNvSpPr/>
            <p:nvPr/>
          </p:nvSpPr>
          <p:spPr>
            <a:xfrm>
              <a:off x="8328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2" name="Google Shape;8912;p27"/>
            <p:cNvSpPr/>
            <p:nvPr/>
          </p:nvSpPr>
          <p:spPr>
            <a:xfrm>
              <a:off x="872575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2"/>
                    <a:pt x="0" y="211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3" name="Google Shape;8913;p27"/>
            <p:cNvSpPr/>
            <p:nvPr/>
          </p:nvSpPr>
          <p:spPr>
            <a:xfrm>
              <a:off x="9139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4" name="Google Shape;8914;p27"/>
            <p:cNvSpPr/>
            <p:nvPr/>
          </p:nvSpPr>
          <p:spPr>
            <a:xfrm>
              <a:off x="953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5" name="Google Shape;8915;p27"/>
            <p:cNvSpPr/>
            <p:nvPr/>
          </p:nvSpPr>
          <p:spPr>
            <a:xfrm>
              <a:off x="9934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6" name="Google Shape;8916;p27"/>
            <p:cNvSpPr/>
            <p:nvPr/>
          </p:nvSpPr>
          <p:spPr>
            <a:xfrm>
              <a:off x="10332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7" name="Google Shape;8917;p27"/>
            <p:cNvSpPr/>
            <p:nvPr/>
          </p:nvSpPr>
          <p:spPr>
            <a:xfrm>
              <a:off x="107297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8" name="Google Shape;8918;p27"/>
            <p:cNvSpPr/>
            <p:nvPr/>
          </p:nvSpPr>
          <p:spPr>
            <a:xfrm>
              <a:off x="11127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9" name="Google Shape;8919;p27"/>
            <p:cNvSpPr/>
            <p:nvPr/>
          </p:nvSpPr>
          <p:spPr>
            <a:xfrm>
              <a:off x="1152500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0" name="Google Shape;8920;p27"/>
            <p:cNvSpPr/>
            <p:nvPr/>
          </p:nvSpPr>
          <p:spPr>
            <a:xfrm>
              <a:off x="119227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1" name="Google Shape;8921;p27"/>
            <p:cNvSpPr/>
            <p:nvPr/>
          </p:nvSpPr>
          <p:spPr>
            <a:xfrm>
              <a:off x="12320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2" name="Google Shape;8922;p27"/>
            <p:cNvSpPr/>
            <p:nvPr/>
          </p:nvSpPr>
          <p:spPr>
            <a:xfrm>
              <a:off x="355750" y="7319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3" name="Google Shape;8923;p27"/>
            <p:cNvSpPr/>
            <p:nvPr/>
          </p:nvSpPr>
          <p:spPr>
            <a:xfrm>
              <a:off x="3971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4" name="Google Shape;8924;p27"/>
            <p:cNvSpPr/>
            <p:nvPr/>
          </p:nvSpPr>
          <p:spPr>
            <a:xfrm>
              <a:off x="435250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5" name="Google Shape;8925;p27"/>
            <p:cNvSpPr/>
            <p:nvPr/>
          </p:nvSpPr>
          <p:spPr>
            <a:xfrm>
              <a:off x="475025" y="7319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6" name="Google Shape;8926;p27"/>
            <p:cNvSpPr/>
            <p:nvPr/>
          </p:nvSpPr>
          <p:spPr>
            <a:xfrm>
              <a:off x="5164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7" name="Google Shape;8927;p27"/>
            <p:cNvSpPr/>
            <p:nvPr/>
          </p:nvSpPr>
          <p:spPr>
            <a:xfrm>
              <a:off x="5545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8" name="Google Shape;8928;p27"/>
            <p:cNvSpPr/>
            <p:nvPr/>
          </p:nvSpPr>
          <p:spPr>
            <a:xfrm>
              <a:off x="595925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9" name="Google Shape;8929;p27"/>
            <p:cNvSpPr/>
            <p:nvPr/>
          </p:nvSpPr>
          <p:spPr>
            <a:xfrm>
              <a:off x="63402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0" name="Google Shape;8930;p27"/>
            <p:cNvSpPr/>
            <p:nvPr/>
          </p:nvSpPr>
          <p:spPr>
            <a:xfrm>
              <a:off x="67377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1" name="Google Shape;8931;p27"/>
            <p:cNvSpPr/>
            <p:nvPr/>
          </p:nvSpPr>
          <p:spPr>
            <a:xfrm>
              <a:off x="7152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2" name="Google Shape;8932;p27"/>
            <p:cNvSpPr/>
            <p:nvPr/>
          </p:nvSpPr>
          <p:spPr>
            <a:xfrm>
              <a:off x="753300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3" name="Google Shape;8933;p27"/>
            <p:cNvSpPr/>
            <p:nvPr/>
          </p:nvSpPr>
          <p:spPr>
            <a:xfrm>
              <a:off x="794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4" name="Google Shape;8934;p27"/>
            <p:cNvSpPr/>
            <p:nvPr/>
          </p:nvSpPr>
          <p:spPr>
            <a:xfrm>
              <a:off x="8328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5" name="Google Shape;8935;p27"/>
            <p:cNvSpPr/>
            <p:nvPr/>
          </p:nvSpPr>
          <p:spPr>
            <a:xfrm>
              <a:off x="87257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6" name="Google Shape;8936;p27"/>
            <p:cNvSpPr/>
            <p:nvPr/>
          </p:nvSpPr>
          <p:spPr>
            <a:xfrm>
              <a:off x="9139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7" name="Google Shape;8937;p27"/>
            <p:cNvSpPr/>
            <p:nvPr/>
          </p:nvSpPr>
          <p:spPr>
            <a:xfrm>
              <a:off x="953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8" name="Google Shape;8938;p27"/>
            <p:cNvSpPr/>
            <p:nvPr/>
          </p:nvSpPr>
          <p:spPr>
            <a:xfrm>
              <a:off x="9934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9" name="Google Shape;8939;p27"/>
            <p:cNvSpPr/>
            <p:nvPr/>
          </p:nvSpPr>
          <p:spPr>
            <a:xfrm>
              <a:off x="10332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0" name="Google Shape;8940;p27"/>
            <p:cNvSpPr/>
            <p:nvPr/>
          </p:nvSpPr>
          <p:spPr>
            <a:xfrm>
              <a:off x="107297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1" name="Google Shape;8941;p27"/>
            <p:cNvSpPr/>
            <p:nvPr/>
          </p:nvSpPr>
          <p:spPr>
            <a:xfrm>
              <a:off x="11127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2" name="Google Shape;8942;p27"/>
            <p:cNvSpPr/>
            <p:nvPr/>
          </p:nvSpPr>
          <p:spPr>
            <a:xfrm>
              <a:off x="1152500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3" name="Google Shape;8943;p27"/>
            <p:cNvSpPr/>
            <p:nvPr/>
          </p:nvSpPr>
          <p:spPr>
            <a:xfrm>
              <a:off x="119227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4" name="Google Shape;8944;p27"/>
            <p:cNvSpPr/>
            <p:nvPr/>
          </p:nvSpPr>
          <p:spPr>
            <a:xfrm>
              <a:off x="12320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5" name="Google Shape;8945;p27"/>
            <p:cNvSpPr/>
            <p:nvPr/>
          </p:nvSpPr>
          <p:spPr>
            <a:xfrm>
              <a:off x="3971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6" name="Google Shape;8946;p27"/>
            <p:cNvSpPr/>
            <p:nvPr/>
          </p:nvSpPr>
          <p:spPr>
            <a:xfrm>
              <a:off x="43525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7" name="Google Shape;8947;p27"/>
            <p:cNvSpPr/>
            <p:nvPr/>
          </p:nvSpPr>
          <p:spPr>
            <a:xfrm>
              <a:off x="47500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8" name="Google Shape;8948;p27"/>
            <p:cNvSpPr/>
            <p:nvPr/>
          </p:nvSpPr>
          <p:spPr>
            <a:xfrm>
              <a:off x="51642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9" name="Google Shape;8949;p27"/>
            <p:cNvSpPr/>
            <p:nvPr/>
          </p:nvSpPr>
          <p:spPr>
            <a:xfrm>
              <a:off x="5545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0" name="Google Shape;8950;p27"/>
            <p:cNvSpPr/>
            <p:nvPr/>
          </p:nvSpPr>
          <p:spPr>
            <a:xfrm>
              <a:off x="595925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1" name="Google Shape;8951;p27"/>
            <p:cNvSpPr/>
            <p:nvPr/>
          </p:nvSpPr>
          <p:spPr>
            <a:xfrm>
              <a:off x="63402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2" name="Google Shape;8952;p27"/>
            <p:cNvSpPr/>
            <p:nvPr/>
          </p:nvSpPr>
          <p:spPr>
            <a:xfrm>
              <a:off x="67377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3" name="Google Shape;8953;p27"/>
            <p:cNvSpPr/>
            <p:nvPr/>
          </p:nvSpPr>
          <p:spPr>
            <a:xfrm>
              <a:off x="7152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4" name="Google Shape;8954;p27"/>
            <p:cNvSpPr/>
            <p:nvPr/>
          </p:nvSpPr>
          <p:spPr>
            <a:xfrm>
              <a:off x="7533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5" name="Google Shape;8955;p27"/>
            <p:cNvSpPr/>
            <p:nvPr/>
          </p:nvSpPr>
          <p:spPr>
            <a:xfrm>
              <a:off x="794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6" name="Google Shape;8956;p27"/>
            <p:cNvSpPr/>
            <p:nvPr/>
          </p:nvSpPr>
          <p:spPr>
            <a:xfrm>
              <a:off x="83282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7" name="Google Shape;8957;p27"/>
            <p:cNvSpPr/>
            <p:nvPr/>
          </p:nvSpPr>
          <p:spPr>
            <a:xfrm>
              <a:off x="87257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8" name="Google Shape;8958;p27"/>
            <p:cNvSpPr/>
            <p:nvPr/>
          </p:nvSpPr>
          <p:spPr>
            <a:xfrm>
              <a:off x="9139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9" name="Google Shape;8959;p27"/>
            <p:cNvSpPr/>
            <p:nvPr/>
          </p:nvSpPr>
          <p:spPr>
            <a:xfrm>
              <a:off x="953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0" name="Google Shape;8960;p27"/>
            <p:cNvSpPr/>
            <p:nvPr/>
          </p:nvSpPr>
          <p:spPr>
            <a:xfrm>
              <a:off x="9934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1" name="Google Shape;8961;p27"/>
            <p:cNvSpPr/>
            <p:nvPr/>
          </p:nvSpPr>
          <p:spPr>
            <a:xfrm>
              <a:off x="10332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2" name="Google Shape;8962;p27"/>
            <p:cNvSpPr/>
            <p:nvPr/>
          </p:nvSpPr>
          <p:spPr>
            <a:xfrm>
              <a:off x="107297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3" name="Google Shape;8963;p27"/>
            <p:cNvSpPr/>
            <p:nvPr/>
          </p:nvSpPr>
          <p:spPr>
            <a:xfrm>
              <a:off x="11127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4" name="Google Shape;8964;p27"/>
            <p:cNvSpPr/>
            <p:nvPr/>
          </p:nvSpPr>
          <p:spPr>
            <a:xfrm>
              <a:off x="1152500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5" name="Google Shape;8965;p27"/>
            <p:cNvSpPr/>
            <p:nvPr/>
          </p:nvSpPr>
          <p:spPr>
            <a:xfrm>
              <a:off x="119227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6" name="Google Shape;8966;p27"/>
            <p:cNvSpPr/>
            <p:nvPr/>
          </p:nvSpPr>
          <p:spPr>
            <a:xfrm>
              <a:off x="4352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7" name="Google Shape;8967;p27"/>
            <p:cNvSpPr/>
            <p:nvPr/>
          </p:nvSpPr>
          <p:spPr>
            <a:xfrm>
              <a:off x="475025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8" name="Google Shape;8968;p27"/>
            <p:cNvSpPr/>
            <p:nvPr/>
          </p:nvSpPr>
          <p:spPr>
            <a:xfrm>
              <a:off x="514750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7"/>
                    <a:pt x="258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9" name="Google Shape;8969;p27"/>
            <p:cNvSpPr/>
            <p:nvPr/>
          </p:nvSpPr>
          <p:spPr>
            <a:xfrm>
              <a:off x="5545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0" name="Google Shape;8970;p27"/>
            <p:cNvSpPr/>
            <p:nvPr/>
          </p:nvSpPr>
          <p:spPr>
            <a:xfrm>
              <a:off x="594250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6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1" name="Google Shape;8971;p27"/>
            <p:cNvSpPr/>
            <p:nvPr/>
          </p:nvSpPr>
          <p:spPr>
            <a:xfrm>
              <a:off x="63402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2" name="Google Shape;8972;p27"/>
            <p:cNvSpPr/>
            <p:nvPr/>
          </p:nvSpPr>
          <p:spPr>
            <a:xfrm>
              <a:off x="67377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3" name="Google Shape;8973;p27"/>
            <p:cNvSpPr/>
            <p:nvPr/>
          </p:nvSpPr>
          <p:spPr>
            <a:xfrm>
              <a:off x="713525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9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4" name="Google Shape;8974;p27"/>
            <p:cNvSpPr/>
            <p:nvPr/>
          </p:nvSpPr>
          <p:spPr>
            <a:xfrm>
              <a:off x="7533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5" name="Google Shape;8975;p27"/>
            <p:cNvSpPr/>
            <p:nvPr/>
          </p:nvSpPr>
          <p:spPr>
            <a:xfrm>
              <a:off x="79307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6" name="Google Shape;8976;p27"/>
            <p:cNvSpPr/>
            <p:nvPr/>
          </p:nvSpPr>
          <p:spPr>
            <a:xfrm>
              <a:off x="832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7" name="Google Shape;8977;p27"/>
            <p:cNvSpPr/>
            <p:nvPr/>
          </p:nvSpPr>
          <p:spPr>
            <a:xfrm>
              <a:off x="872575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7"/>
                    <a:pt x="367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8" name="Google Shape;8978;p27"/>
            <p:cNvSpPr/>
            <p:nvPr/>
          </p:nvSpPr>
          <p:spPr>
            <a:xfrm>
              <a:off x="9123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9" name="Google Shape;8979;p27"/>
            <p:cNvSpPr/>
            <p:nvPr/>
          </p:nvSpPr>
          <p:spPr>
            <a:xfrm>
              <a:off x="952100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0" name="Google Shape;8980;p27"/>
            <p:cNvSpPr/>
            <p:nvPr/>
          </p:nvSpPr>
          <p:spPr>
            <a:xfrm>
              <a:off x="991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1" name="Google Shape;8981;p27"/>
            <p:cNvSpPr/>
            <p:nvPr/>
          </p:nvSpPr>
          <p:spPr>
            <a:xfrm>
              <a:off x="10316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2" name="Google Shape;8982;p27"/>
            <p:cNvSpPr/>
            <p:nvPr/>
          </p:nvSpPr>
          <p:spPr>
            <a:xfrm>
              <a:off x="10713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3" name="Google Shape;8983;p27"/>
            <p:cNvSpPr/>
            <p:nvPr/>
          </p:nvSpPr>
          <p:spPr>
            <a:xfrm>
              <a:off x="111110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4" name="Google Shape;8984;p27"/>
            <p:cNvSpPr/>
            <p:nvPr/>
          </p:nvSpPr>
          <p:spPr>
            <a:xfrm>
              <a:off x="11508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5" name="Google Shape;8985;p27"/>
            <p:cNvSpPr/>
            <p:nvPr/>
          </p:nvSpPr>
          <p:spPr>
            <a:xfrm>
              <a:off x="4750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6" name="Google Shape;8986;p27"/>
            <p:cNvSpPr/>
            <p:nvPr/>
          </p:nvSpPr>
          <p:spPr>
            <a:xfrm>
              <a:off x="514750" y="6296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7" name="Google Shape;8987;p27"/>
            <p:cNvSpPr/>
            <p:nvPr/>
          </p:nvSpPr>
          <p:spPr>
            <a:xfrm>
              <a:off x="5545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8" name="Google Shape;8988;p27"/>
            <p:cNvSpPr/>
            <p:nvPr/>
          </p:nvSpPr>
          <p:spPr>
            <a:xfrm>
              <a:off x="594250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9" name="Google Shape;8989;p27"/>
            <p:cNvSpPr/>
            <p:nvPr/>
          </p:nvSpPr>
          <p:spPr>
            <a:xfrm>
              <a:off x="63402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0" name="Google Shape;8990;p27"/>
            <p:cNvSpPr/>
            <p:nvPr/>
          </p:nvSpPr>
          <p:spPr>
            <a:xfrm>
              <a:off x="67377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1" name="Google Shape;8991;p27"/>
            <p:cNvSpPr/>
            <p:nvPr/>
          </p:nvSpPr>
          <p:spPr>
            <a:xfrm>
              <a:off x="71352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2" name="Google Shape;8992;p27"/>
            <p:cNvSpPr/>
            <p:nvPr/>
          </p:nvSpPr>
          <p:spPr>
            <a:xfrm>
              <a:off x="7533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3" name="Google Shape;8993;p27"/>
            <p:cNvSpPr/>
            <p:nvPr/>
          </p:nvSpPr>
          <p:spPr>
            <a:xfrm>
              <a:off x="793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4" name="Google Shape;8994;p27"/>
            <p:cNvSpPr/>
            <p:nvPr/>
          </p:nvSpPr>
          <p:spPr>
            <a:xfrm>
              <a:off x="832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5" name="Google Shape;8995;p27"/>
            <p:cNvSpPr/>
            <p:nvPr/>
          </p:nvSpPr>
          <p:spPr>
            <a:xfrm>
              <a:off x="8725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6" name="Google Shape;8996;p27"/>
            <p:cNvSpPr/>
            <p:nvPr/>
          </p:nvSpPr>
          <p:spPr>
            <a:xfrm>
              <a:off x="9123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7" name="Google Shape;8997;p27"/>
            <p:cNvSpPr/>
            <p:nvPr/>
          </p:nvSpPr>
          <p:spPr>
            <a:xfrm>
              <a:off x="952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8" name="Google Shape;8998;p27"/>
            <p:cNvSpPr/>
            <p:nvPr/>
          </p:nvSpPr>
          <p:spPr>
            <a:xfrm>
              <a:off x="991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9" name="Google Shape;8999;p27"/>
            <p:cNvSpPr/>
            <p:nvPr/>
          </p:nvSpPr>
          <p:spPr>
            <a:xfrm>
              <a:off x="103157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0" name="Google Shape;9000;p27"/>
            <p:cNvSpPr/>
            <p:nvPr/>
          </p:nvSpPr>
          <p:spPr>
            <a:xfrm>
              <a:off x="107135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1" name="Google Shape;9001;p27"/>
            <p:cNvSpPr/>
            <p:nvPr/>
          </p:nvSpPr>
          <p:spPr>
            <a:xfrm>
              <a:off x="11111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2" name="Google Shape;9002;p27"/>
            <p:cNvSpPr/>
            <p:nvPr/>
          </p:nvSpPr>
          <p:spPr>
            <a:xfrm>
              <a:off x="514750" y="5955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3" name="Google Shape;9003;p27"/>
            <p:cNvSpPr/>
            <p:nvPr/>
          </p:nvSpPr>
          <p:spPr>
            <a:xfrm>
              <a:off x="5545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4" name="Google Shape;9004;p27"/>
            <p:cNvSpPr/>
            <p:nvPr/>
          </p:nvSpPr>
          <p:spPr>
            <a:xfrm>
              <a:off x="594250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5" name="Google Shape;9005;p27"/>
            <p:cNvSpPr/>
            <p:nvPr/>
          </p:nvSpPr>
          <p:spPr>
            <a:xfrm>
              <a:off x="63402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6" name="Google Shape;9006;p27"/>
            <p:cNvSpPr/>
            <p:nvPr/>
          </p:nvSpPr>
          <p:spPr>
            <a:xfrm>
              <a:off x="67377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7" name="Google Shape;9007;p27"/>
            <p:cNvSpPr/>
            <p:nvPr/>
          </p:nvSpPr>
          <p:spPr>
            <a:xfrm>
              <a:off x="713525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8" y="1"/>
                    <a:pt x="1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8" name="Google Shape;9008;p27"/>
            <p:cNvSpPr/>
            <p:nvPr/>
          </p:nvSpPr>
          <p:spPr>
            <a:xfrm>
              <a:off x="7533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9" name="Google Shape;9009;p27"/>
            <p:cNvSpPr/>
            <p:nvPr/>
          </p:nvSpPr>
          <p:spPr>
            <a:xfrm>
              <a:off x="7930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ubicBezTo>
                    <a:pt x="86" y="1"/>
                    <a:pt x="1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0" name="Google Shape;9010;p27"/>
            <p:cNvSpPr/>
            <p:nvPr/>
          </p:nvSpPr>
          <p:spPr>
            <a:xfrm>
              <a:off x="832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1" name="Google Shape;9011;p27"/>
            <p:cNvSpPr/>
            <p:nvPr/>
          </p:nvSpPr>
          <p:spPr>
            <a:xfrm>
              <a:off x="8725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2" name="Google Shape;9012;p27"/>
            <p:cNvSpPr/>
            <p:nvPr/>
          </p:nvSpPr>
          <p:spPr>
            <a:xfrm>
              <a:off x="9123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3" name="Google Shape;9013;p27"/>
            <p:cNvSpPr/>
            <p:nvPr/>
          </p:nvSpPr>
          <p:spPr>
            <a:xfrm>
              <a:off x="952100" y="59552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4" name="Google Shape;9014;p27"/>
            <p:cNvSpPr/>
            <p:nvPr/>
          </p:nvSpPr>
          <p:spPr>
            <a:xfrm>
              <a:off x="991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5" name="Google Shape;9015;p27"/>
            <p:cNvSpPr/>
            <p:nvPr/>
          </p:nvSpPr>
          <p:spPr>
            <a:xfrm>
              <a:off x="10316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7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6" name="Google Shape;9016;p27"/>
            <p:cNvSpPr/>
            <p:nvPr/>
          </p:nvSpPr>
          <p:spPr>
            <a:xfrm>
              <a:off x="1071350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7" name="Google Shape;9017;p27"/>
            <p:cNvSpPr/>
            <p:nvPr/>
          </p:nvSpPr>
          <p:spPr>
            <a:xfrm>
              <a:off x="594250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8" name="Google Shape;9018;p27"/>
            <p:cNvSpPr/>
            <p:nvPr/>
          </p:nvSpPr>
          <p:spPr>
            <a:xfrm>
              <a:off x="63402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9" name="Google Shape;9019;p27"/>
            <p:cNvSpPr/>
            <p:nvPr/>
          </p:nvSpPr>
          <p:spPr>
            <a:xfrm>
              <a:off x="67377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0" name="Google Shape;9020;p27"/>
            <p:cNvSpPr/>
            <p:nvPr/>
          </p:nvSpPr>
          <p:spPr>
            <a:xfrm>
              <a:off x="713525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1" name="Google Shape;9021;p27"/>
            <p:cNvSpPr/>
            <p:nvPr/>
          </p:nvSpPr>
          <p:spPr>
            <a:xfrm>
              <a:off x="753300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2" name="Google Shape;9022;p27"/>
            <p:cNvSpPr/>
            <p:nvPr/>
          </p:nvSpPr>
          <p:spPr>
            <a:xfrm>
              <a:off x="793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3" name="Google Shape;9023;p27"/>
            <p:cNvSpPr/>
            <p:nvPr/>
          </p:nvSpPr>
          <p:spPr>
            <a:xfrm>
              <a:off x="832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4" name="Google Shape;9024;p27"/>
            <p:cNvSpPr/>
            <p:nvPr/>
          </p:nvSpPr>
          <p:spPr>
            <a:xfrm>
              <a:off x="8725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5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5" name="Google Shape;9025;p27"/>
            <p:cNvSpPr/>
            <p:nvPr/>
          </p:nvSpPr>
          <p:spPr>
            <a:xfrm>
              <a:off x="9123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6" name="Google Shape;9026;p27"/>
            <p:cNvSpPr/>
            <p:nvPr/>
          </p:nvSpPr>
          <p:spPr>
            <a:xfrm>
              <a:off x="952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7" name="Google Shape;9027;p27"/>
            <p:cNvSpPr/>
            <p:nvPr/>
          </p:nvSpPr>
          <p:spPr>
            <a:xfrm>
              <a:off x="991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8" name="Google Shape;9028;p27"/>
            <p:cNvSpPr/>
            <p:nvPr/>
          </p:nvSpPr>
          <p:spPr>
            <a:xfrm>
              <a:off x="673775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9" name="Google Shape;9029;p27"/>
            <p:cNvSpPr/>
            <p:nvPr/>
          </p:nvSpPr>
          <p:spPr>
            <a:xfrm>
              <a:off x="713525" y="527300"/>
              <a:ext cx="11400" cy="9750"/>
            </a:xfrm>
            <a:custGeom>
              <a:avLst/>
              <a:gdLst/>
              <a:ahLst/>
              <a:cxnLst/>
              <a:rect l="l" t="t" r="r" b="b"/>
              <a:pathLst>
                <a:path w="456" h="390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0" name="Google Shape;9030;p27"/>
            <p:cNvSpPr/>
            <p:nvPr/>
          </p:nvSpPr>
          <p:spPr>
            <a:xfrm>
              <a:off x="753300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1" name="Google Shape;9031;p27"/>
            <p:cNvSpPr/>
            <p:nvPr/>
          </p:nvSpPr>
          <p:spPr>
            <a:xfrm>
              <a:off x="7930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2" name="Google Shape;9032;p27"/>
            <p:cNvSpPr/>
            <p:nvPr/>
          </p:nvSpPr>
          <p:spPr>
            <a:xfrm>
              <a:off x="8328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3" name="Google Shape;9033;p27"/>
            <p:cNvSpPr/>
            <p:nvPr/>
          </p:nvSpPr>
          <p:spPr>
            <a:xfrm>
              <a:off x="8725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5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4" name="Google Shape;9034;p27"/>
            <p:cNvSpPr/>
            <p:nvPr/>
          </p:nvSpPr>
          <p:spPr>
            <a:xfrm>
              <a:off x="9123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1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5" name="Google Shape;9035;p27"/>
            <p:cNvSpPr/>
            <p:nvPr/>
          </p:nvSpPr>
          <p:spPr>
            <a:xfrm>
              <a:off x="594250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6" name="Google Shape;9036;p27"/>
            <p:cNvSpPr/>
            <p:nvPr/>
          </p:nvSpPr>
          <p:spPr>
            <a:xfrm>
              <a:off x="63402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7" name="Google Shape;9037;p27"/>
            <p:cNvSpPr/>
            <p:nvPr/>
          </p:nvSpPr>
          <p:spPr>
            <a:xfrm>
              <a:off x="67377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8" name="Google Shape;9038;p27"/>
            <p:cNvSpPr/>
            <p:nvPr/>
          </p:nvSpPr>
          <p:spPr>
            <a:xfrm>
              <a:off x="713525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9" name="Google Shape;9039;p27"/>
            <p:cNvSpPr/>
            <p:nvPr/>
          </p:nvSpPr>
          <p:spPr>
            <a:xfrm>
              <a:off x="753300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0" name="Google Shape;9040;p27"/>
            <p:cNvSpPr/>
            <p:nvPr/>
          </p:nvSpPr>
          <p:spPr>
            <a:xfrm>
              <a:off x="793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5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1" name="Google Shape;9041;p27"/>
            <p:cNvSpPr/>
            <p:nvPr/>
          </p:nvSpPr>
          <p:spPr>
            <a:xfrm>
              <a:off x="832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2" name="Google Shape;9042;p27"/>
            <p:cNvSpPr/>
            <p:nvPr/>
          </p:nvSpPr>
          <p:spPr>
            <a:xfrm>
              <a:off x="8725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3" name="Google Shape;9043;p27"/>
            <p:cNvSpPr/>
            <p:nvPr/>
          </p:nvSpPr>
          <p:spPr>
            <a:xfrm>
              <a:off x="9123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4" name="Google Shape;9044;p27"/>
            <p:cNvSpPr/>
            <p:nvPr/>
          </p:nvSpPr>
          <p:spPr>
            <a:xfrm>
              <a:off x="952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5" name="Google Shape;9045;p27"/>
            <p:cNvSpPr/>
            <p:nvPr/>
          </p:nvSpPr>
          <p:spPr>
            <a:xfrm>
              <a:off x="991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6" name="Google Shape;9046;p27"/>
            <p:cNvSpPr/>
            <p:nvPr/>
          </p:nvSpPr>
          <p:spPr>
            <a:xfrm>
              <a:off x="5147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7" name="Google Shape;9047;p27"/>
            <p:cNvSpPr/>
            <p:nvPr/>
          </p:nvSpPr>
          <p:spPr>
            <a:xfrm>
              <a:off x="5545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8" name="Google Shape;9048;p27"/>
            <p:cNvSpPr/>
            <p:nvPr/>
          </p:nvSpPr>
          <p:spPr>
            <a:xfrm>
              <a:off x="594250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9" name="Google Shape;9049;p27"/>
            <p:cNvSpPr/>
            <p:nvPr/>
          </p:nvSpPr>
          <p:spPr>
            <a:xfrm>
              <a:off x="63402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0" name="Google Shape;9050;p27"/>
            <p:cNvSpPr/>
            <p:nvPr/>
          </p:nvSpPr>
          <p:spPr>
            <a:xfrm>
              <a:off x="67377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1" name="Google Shape;9051;p27"/>
            <p:cNvSpPr/>
            <p:nvPr/>
          </p:nvSpPr>
          <p:spPr>
            <a:xfrm>
              <a:off x="673775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2" name="Google Shape;9052;p27"/>
            <p:cNvSpPr/>
            <p:nvPr/>
          </p:nvSpPr>
          <p:spPr>
            <a:xfrm>
              <a:off x="713525" y="16186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3" name="Google Shape;9053;p27"/>
            <p:cNvSpPr/>
            <p:nvPr/>
          </p:nvSpPr>
          <p:spPr>
            <a:xfrm>
              <a:off x="753300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4" name="Google Shape;9054;p27"/>
            <p:cNvSpPr/>
            <p:nvPr/>
          </p:nvSpPr>
          <p:spPr>
            <a:xfrm>
              <a:off x="7930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5" name="Google Shape;9055;p27"/>
            <p:cNvSpPr/>
            <p:nvPr/>
          </p:nvSpPr>
          <p:spPr>
            <a:xfrm>
              <a:off x="8328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6" name="Google Shape;9056;p27"/>
            <p:cNvSpPr/>
            <p:nvPr/>
          </p:nvSpPr>
          <p:spPr>
            <a:xfrm>
              <a:off x="8725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7" name="Google Shape;9057;p27"/>
            <p:cNvSpPr/>
            <p:nvPr/>
          </p:nvSpPr>
          <p:spPr>
            <a:xfrm>
              <a:off x="9123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8" name="Google Shape;9058;p27"/>
            <p:cNvSpPr/>
            <p:nvPr/>
          </p:nvSpPr>
          <p:spPr>
            <a:xfrm>
              <a:off x="71352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9" name="Google Shape;9059;p27"/>
            <p:cNvSpPr/>
            <p:nvPr/>
          </p:nvSpPr>
          <p:spPr>
            <a:xfrm>
              <a:off x="7533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0" name="Google Shape;9060;p27"/>
            <p:cNvSpPr/>
            <p:nvPr/>
          </p:nvSpPr>
          <p:spPr>
            <a:xfrm>
              <a:off x="793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1" name="Google Shape;9061;p27"/>
            <p:cNvSpPr/>
            <p:nvPr/>
          </p:nvSpPr>
          <p:spPr>
            <a:xfrm>
              <a:off x="832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2" name="Google Shape;9062;p27"/>
            <p:cNvSpPr/>
            <p:nvPr/>
          </p:nvSpPr>
          <p:spPr>
            <a:xfrm>
              <a:off x="8725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3" name="Google Shape;9063;p27"/>
            <p:cNvSpPr/>
            <p:nvPr/>
          </p:nvSpPr>
          <p:spPr>
            <a:xfrm>
              <a:off x="9123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4" name="Google Shape;9064;p27"/>
            <p:cNvSpPr/>
            <p:nvPr/>
          </p:nvSpPr>
          <p:spPr>
            <a:xfrm>
              <a:off x="952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5" name="Google Shape;9065;p27"/>
            <p:cNvSpPr/>
            <p:nvPr/>
          </p:nvSpPr>
          <p:spPr>
            <a:xfrm>
              <a:off x="991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6" name="Google Shape;9066;p27"/>
            <p:cNvSpPr/>
            <p:nvPr/>
          </p:nvSpPr>
          <p:spPr>
            <a:xfrm>
              <a:off x="103157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7" name="Google Shape;9067;p27"/>
            <p:cNvSpPr/>
            <p:nvPr/>
          </p:nvSpPr>
          <p:spPr>
            <a:xfrm>
              <a:off x="10713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8" name="Google Shape;9068;p27"/>
            <p:cNvSpPr/>
            <p:nvPr/>
          </p:nvSpPr>
          <p:spPr>
            <a:xfrm>
              <a:off x="12717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9" name="Google Shape;9069;p27"/>
            <p:cNvSpPr/>
            <p:nvPr/>
          </p:nvSpPr>
          <p:spPr>
            <a:xfrm>
              <a:off x="12717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0" name="Google Shape;9070;p27"/>
            <p:cNvSpPr/>
            <p:nvPr/>
          </p:nvSpPr>
          <p:spPr>
            <a:xfrm>
              <a:off x="12717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1" name="Google Shape;9071;p27"/>
            <p:cNvSpPr/>
            <p:nvPr/>
          </p:nvSpPr>
          <p:spPr>
            <a:xfrm>
              <a:off x="13115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2" name="Google Shape;9072;p27"/>
            <p:cNvSpPr/>
            <p:nvPr/>
          </p:nvSpPr>
          <p:spPr>
            <a:xfrm>
              <a:off x="12717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3" name="Google Shape;9073;p27"/>
            <p:cNvSpPr/>
            <p:nvPr/>
          </p:nvSpPr>
          <p:spPr>
            <a:xfrm>
              <a:off x="13115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4" name="Google Shape;9074;p27"/>
            <p:cNvSpPr/>
            <p:nvPr/>
          </p:nvSpPr>
          <p:spPr>
            <a:xfrm>
              <a:off x="12717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5" name="Google Shape;9075;p27"/>
            <p:cNvSpPr/>
            <p:nvPr/>
          </p:nvSpPr>
          <p:spPr>
            <a:xfrm>
              <a:off x="13115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6" name="Google Shape;9076;p27"/>
            <p:cNvSpPr/>
            <p:nvPr/>
          </p:nvSpPr>
          <p:spPr>
            <a:xfrm>
              <a:off x="12717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7" name="Google Shape;9077;p27"/>
            <p:cNvSpPr/>
            <p:nvPr/>
          </p:nvSpPr>
          <p:spPr>
            <a:xfrm>
              <a:off x="13115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8" name="Google Shape;9078;p27"/>
            <p:cNvSpPr/>
            <p:nvPr/>
          </p:nvSpPr>
          <p:spPr>
            <a:xfrm>
              <a:off x="13512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9" name="Google Shape;9079;p27"/>
            <p:cNvSpPr/>
            <p:nvPr/>
          </p:nvSpPr>
          <p:spPr>
            <a:xfrm>
              <a:off x="12717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0" name="Google Shape;9080;p27"/>
            <p:cNvSpPr/>
            <p:nvPr/>
          </p:nvSpPr>
          <p:spPr>
            <a:xfrm>
              <a:off x="13115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1" name="Google Shape;9081;p27"/>
            <p:cNvSpPr/>
            <p:nvPr/>
          </p:nvSpPr>
          <p:spPr>
            <a:xfrm>
              <a:off x="13512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2" name="Google Shape;9082;p27"/>
            <p:cNvSpPr/>
            <p:nvPr/>
          </p:nvSpPr>
          <p:spPr>
            <a:xfrm>
              <a:off x="12717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3" name="Google Shape;9083;p27"/>
            <p:cNvSpPr/>
            <p:nvPr/>
          </p:nvSpPr>
          <p:spPr>
            <a:xfrm>
              <a:off x="13115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4" name="Google Shape;9084;p27"/>
            <p:cNvSpPr/>
            <p:nvPr/>
          </p:nvSpPr>
          <p:spPr>
            <a:xfrm>
              <a:off x="13512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5" name="Google Shape;9085;p27"/>
            <p:cNvSpPr/>
            <p:nvPr/>
          </p:nvSpPr>
          <p:spPr>
            <a:xfrm>
              <a:off x="12717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6" name="Google Shape;9086;p27"/>
            <p:cNvSpPr/>
            <p:nvPr/>
          </p:nvSpPr>
          <p:spPr>
            <a:xfrm>
              <a:off x="13115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7" name="Google Shape;9087;p27"/>
            <p:cNvSpPr/>
            <p:nvPr/>
          </p:nvSpPr>
          <p:spPr>
            <a:xfrm>
              <a:off x="13512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8" name="Google Shape;9088;p27"/>
            <p:cNvSpPr/>
            <p:nvPr/>
          </p:nvSpPr>
          <p:spPr>
            <a:xfrm>
              <a:off x="12717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9" name="Google Shape;9089;p27"/>
            <p:cNvSpPr/>
            <p:nvPr/>
          </p:nvSpPr>
          <p:spPr>
            <a:xfrm>
              <a:off x="13115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5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0" name="Google Shape;9090;p27"/>
            <p:cNvSpPr/>
            <p:nvPr/>
          </p:nvSpPr>
          <p:spPr>
            <a:xfrm>
              <a:off x="13512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1" y="388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1" name="Google Shape;9091;p27"/>
            <p:cNvSpPr/>
            <p:nvPr/>
          </p:nvSpPr>
          <p:spPr>
            <a:xfrm>
              <a:off x="12717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2" name="Google Shape;9092;p27"/>
            <p:cNvSpPr/>
            <p:nvPr/>
          </p:nvSpPr>
          <p:spPr>
            <a:xfrm>
              <a:off x="13115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5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3" name="Google Shape;9093;p27"/>
            <p:cNvSpPr/>
            <p:nvPr/>
          </p:nvSpPr>
          <p:spPr>
            <a:xfrm>
              <a:off x="13512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1" y="388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4" name="Google Shape;9094;p27"/>
            <p:cNvSpPr/>
            <p:nvPr/>
          </p:nvSpPr>
          <p:spPr>
            <a:xfrm>
              <a:off x="12717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5" name="Google Shape;9095;p27"/>
            <p:cNvSpPr/>
            <p:nvPr/>
          </p:nvSpPr>
          <p:spPr>
            <a:xfrm>
              <a:off x="13115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6" name="Google Shape;9096;p27"/>
            <p:cNvSpPr/>
            <p:nvPr/>
          </p:nvSpPr>
          <p:spPr>
            <a:xfrm>
              <a:off x="12717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7" name="Google Shape;9097;p27"/>
            <p:cNvSpPr/>
            <p:nvPr/>
          </p:nvSpPr>
          <p:spPr>
            <a:xfrm>
              <a:off x="13115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8" name="Google Shape;9098;p27"/>
            <p:cNvSpPr/>
            <p:nvPr/>
          </p:nvSpPr>
          <p:spPr>
            <a:xfrm>
              <a:off x="12717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9" name="Google Shape;9099;p27"/>
            <p:cNvSpPr/>
            <p:nvPr/>
          </p:nvSpPr>
          <p:spPr>
            <a:xfrm>
              <a:off x="13115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00" name="Google Shape;9100;p27"/>
            <p:cNvSpPr/>
            <p:nvPr/>
          </p:nvSpPr>
          <p:spPr>
            <a:xfrm>
              <a:off x="12717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01" name="Google Shape;9101;p27"/>
            <p:cNvSpPr/>
            <p:nvPr/>
          </p:nvSpPr>
          <p:spPr>
            <a:xfrm>
              <a:off x="13115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02" name="Google Shape;9102;p27"/>
            <p:cNvSpPr/>
            <p:nvPr/>
          </p:nvSpPr>
          <p:spPr>
            <a:xfrm>
              <a:off x="12717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03" name="Google Shape;9103;p27"/>
            <p:cNvSpPr/>
            <p:nvPr/>
          </p:nvSpPr>
          <p:spPr>
            <a:xfrm>
              <a:off x="12717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104" name="Google Shape;9104;p27"/>
          <p:cNvSpPr txBox="1"/>
          <p:nvPr/>
        </p:nvSpPr>
        <p:spPr>
          <a:xfrm>
            <a:off x="2987700" y="3638625"/>
            <a:ext cx="3168600" cy="10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rPr>
              <a:t>CREDITS: This presentation template was created by </a:t>
            </a:r>
            <a:r>
              <a:rPr lang="en" sz="1000">
                <a:solidFill>
                  <a:schemeClr val="accent2"/>
                </a:solidFill>
                <a:uFill>
                  <a:noFill/>
                </a:uFill>
                <a:latin typeface="Poppins Light"/>
                <a:ea typeface="Poppins Light"/>
                <a:cs typeface="Poppins Light"/>
                <a:sym typeface="Poppins Ligh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rPr>
              <a:t>, including icons by </a:t>
            </a:r>
            <a:r>
              <a:rPr lang="en" sz="1000">
                <a:solidFill>
                  <a:schemeClr val="accent2"/>
                </a:solidFill>
                <a:uFill>
                  <a:noFill/>
                </a:uFill>
                <a:latin typeface="Poppins Light"/>
                <a:ea typeface="Poppins Light"/>
                <a:cs typeface="Poppins Light"/>
                <a:sym typeface="Poppins 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rPr>
              <a:t>, and infographics &amp; images by </a:t>
            </a:r>
            <a:r>
              <a:rPr lang="en" sz="1000">
                <a:solidFill>
                  <a:schemeClr val="accent2"/>
                </a:solidFill>
                <a:uFill>
                  <a:noFill/>
                </a:uFill>
                <a:latin typeface="Poppins Light"/>
                <a:ea typeface="Poppins Light"/>
                <a:cs typeface="Poppins Light"/>
                <a:sym typeface="Poppins Ligh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000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rPr>
              <a:t>. </a:t>
            </a:r>
            <a:endParaRPr sz="1000" dirty="0">
              <a:solidFill>
                <a:schemeClr val="accent2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endParaRPr sz="1000" dirty="0">
              <a:solidFill>
                <a:schemeClr val="accent2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1350" y="445025"/>
            <a:ext cx="5746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350" y="1752375"/>
            <a:ext cx="5746800" cy="26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Light"/>
              <a:buChar char="●"/>
              <a:defRPr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Light"/>
              <a:buChar char="○"/>
              <a:defRPr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Light"/>
              <a:buChar char="■"/>
              <a:defRPr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Light"/>
              <a:buChar char="●"/>
              <a:defRPr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Light"/>
              <a:buChar char="○"/>
              <a:defRPr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Light"/>
              <a:buChar char="■"/>
              <a:defRPr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Light"/>
              <a:buChar char="●"/>
              <a:defRPr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Light"/>
              <a:buChar char="○"/>
              <a:defRPr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Poppins Light"/>
              <a:buChar char="■"/>
              <a:defRPr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6" r:id="rId3"/>
    <p:sldLayoutId id="2147483658" r:id="rId4"/>
    <p:sldLayoutId id="2147483659" r:id="rId5"/>
    <p:sldLayoutId id="2147483660" r:id="rId6"/>
    <p:sldLayoutId id="2147483661" r:id="rId7"/>
    <p:sldLayoutId id="2147483673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jpeg"/><Relationship Id="rId18" Type="http://schemas.openxmlformats.org/officeDocument/2006/relationships/image" Target="../media/image3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25.jpe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9.png"/><Relationship Id="rId20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5" Type="http://schemas.openxmlformats.org/officeDocument/2006/relationships/image" Target="../media/image28.png"/><Relationship Id="rId10" Type="http://schemas.openxmlformats.org/officeDocument/2006/relationships/image" Target="../media/image23.jpeg"/><Relationship Id="rId19" Type="http://schemas.openxmlformats.org/officeDocument/2006/relationships/image" Target="../media/image32.jpeg"/><Relationship Id="rId4" Type="http://schemas.openxmlformats.org/officeDocument/2006/relationships/image" Target="../media/image17.png"/><Relationship Id="rId9" Type="http://schemas.openxmlformats.org/officeDocument/2006/relationships/image" Target="../media/image22.jpe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" name="Google Shape;9113;p30"/>
          <p:cNvSpPr txBox="1">
            <a:spLocks noGrp="1"/>
          </p:cNvSpPr>
          <p:nvPr>
            <p:ph type="ctrTitle"/>
          </p:nvPr>
        </p:nvSpPr>
        <p:spPr>
          <a:xfrm>
            <a:off x="4220511" y="1796268"/>
            <a:ext cx="3983176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Vivienda Social en Chile y el mundo</a:t>
            </a:r>
            <a:br>
              <a:rPr lang="es-CL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s-CL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1° medio</a:t>
            </a:r>
            <a:endParaRPr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Hexágono 3">
            <a:extLst>
              <a:ext uri="{FF2B5EF4-FFF2-40B4-BE49-F238E27FC236}">
                <a16:creationId xmlns:a16="http://schemas.microsoft.com/office/drawing/2014/main" id="{C0127925-88F3-463D-A005-8CFC8F6D6970}"/>
              </a:ext>
            </a:extLst>
          </p:cNvPr>
          <p:cNvSpPr/>
          <p:nvPr/>
        </p:nvSpPr>
        <p:spPr>
          <a:xfrm>
            <a:off x="243934" y="1482865"/>
            <a:ext cx="3976577" cy="3381154"/>
          </a:xfrm>
          <a:prstGeom prst="hexagon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BCE450A-32E0-4CEF-A9BF-9EBCF79F8E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076" y="389513"/>
            <a:ext cx="2620702" cy="174146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DA65C5C-FE32-468F-A348-AC428A817332}"/>
              </a:ext>
            </a:extLst>
          </p:cNvPr>
          <p:cNvSpPr txBox="1"/>
          <p:nvPr/>
        </p:nvSpPr>
        <p:spPr>
          <a:xfrm>
            <a:off x="139743" y="2130975"/>
            <a:ext cx="27350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La Herradura «Hufeisensiedlung» (Berlin)</a:t>
            </a:r>
            <a:endParaRPr lang="es-CL" sz="12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1FBA0EA-77F6-41A4-9175-30D5405401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074" y="2668994"/>
            <a:ext cx="2630295" cy="2077934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56F5AD2F-44A7-436B-A8B6-B178B80EFBB6}"/>
              </a:ext>
            </a:extLst>
          </p:cNvPr>
          <p:cNvSpPr txBox="1"/>
          <p:nvPr/>
        </p:nvSpPr>
        <p:spPr>
          <a:xfrm>
            <a:off x="219074" y="4746928"/>
            <a:ext cx="2630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Nemasus de Jean Nouvel (Nimes)</a:t>
            </a:r>
          </a:p>
          <a:p>
            <a:endParaRPr lang="es-CL" sz="1200" dirty="0">
              <a:solidFill>
                <a:schemeClr val="bg1"/>
              </a:solidFill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DB2C084-0BD3-4C8B-9D12-34A72955BA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9111" y="383139"/>
            <a:ext cx="2735070" cy="1780549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5BE6ECC-9440-4286-94D1-400A10002DB7}"/>
              </a:ext>
            </a:extLst>
          </p:cNvPr>
          <p:cNvSpPr txBox="1"/>
          <p:nvPr/>
        </p:nvSpPr>
        <p:spPr>
          <a:xfrm>
            <a:off x="2981335" y="2130975"/>
            <a:ext cx="2735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Carabanchel (Madrid)</a:t>
            </a:r>
            <a:endParaRPr lang="es-CL" sz="12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930F9D6E-2FD6-4D8C-9C5A-F41508ED771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8785" y="2668994"/>
            <a:ext cx="3571865" cy="2056041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89028854-348B-45FE-B496-A87EC4B1C550}"/>
              </a:ext>
            </a:extLst>
          </p:cNvPr>
          <p:cNvSpPr txBox="1"/>
          <p:nvPr/>
        </p:nvSpPr>
        <p:spPr>
          <a:xfrm>
            <a:off x="5940670" y="4702055"/>
            <a:ext cx="2735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Carabanchel (Madrid)</a:t>
            </a:r>
            <a:endParaRPr lang="es-CL" sz="12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ED009ABB-883D-4270-87E3-AE63610223D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6858" y="2668994"/>
            <a:ext cx="1362317" cy="2071965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E8D3A5A0-F40A-461A-979F-F4991A9D3FB2}"/>
              </a:ext>
            </a:extLst>
          </p:cNvPr>
          <p:cNvSpPr txBox="1"/>
          <p:nvPr/>
        </p:nvSpPr>
        <p:spPr>
          <a:xfrm>
            <a:off x="3389838" y="4771146"/>
            <a:ext cx="1918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Rokko I II III ( Japón</a:t>
            </a:r>
            <a:r>
              <a:rPr lang="es-CL" sz="1200" dirty="0">
                <a:solidFill>
                  <a:schemeClr val="bg1"/>
                </a:solidFill>
              </a:rPr>
              <a:t>)</a:t>
            </a:r>
          </a:p>
          <a:p>
            <a:endParaRPr lang="es-CL" sz="1200" dirty="0">
              <a:solidFill>
                <a:schemeClr val="bg1"/>
              </a:solidFill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BD90ADB7-A0C5-4AE0-A0CC-E01435BB64D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0703" y="383139"/>
            <a:ext cx="3229362" cy="1743856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D219C7F4-07ED-418C-9D63-B9E395CA11C4}"/>
              </a:ext>
            </a:extLst>
          </p:cNvPr>
          <p:cNvSpPr txBox="1"/>
          <p:nvPr/>
        </p:nvSpPr>
        <p:spPr>
          <a:xfrm>
            <a:off x="5753332" y="2166301"/>
            <a:ext cx="32367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s-ES" sz="1200" b="0" i="0" dirty="0">
                <a:solidFill>
                  <a:schemeClr val="bg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Casas en África construidas a partir de  técnicas ancestrales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68D2092A-240A-4E9C-A2FE-65048C1A5667}"/>
              </a:ext>
            </a:extLst>
          </p:cNvPr>
          <p:cNvSpPr txBox="1"/>
          <p:nvPr/>
        </p:nvSpPr>
        <p:spPr>
          <a:xfrm>
            <a:off x="0" y="11053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Viviendas sociales en mundo</a:t>
            </a:r>
          </a:p>
        </p:txBody>
      </p:sp>
    </p:spTree>
    <p:extLst>
      <p:ext uri="{BB962C8B-B14F-4D97-AF65-F5344CB8AC3E}">
        <p14:creationId xmlns:p14="http://schemas.microsoft.com/office/powerpoint/2010/main" val="526918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8" name="Google Shape;14208;p55"/>
          <p:cNvSpPr txBox="1">
            <a:spLocks noGrp="1"/>
          </p:cNvSpPr>
          <p:nvPr>
            <p:ph type="title"/>
          </p:nvPr>
        </p:nvSpPr>
        <p:spPr>
          <a:xfrm>
            <a:off x="2759550" y="955800"/>
            <a:ext cx="36249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volini" panose="03000502040302020204" pitchFamily="66" charset="0"/>
                <a:cs typeface="Cavolini" panose="03000502040302020204" pitchFamily="66" charset="0"/>
              </a:rPr>
              <a:t>gracias</a:t>
            </a:r>
            <a:endParaRPr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A91E0F-6CAB-421A-A6F0-AE14336D8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59550" y="1885950"/>
            <a:ext cx="3624900" cy="2683500"/>
          </a:xfrm>
          <a:solidFill>
            <a:schemeClr val="accent2"/>
          </a:solidFill>
        </p:spPr>
        <p:txBody>
          <a:bodyPr/>
          <a:lstStyle/>
          <a:p>
            <a:endParaRPr lang="es-CL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681DC59-2AA6-4F58-8069-86DA602FEBCC}"/>
              </a:ext>
            </a:extLst>
          </p:cNvPr>
          <p:cNvSpPr txBox="1"/>
          <p:nvPr/>
        </p:nvSpPr>
        <p:spPr>
          <a:xfrm>
            <a:off x="2962275" y="2107237"/>
            <a:ext cx="321945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Imágenes 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nicosiaeh.cl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plataformaarquitectura.cl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wikipedia.org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dev.com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elemental.cl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undurragadeves.cl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slidesgo.com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arquitecturayempresa.es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pucv.cl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wikiarquitectura.org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1DE88342-C43D-4A69-BE29-024AFB7E8B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497" y="1249613"/>
            <a:ext cx="8601670" cy="414300"/>
          </a:xfrm>
        </p:spPr>
        <p:txBody>
          <a:bodyPr/>
          <a:lstStyle/>
          <a:p>
            <a:pPr algn="l"/>
            <a:r>
              <a:rPr lang="es-ES" sz="1400" i="0" dirty="0">
                <a:solidFill>
                  <a:schemeClr val="accent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Primero Medio</a:t>
            </a:r>
          </a:p>
          <a:p>
            <a:pPr algn="l"/>
            <a:endParaRPr lang="es-ES" sz="1400" i="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l"/>
            <a:r>
              <a:rPr lang="es-ES" sz="2400" i="0" dirty="0">
                <a:latin typeface="Cavolini" panose="03000502040302020204" pitchFamily="66" charset="0"/>
                <a:cs typeface="Cavolini" panose="03000502040302020204" pitchFamily="66" charset="0"/>
              </a:rPr>
              <a:t>OA1 Crear proyectos visuales con diversos propósitos, basados en la apreciación y reflexión acerca de la arquitectura, los espacios y el diseño urbano, en diferentes medios y contextos.</a:t>
            </a:r>
          </a:p>
          <a:p>
            <a:pPr algn="l"/>
            <a:endParaRPr lang="es-ES" sz="2400" i="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s-CL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968D55D2-D2D4-430B-A53B-25B41DEDEA9F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244617" y="183465"/>
            <a:ext cx="8601669" cy="703500"/>
          </a:xfrm>
        </p:spPr>
        <p:txBody>
          <a:bodyPr/>
          <a:lstStyle/>
          <a:p>
            <a:r>
              <a:rPr lang="es-CL" sz="4400" dirty="0">
                <a:latin typeface="Cavolini" panose="03000502040302020204" pitchFamily="66" charset="0"/>
                <a:cs typeface="Cavolini" panose="03000502040302020204" pitchFamily="66" charset="0"/>
              </a:rPr>
              <a:t>objetivo</a:t>
            </a:r>
          </a:p>
        </p:txBody>
      </p:sp>
    </p:spTree>
    <p:extLst>
      <p:ext uri="{BB962C8B-B14F-4D97-AF65-F5344CB8AC3E}">
        <p14:creationId xmlns:p14="http://schemas.microsoft.com/office/powerpoint/2010/main" val="2314871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9" name="Google Shape;9119;p31"/>
          <p:cNvSpPr txBox="1">
            <a:spLocks noGrp="1"/>
          </p:cNvSpPr>
          <p:nvPr>
            <p:ph type="body" idx="1"/>
          </p:nvPr>
        </p:nvSpPr>
        <p:spPr>
          <a:xfrm>
            <a:off x="1203900" y="1099372"/>
            <a:ext cx="6736200" cy="33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Clr>
                <a:srgbClr val="3F4D53"/>
              </a:buClr>
              <a:buSzPts val="1800"/>
              <a:buNone/>
            </a:pPr>
            <a:r>
              <a:rPr lang="es-ES" sz="2400" b="1" dirty="0">
                <a:solidFill>
                  <a:srgbClr val="3F4D53"/>
                </a:solidFill>
                <a:latin typeface="Cavolini" panose="03000502040302020204" pitchFamily="66" charset="0"/>
                <a:cs typeface="Cavolini" panose="03000502040302020204" pitchFamily="66" charset="0"/>
                <a:sym typeface="Poppins"/>
              </a:rPr>
              <a:t>Es aquella vivienda construida total o parcialmente por el Estado y cedida a los ciudadanos, en general con el objetivo de proveer una vivienda económica.</a:t>
            </a:r>
            <a:endParaRPr sz="2400" b="1" dirty="0">
              <a:solidFill>
                <a:srgbClr val="3F4D53"/>
              </a:solidFill>
              <a:latin typeface="Cavolini" panose="03000502040302020204" pitchFamily="66" charset="0"/>
              <a:cs typeface="Cavolini" panose="03000502040302020204" pitchFamily="66" charset="0"/>
              <a:sym typeface="Poppins"/>
            </a:endParaRPr>
          </a:p>
        </p:txBody>
      </p:sp>
      <p:sp>
        <p:nvSpPr>
          <p:cNvPr id="9120" name="Google Shape;9120;p31"/>
          <p:cNvSpPr txBox="1">
            <a:spLocks noGrp="1"/>
          </p:cNvSpPr>
          <p:nvPr>
            <p:ph type="title"/>
          </p:nvPr>
        </p:nvSpPr>
        <p:spPr>
          <a:xfrm>
            <a:off x="1698600" y="215166"/>
            <a:ext cx="574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Cavolini" panose="03000502040302020204" pitchFamily="66" charset="0"/>
                <a:cs typeface="Cavolini" panose="03000502040302020204" pitchFamily="66" charset="0"/>
              </a:rPr>
              <a:t>¿Qué es una Vivienda social?</a:t>
            </a:r>
            <a:endParaRPr sz="2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9121" name="Google Shape;9121;p31"/>
          <p:cNvGrpSpPr/>
          <p:nvPr/>
        </p:nvGrpSpPr>
        <p:grpSpPr>
          <a:xfrm>
            <a:off x="6190586" y="675728"/>
            <a:ext cx="824160" cy="21378"/>
            <a:chOff x="3331775" y="3484425"/>
            <a:chExt cx="484800" cy="12575"/>
          </a:xfrm>
        </p:grpSpPr>
        <p:sp>
          <p:nvSpPr>
            <p:cNvPr id="9122" name="Google Shape;9122;p31"/>
            <p:cNvSpPr/>
            <p:nvPr/>
          </p:nvSpPr>
          <p:spPr>
            <a:xfrm>
              <a:off x="356682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23" name="Google Shape;9123;p31"/>
            <p:cNvSpPr/>
            <p:nvPr/>
          </p:nvSpPr>
          <p:spPr>
            <a:xfrm>
              <a:off x="34884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24" name="Google Shape;9124;p31"/>
            <p:cNvSpPr/>
            <p:nvPr/>
          </p:nvSpPr>
          <p:spPr>
            <a:xfrm>
              <a:off x="34101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25" name="Google Shape;9125;p31"/>
            <p:cNvSpPr/>
            <p:nvPr/>
          </p:nvSpPr>
          <p:spPr>
            <a:xfrm>
              <a:off x="33317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26" name="Google Shape;9126;p31"/>
            <p:cNvSpPr/>
            <p:nvPr/>
          </p:nvSpPr>
          <p:spPr>
            <a:xfrm>
              <a:off x="38018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27" name="Google Shape;9127;p31"/>
            <p:cNvSpPr/>
            <p:nvPr/>
          </p:nvSpPr>
          <p:spPr>
            <a:xfrm>
              <a:off x="372355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28" name="Google Shape;9128;p31"/>
            <p:cNvSpPr/>
            <p:nvPr/>
          </p:nvSpPr>
          <p:spPr>
            <a:xfrm>
              <a:off x="364517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9129" name="Google Shape;9129;p31"/>
          <p:cNvGrpSpPr/>
          <p:nvPr/>
        </p:nvGrpSpPr>
        <p:grpSpPr>
          <a:xfrm>
            <a:off x="2129265" y="675728"/>
            <a:ext cx="824160" cy="21378"/>
            <a:chOff x="2940000" y="3484425"/>
            <a:chExt cx="484800" cy="12575"/>
          </a:xfrm>
        </p:grpSpPr>
        <p:sp>
          <p:nvSpPr>
            <p:cNvPr id="9130" name="Google Shape;9130;p31"/>
            <p:cNvSpPr/>
            <p:nvPr/>
          </p:nvSpPr>
          <p:spPr>
            <a:xfrm>
              <a:off x="34101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31" name="Google Shape;9131;p31"/>
            <p:cNvSpPr/>
            <p:nvPr/>
          </p:nvSpPr>
          <p:spPr>
            <a:xfrm>
              <a:off x="33317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32" name="Google Shape;9132;p31"/>
            <p:cNvSpPr/>
            <p:nvPr/>
          </p:nvSpPr>
          <p:spPr>
            <a:xfrm>
              <a:off x="3253400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33" name="Google Shape;9133;p31"/>
            <p:cNvSpPr/>
            <p:nvPr/>
          </p:nvSpPr>
          <p:spPr>
            <a:xfrm>
              <a:off x="31750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34" name="Google Shape;9134;p31"/>
            <p:cNvSpPr/>
            <p:nvPr/>
          </p:nvSpPr>
          <p:spPr>
            <a:xfrm>
              <a:off x="30967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35" name="Google Shape;9135;p31"/>
            <p:cNvSpPr/>
            <p:nvPr/>
          </p:nvSpPr>
          <p:spPr>
            <a:xfrm>
              <a:off x="301832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36" name="Google Shape;9136;p31"/>
            <p:cNvSpPr/>
            <p:nvPr/>
          </p:nvSpPr>
          <p:spPr>
            <a:xfrm>
              <a:off x="294000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9" name="Google Shape;12909;p47"/>
          <p:cNvSpPr txBox="1">
            <a:spLocks noGrp="1"/>
          </p:cNvSpPr>
          <p:nvPr>
            <p:ph type="body" idx="1"/>
          </p:nvPr>
        </p:nvSpPr>
        <p:spPr>
          <a:xfrm>
            <a:off x="5719719" y="1654358"/>
            <a:ext cx="2988901" cy="22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s-ES" sz="1050" i="0" dirty="0">
              <a:effectLst/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s-ES" sz="1050" i="0" dirty="0"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Las viviendas sociales en Chile nacen en el siglo XX buscando solucionar la precaria situación de la población obrera.  La </a:t>
            </a:r>
            <a:r>
              <a:rPr lang="es-ES" sz="1050" i="1" dirty="0"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Ley de Habitaciones Obreras</a:t>
            </a:r>
            <a:r>
              <a:rPr lang="es-ES" sz="1050" i="0" dirty="0"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 del año 1906, fue la pionera en el ámbito latinoamericano y marcó el inicio de las labores directas por parte del sector público en la formulación y puesta en marcha de políticas habitacionales. Una de las primeras poblaciones, es </a:t>
            </a:r>
            <a:r>
              <a:rPr lang="es-ES" sz="1050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r>
              <a:rPr lang="es-ES" sz="1050" i="0" dirty="0"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a Población León XIII, ubicada en el barrio Bellavista.</a:t>
            </a:r>
            <a:endParaRPr lang="es-CL" sz="1050" u="sng" dirty="0"/>
          </a:p>
        </p:txBody>
      </p:sp>
      <p:sp>
        <p:nvSpPr>
          <p:cNvPr id="13798" name="Google Shape;13798;p47"/>
          <p:cNvSpPr txBox="1">
            <a:spLocks noGrp="1"/>
          </p:cNvSpPr>
          <p:nvPr>
            <p:ph type="title"/>
          </p:nvPr>
        </p:nvSpPr>
        <p:spPr>
          <a:xfrm>
            <a:off x="3368686" y="415252"/>
            <a:ext cx="574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El comienzo de las viviendas sociales en Chile…</a:t>
            </a:r>
            <a:endParaRPr sz="2400" dirty="0">
              <a:solidFill>
                <a:schemeClr val="accent1">
                  <a:lumMod val="7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13799" name="Google Shape;13799;p47"/>
          <p:cNvGrpSpPr/>
          <p:nvPr/>
        </p:nvGrpSpPr>
        <p:grpSpPr>
          <a:xfrm>
            <a:off x="5453329" y="675728"/>
            <a:ext cx="1490178" cy="21378"/>
            <a:chOff x="2940000" y="3484425"/>
            <a:chExt cx="876575" cy="12575"/>
          </a:xfrm>
        </p:grpSpPr>
        <p:sp>
          <p:nvSpPr>
            <p:cNvPr id="13800" name="Google Shape;13800;p47"/>
            <p:cNvSpPr/>
            <p:nvPr/>
          </p:nvSpPr>
          <p:spPr>
            <a:xfrm>
              <a:off x="356682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01" name="Google Shape;13801;p47"/>
            <p:cNvSpPr/>
            <p:nvPr/>
          </p:nvSpPr>
          <p:spPr>
            <a:xfrm>
              <a:off x="34884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02" name="Google Shape;13802;p47"/>
            <p:cNvSpPr/>
            <p:nvPr/>
          </p:nvSpPr>
          <p:spPr>
            <a:xfrm>
              <a:off x="34101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03" name="Google Shape;13803;p47"/>
            <p:cNvSpPr/>
            <p:nvPr/>
          </p:nvSpPr>
          <p:spPr>
            <a:xfrm>
              <a:off x="33317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04" name="Google Shape;13804;p47"/>
            <p:cNvSpPr/>
            <p:nvPr/>
          </p:nvSpPr>
          <p:spPr>
            <a:xfrm>
              <a:off x="38018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05" name="Google Shape;13805;p47"/>
            <p:cNvSpPr/>
            <p:nvPr/>
          </p:nvSpPr>
          <p:spPr>
            <a:xfrm>
              <a:off x="372355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06" name="Google Shape;13806;p47"/>
            <p:cNvSpPr/>
            <p:nvPr/>
          </p:nvSpPr>
          <p:spPr>
            <a:xfrm>
              <a:off x="364517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07" name="Google Shape;13807;p47"/>
            <p:cNvSpPr/>
            <p:nvPr/>
          </p:nvSpPr>
          <p:spPr>
            <a:xfrm>
              <a:off x="3253400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08" name="Google Shape;13808;p47"/>
            <p:cNvSpPr/>
            <p:nvPr/>
          </p:nvSpPr>
          <p:spPr>
            <a:xfrm>
              <a:off x="31750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09" name="Google Shape;13809;p47"/>
            <p:cNvSpPr/>
            <p:nvPr/>
          </p:nvSpPr>
          <p:spPr>
            <a:xfrm>
              <a:off x="30967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10" name="Google Shape;13810;p47"/>
            <p:cNvSpPr/>
            <p:nvPr/>
          </p:nvSpPr>
          <p:spPr>
            <a:xfrm>
              <a:off x="301832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11" name="Google Shape;13811;p47"/>
            <p:cNvSpPr/>
            <p:nvPr/>
          </p:nvSpPr>
          <p:spPr>
            <a:xfrm>
              <a:off x="294000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12" name="Google Shape;13812;p47"/>
          <p:cNvGrpSpPr/>
          <p:nvPr/>
        </p:nvGrpSpPr>
        <p:grpSpPr>
          <a:xfrm>
            <a:off x="2200504" y="675728"/>
            <a:ext cx="1490178" cy="21378"/>
            <a:chOff x="2940000" y="3484425"/>
            <a:chExt cx="876575" cy="12575"/>
          </a:xfrm>
        </p:grpSpPr>
        <p:sp>
          <p:nvSpPr>
            <p:cNvPr id="13813" name="Google Shape;13813;p47"/>
            <p:cNvSpPr/>
            <p:nvPr/>
          </p:nvSpPr>
          <p:spPr>
            <a:xfrm>
              <a:off x="356682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14" name="Google Shape;13814;p47"/>
            <p:cNvSpPr/>
            <p:nvPr/>
          </p:nvSpPr>
          <p:spPr>
            <a:xfrm>
              <a:off x="34884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15" name="Google Shape;13815;p47"/>
            <p:cNvSpPr/>
            <p:nvPr/>
          </p:nvSpPr>
          <p:spPr>
            <a:xfrm>
              <a:off x="34101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16" name="Google Shape;13816;p47"/>
            <p:cNvSpPr/>
            <p:nvPr/>
          </p:nvSpPr>
          <p:spPr>
            <a:xfrm>
              <a:off x="33317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17" name="Google Shape;13817;p47"/>
            <p:cNvSpPr/>
            <p:nvPr/>
          </p:nvSpPr>
          <p:spPr>
            <a:xfrm>
              <a:off x="38018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18" name="Google Shape;13818;p47"/>
            <p:cNvSpPr/>
            <p:nvPr/>
          </p:nvSpPr>
          <p:spPr>
            <a:xfrm>
              <a:off x="372355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19" name="Google Shape;13819;p47"/>
            <p:cNvSpPr/>
            <p:nvPr/>
          </p:nvSpPr>
          <p:spPr>
            <a:xfrm>
              <a:off x="364517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20" name="Google Shape;13820;p47"/>
            <p:cNvSpPr/>
            <p:nvPr/>
          </p:nvSpPr>
          <p:spPr>
            <a:xfrm>
              <a:off x="3253400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21" name="Google Shape;13821;p47"/>
            <p:cNvSpPr/>
            <p:nvPr/>
          </p:nvSpPr>
          <p:spPr>
            <a:xfrm>
              <a:off x="31750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22" name="Google Shape;13822;p47"/>
            <p:cNvSpPr/>
            <p:nvPr/>
          </p:nvSpPr>
          <p:spPr>
            <a:xfrm>
              <a:off x="30967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23" name="Google Shape;13823;p47"/>
            <p:cNvSpPr/>
            <p:nvPr/>
          </p:nvSpPr>
          <p:spPr>
            <a:xfrm>
              <a:off x="301832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24" name="Google Shape;13824;p47"/>
            <p:cNvSpPr/>
            <p:nvPr/>
          </p:nvSpPr>
          <p:spPr>
            <a:xfrm>
              <a:off x="294000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25" name="Google Shape;13825;p47"/>
          <p:cNvSpPr/>
          <p:nvPr/>
        </p:nvSpPr>
        <p:spPr>
          <a:xfrm>
            <a:off x="130824" y="605903"/>
            <a:ext cx="270600" cy="270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26" name="Google Shape;13826;p47"/>
          <p:cNvSpPr/>
          <p:nvPr/>
        </p:nvSpPr>
        <p:spPr>
          <a:xfrm>
            <a:off x="2435056" y="4332471"/>
            <a:ext cx="270600" cy="270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27" name="Google Shape;13827;p47"/>
          <p:cNvSpPr/>
          <p:nvPr/>
        </p:nvSpPr>
        <p:spPr>
          <a:xfrm>
            <a:off x="1117934" y="1907342"/>
            <a:ext cx="270600" cy="270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28" name="Google Shape;13828;p47"/>
          <p:cNvSpPr/>
          <p:nvPr/>
        </p:nvSpPr>
        <p:spPr>
          <a:xfrm>
            <a:off x="2119001" y="3165002"/>
            <a:ext cx="270600" cy="270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29" name="Google Shape;13829;p47"/>
          <p:cNvSpPr/>
          <p:nvPr/>
        </p:nvSpPr>
        <p:spPr>
          <a:xfrm>
            <a:off x="5766063" y="2865225"/>
            <a:ext cx="300900" cy="300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13830" name="Google Shape;13830;p47"/>
          <p:cNvCxnSpPr/>
          <p:nvPr/>
        </p:nvCxnSpPr>
        <p:spPr>
          <a:xfrm>
            <a:off x="5916525" y="1968663"/>
            <a:ext cx="0" cy="22380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65A686A7-93C3-4108-9BED-DE2791542EE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317" y="109792"/>
            <a:ext cx="2242599" cy="126282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CD7D751-3E99-4B5E-9FB3-EA5D29149F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7998" y="1411734"/>
            <a:ext cx="2255317" cy="126181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7E9E220-941F-4485-BF36-31D075DAB1B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0132" y="2705595"/>
            <a:ext cx="2255318" cy="106926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D59531D-1328-4CF7-87B9-D66639C3477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9002" y="3832531"/>
            <a:ext cx="2697061" cy="127048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53" name="Google Shape;9453;p35"/>
          <p:cNvGrpSpPr/>
          <p:nvPr/>
        </p:nvGrpSpPr>
        <p:grpSpPr>
          <a:xfrm>
            <a:off x="-2218175" y="1363466"/>
            <a:ext cx="5285225" cy="3827572"/>
            <a:chOff x="619950" y="238125"/>
            <a:chExt cx="6379775" cy="5238575"/>
          </a:xfrm>
        </p:grpSpPr>
        <p:sp>
          <p:nvSpPr>
            <p:cNvPr id="9454" name="Google Shape;9454;p35"/>
            <p:cNvSpPr/>
            <p:nvPr/>
          </p:nvSpPr>
          <p:spPr>
            <a:xfrm>
              <a:off x="3021425" y="918700"/>
              <a:ext cx="11525" cy="2891025"/>
            </a:xfrm>
            <a:custGeom>
              <a:avLst/>
              <a:gdLst/>
              <a:ahLst/>
              <a:cxnLst/>
              <a:rect l="l" t="t" r="r" b="b"/>
              <a:pathLst>
                <a:path w="461" h="115641" extrusionOk="0">
                  <a:moveTo>
                    <a:pt x="231" y="1"/>
                  </a:moveTo>
                  <a:cubicBezTo>
                    <a:pt x="104" y="1"/>
                    <a:pt x="1" y="106"/>
                    <a:pt x="5" y="233"/>
                  </a:cubicBezTo>
                  <a:lnTo>
                    <a:pt x="5" y="115415"/>
                  </a:lnTo>
                  <a:cubicBezTo>
                    <a:pt x="5" y="115539"/>
                    <a:pt x="107" y="115641"/>
                    <a:pt x="231" y="115641"/>
                  </a:cubicBezTo>
                  <a:cubicBezTo>
                    <a:pt x="356" y="115641"/>
                    <a:pt x="458" y="115539"/>
                    <a:pt x="457" y="115413"/>
                  </a:cubicBezTo>
                  <a:lnTo>
                    <a:pt x="457" y="233"/>
                  </a:lnTo>
                  <a:cubicBezTo>
                    <a:pt x="461" y="106"/>
                    <a:pt x="359" y="1"/>
                    <a:pt x="2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55" name="Google Shape;9455;p35"/>
            <p:cNvSpPr/>
            <p:nvPr/>
          </p:nvSpPr>
          <p:spPr>
            <a:xfrm>
              <a:off x="3254225" y="940100"/>
              <a:ext cx="11475" cy="2870150"/>
            </a:xfrm>
            <a:custGeom>
              <a:avLst/>
              <a:gdLst/>
              <a:ahLst/>
              <a:cxnLst/>
              <a:rect l="l" t="t" r="r" b="b"/>
              <a:pathLst>
                <a:path w="459" h="114806" extrusionOk="0">
                  <a:moveTo>
                    <a:pt x="230" y="1"/>
                  </a:moveTo>
                  <a:cubicBezTo>
                    <a:pt x="102" y="1"/>
                    <a:pt x="0" y="107"/>
                    <a:pt x="3" y="233"/>
                  </a:cubicBezTo>
                  <a:lnTo>
                    <a:pt x="3" y="114580"/>
                  </a:lnTo>
                  <a:cubicBezTo>
                    <a:pt x="3" y="114704"/>
                    <a:pt x="104" y="114806"/>
                    <a:pt x="230" y="114806"/>
                  </a:cubicBezTo>
                  <a:cubicBezTo>
                    <a:pt x="354" y="114806"/>
                    <a:pt x="456" y="114704"/>
                    <a:pt x="456" y="114580"/>
                  </a:cubicBezTo>
                  <a:lnTo>
                    <a:pt x="456" y="233"/>
                  </a:lnTo>
                  <a:cubicBezTo>
                    <a:pt x="458" y="107"/>
                    <a:pt x="357" y="1"/>
                    <a:pt x="2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56" name="Google Shape;9456;p35"/>
            <p:cNvSpPr/>
            <p:nvPr/>
          </p:nvSpPr>
          <p:spPr>
            <a:xfrm>
              <a:off x="1086800" y="3781300"/>
              <a:ext cx="5386275" cy="493325"/>
            </a:xfrm>
            <a:custGeom>
              <a:avLst/>
              <a:gdLst/>
              <a:ahLst/>
              <a:cxnLst/>
              <a:rect l="l" t="t" r="r" b="b"/>
              <a:pathLst>
                <a:path w="215451" h="19733" extrusionOk="0">
                  <a:moveTo>
                    <a:pt x="81852" y="459"/>
                  </a:moveTo>
                  <a:lnTo>
                    <a:pt x="214997" y="18876"/>
                  </a:lnTo>
                  <a:lnTo>
                    <a:pt x="214997" y="19217"/>
                  </a:lnTo>
                  <a:lnTo>
                    <a:pt x="81825" y="2165"/>
                  </a:lnTo>
                  <a:lnTo>
                    <a:pt x="81796" y="2161"/>
                  </a:lnTo>
                  <a:lnTo>
                    <a:pt x="452" y="13076"/>
                  </a:lnTo>
                  <a:lnTo>
                    <a:pt x="452" y="12563"/>
                  </a:lnTo>
                  <a:cubicBezTo>
                    <a:pt x="4866" y="11935"/>
                    <a:pt x="78203" y="1002"/>
                    <a:pt x="81852" y="459"/>
                  </a:cubicBezTo>
                  <a:close/>
                  <a:moveTo>
                    <a:pt x="81851" y="0"/>
                  </a:moveTo>
                  <a:lnTo>
                    <a:pt x="81818" y="6"/>
                  </a:lnTo>
                  <a:cubicBezTo>
                    <a:pt x="81009" y="126"/>
                    <a:pt x="926" y="12065"/>
                    <a:pt x="203" y="12142"/>
                  </a:cubicBezTo>
                  <a:lnTo>
                    <a:pt x="0" y="12161"/>
                  </a:lnTo>
                  <a:lnTo>
                    <a:pt x="0" y="13594"/>
                  </a:lnTo>
                  <a:lnTo>
                    <a:pt x="81798" y="2618"/>
                  </a:lnTo>
                  <a:lnTo>
                    <a:pt x="215195" y="19699"/>
                  </a:lnTo>
                  <a:lnTo>
                    <a:pt x="215450" y="19732"/>
                  </a:lnTo>
                  <a:lnTo>
                    <a:pt x="215450" y="18482"/>
                  </a:lnTo>
                  <a:lnTo>
                    <a:pt x="81882" y="6"/>
                  </a:lnTo>
                  <a:lnTo>
                    <a:pt x="818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57" name="Google Shape;9457;p35"/>
            <p:cNvSpPr/>
            <p:nvPr/>
          </p:nvSpPr>
          <p:spPr>
            <a:xfrm>
              <a:off x="1103575" y="3836250"/>
              <a:ext cx="5352725" cy="455050"/>
            </a:xfrm>
            <a:custGeom>
              <a:avLst/>
              <a:gdLst/>
              <a:ahLst/>
              <a:cxnLst/>
              <a:rect l="l" t="t" r="r" b="b"/>
              <a:pathLst>
                <a:path w="214109" h="18202" extrusionOk="0">
                  <a:moveTo>
                    <a:pt x="81127" y="383"/>
                  </a:moveTo>
                  <a:lnTo>
                    <a:pt x="213728" y="17365"/>
                  </a:lnTo>
                  <a:lnTo>
                    <a:pt x="213728" y="17773"/>
                  </a:lnTo>
                  <a:lnTo>
                    <a:pt x="81049" y="2149"/>
                  </a:lnTo>
                  <a:lnTo>
                    <a:pt x="379" y="11793"/>
                  </a:lnTo>
                  <a:lnTo>
                    <a:pt x="379" y="11212"/>
                  </a:lnTo>
                  <a:cubicBezTo>
                    <a:pt x="4441" y="10687"/>
                    <a:pt x="77594" y="858"/>
                    <a:pt x="81127" y="383"/>
                  </a:cubicBezTo>
                  <a:close/>
                  <a:moveTo>
                    <a:pt x="81125" y="1"/>
                  </a:moveTo>
                  <a:lnTo>
                    <a:pt x="81100" y="5"/>
                  </a:lnTo>
                  <a:cubicBezTo>
                    <a:pt x="80298" y="112"/>
                    <a:pt x="848" y="10788"/>
                    <a:pt x="171" y="10857"/>
                  </a:cubicBezTo>
                  <a:lnTo>
                    <a:pt x="0" y="10874"/>
                  </a:lnTo>
                  <a:lnTo>
                    <a:pt x="0" y="12223"/>
                  </a:lnTo>
                  <a:lnTo>
                    <a:pt x="81050" y="2529"/>
                  </a:lnTo>
                  <a:lnTo>
                    <a:pt x="213895" y="18176"/>
                  </a:lnTo>
                  <a:lnTo>
                    <a:pt x="214108" y="18202"/>
                  </a:lnTo>
                  <a:lnTo>
                    <a:pt x="214108" y="17031"/>
                  </a:lnTo>
                  <a:lnTo>
                    <a:pt x="81149" y="5"/>
                  </a:lnTo>
                  <a:lnTo>
                    <a:pt x="811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58" name="Google Shape;9458;p35"/>
            <p:cNvSpPr/>
            <p:nvPr/>
          </p:nvSpPr>
          <p:spPr>
            <a:xfrm>
              <a:off x="1136600" y="3890075"/>
              <a:ext cx="5286625" cy="416525"/>
            </a:xfrm>
            <a:custGeom>
              <a:avLst/>
              <a:gdLst/>
              <a:ahLst/>
              <a:cxnLst/>
              <a:rect l="l" t="t" r="r" b="b"/>
              <a:pathLst>
                <a:path w="211465" h="16661" extrusionOk="0">
                  <a:moveTo>
                    <a:pt x="79705" y="372"/>
                  </a:moveTo>
                  <a:lnTo>
                    <a:pt x="211089" y="15837"/>
                  </a:lnTo>
                  <a:lnTo>
                    <a:pt x="211089" y="16241"/>
                  </a:lnTo>
                  <a:lnTo>
                    <a:pt x="79654" y="2120"/>
                  </a:lnTo>
                  <a:lnTo>
                    <a:pt x="376" y="10444"/>
                  </a:lnTo>
                  <a:lnTo>
                    <a:pt x="376" y="9868"/>
                  </a:lnTo>
                  <a:cubicBezTo>
                    <a:pt x="4387" y="9399"/>
                    <a:pt x="76604" y="748"/>
                    <a:pt x="79705" y="372"/>
                  </a:cubicBezTo>
                  <a:close/>
                  <a:moveTo>
                    <a:pt x="79704" y="0"/>
                  </a:moveTo>
                  <a:cubicBezTo>
                    <a:pt x="78916" y="94"/>
                    <a:pt x="840" y="9446"/>
                    <a:pt x="170" y="9514"/>
                  </a:cubicBezTo>
                  <a:lnTo>
                    <a:pt x="1" y="9529"/>
                  </a:lnTo>
                  <a:lnTo>
                    <a:pt x="1" y="10861"/>
                  </a:lnTo>
                  <a:lnTo>
                    <a:pt x="79654" y="2492"/>
                  </a:lnTo>
                  <a:lnTo>
                    <a:pt x="211257" y="16638"/>
                  </a:lnTo>
                  <a:lnTo>
                    <a:pt x="211464" y="16660"/>
                  </a:lnTo>
                  <a:lnTo>
                    <a:pt x="211464" y="15506"/>
                  </a:lnTo>
                  <a:lnTo>
                    <a:pt x="797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59" name="Google Shape;9459;p35"/>
            <p:cNvSpPr/>
            <p:nvPr/>
          </p:nvSpPr>
          <p:spPr>
            <a:xfrm>
              <a:off x="1216075" y="3943075"/>
              <a:ext cx="5207150" cy="448650"/>
            </a:xfrm>
            <a:custGeom>
              <a:avLst/>
              <a:gdLst/>
              <a:ahLst/>
              <a:cxnLst/>
              <a:rect l="l" t="t" r="r" b="b"/>
              <a:pathLst>
                <a:path w="208286" h="17946" extrusionOk="0">
                  <a:moveTo>
                    <a:pt x="76475" y="372"/>
                  </a:moveTo>
                  <a:lnTo>
                    <a:pt x="207912" y="14499"/>
                  </a:lnTo>
                  <a:lnTo>
                    <a:pt x="207912" y="17530"/>
                  </a:lnTo>
                  <a:lnTo>
                    <a:pt x="76180" y="4117"/>
                  </a:lnTo>
                  <a:lnTo>
                    <a:pt x="374" y="12794"/>
                  </a:lnTo>
                  <a:lnTo>
                    <a:pt x="374" y="8367"/>
                  </a:lnTo>
                  <a:lnTo>
                    <a:pt x="76475" y="372"/>
                  </a:lnTo>
                  <a:close/>
                  <a:moveTo>
                    <a:pt x="76475" y="1"/>
                  </a:moveTo>
                  <a:lnTo>
                    <a:pt x="168" y="8011"/>
                  </a:lnTo>
                  <a:lnTo>
                    <a:pt x="1" y="8029"/>
                  </a:lnTo>
                  <a:lnTo>
                    <a:pt x="1" y="13214"/>
                  </a:lnTo>
                  <a:lnTo>
                    <a:pt x="76183" y="4491"/>
                  </a:lnTo>
                  <a:lnTo>
                    <a:pt x="208079" y="17925"/>
                  </a:lnTo>
                  <a:lnTo>
                    <a:pt x="208285" y="17945"/>
                  </a:lnTo>
                  <a:lnTo>
                    <a:pt x="208285" y="14162"/>
                  </a:lnTo>
                  <a:lnTo>
                    <a:pt x="764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60" name="Google Shape;9460;p35"/>
            <p:cNvSpPr/>
            <p:nvPr/>
          </p:nvSpPr>
          <p:spPr>
            <a:xfrm>
              <a:off x="1220400" y="4047675"/>
              <a:ext cx="5198425" cy="341875"/>
            </a:xfrm>
            <a:custGeom>
              <a:avLst/>
              <a:gdLst/>
              <a:ahLst/>
              <a:cxnLst/>
              <a:rect l="l" t="t" r="r" b="b"/>
              <a:pathLst>
                <a:path w="207937" h="13675" extrusionOk="0">
                  <a:moveTo>
                    <a:pt x="76016" y="239"/>
                  </a:moveTo>
                  <a:lnTo>
                    <a:pt x="172756" y="10093"/>
                  </a:lnTo>
                  <a:lnTo>
                    <a:pt x="76015" y="908"/>
                  </a:lnTo>
                  <a:lnTo>
                    <a:pt x="3577" y="8699"/>
                  </a:lnTo>
                  <a:lnTo>
                    <a:pt x="2130" y="8699"/>
                  </a:lnTo>
                  <a:lnTo>
                    <a:pt x="76016" y="239"/>
                  </a:lnTo>
                  <a:close/>
                  <a:moveTo>
                    <a:pt x="76015" y="0"/>
                  </a:moveTo>
                  <a:lnTo>
                    <a:pt x="1" y="8701"/>
                  </a:lnTo>
                  <a:lnTo>
                    <a:pt x="14" y="8941"/>
                  </a:lnTo>
                  <a:lnTo>
                    <a:pt x="3591" y="8940"/>
                  </a:lnTo>
                  <a:lnTo>
                    <a:pt x="76018" y="1147"/>
                  </a:lnTo>
                  <a:lnTo>
                    <a:pt x="207914" y="13674"/>
                  </a:lnTo>
                  <a:lnTo>
                    <a:pt x="207937" y="13434"/>
                  </a:lnTo>
                  <a:lnTo>
                    <a:pt x="760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61" name="Google Shape;9461;p35"/>
            <p:cNvSpPr/>
            <p:nvPr/>
          </p:nvSpPr>
          <p:spPr>
            <a:xfrm>
              <a:off x="2992125" y="4070325"/>
              <a:ext cx="270875" cy="1068600"/>
            </a:xfrm>
            <a:custGeom>
              <a:avLst/>
              <a:gdLst/>
              <a:ahLst/>
              <a:cxnLst/>
              <a:rect l="l" t="t" r="r" b="b"/>
              <a:pathLst>
                <a:path w="10835" h="42744" extrusionOk="0">
                  <a:moveTo>
                    <a:pt x="5147" y="241"/>
                  </a:moveTo>
                  <a:lnTo>
                    <a:pt x="10592" y="772"/>
                  </a:lnTo>
                  <a:lnTo>
                    <a:pt x="10592" y="2989"/>
                  </a:lnTo>
                  <a:lnTo>
                    <a:pt x="9662" y="2989"/>
                  </a:lnTo>
                  <a:lnTo>
                    <a:pt x="9662" y="42193"/>
                  </a:lnTo>
                  <a:lnTo>
                    <a:pt x="4891" y="42504"/>
                  </a:lnTo>
                  <a:lnTo>
                    <a:pt x="1123" y="42256"/>
                  </a:lnTo>
                  <a:lnTo>
                    <a:pt x="1123" y="2607"/>
                  </a:lnTo>
                  <a:lnTo>
                    <a:pt x="243" y="2607"/>
                  </a:lnTo>
                  <a:lnTo>
                    <a:pt x="243" y="771"/>
                  </a:lnTo>
                  <a:lnTo>
                    <a:pt x="5147" y="241"/>
                  </a:lnTo>
                  <a:close/>
                  <a:moveTo>
                    <a:pt x="5146" y="1"/>
                  </a:moveTo>
                  <a:lnTo>
                    <a:pt x="1" y="554"/>
                  </a:lnTo>
                  <a:lnTo>
                    <a:pt x="1" y="2849"/>
                  </a:lnTo>
                  <a:lnTo>
                    <a:pt x="882" y="2849"/>
                  </a:lnTo>
                  <a:lnTo>
                    <a:pt x="882" y="42482"/>
                  </a:lnTo>
                  <a:lnTo>
                    <a:pt x="4891" y="42744"/>
                  </a:lnTo>
                  <a:lnTo>
                    <a:pt x="9790" y="42426"/>
                  </a:lnTo>
                  <a:lnTo>
                    <a:pt x="9904" y="42419"/>
                  </a:lnTo>
                  <a:lnTo>
                    <a:pt x="9904" y="3231"/>
                  </a:lnTo>
                  <a:lnTo>
                    <a:pt x="10834" y="3231"/>
                  </a:lnTo>
                  <a:lnTo>
                    <a:pt x="10834" y="553"/>
                  </a:lnTo>
                  <a:lnTo>
                    <a:pt x="51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62" name="Google Shape;9462;p35"/>
            <p:cNvSpPr/>
            <p:nvPr/>
          </p:nvSpPr>
          <p:spPr>
            <a:xfrm>
              <a:off x="1248450" y="4180050"/>
              <a:ext cx="1991425" cy="163575"/>
            </a:xfrm>
            <a:custGeom>
              <a:avLst/>
              <a:gdLst/>
              <a:ahLst/>
              <a:cxnLst/>
              <a:rect l="l" t="t" r="r" b="b"/>
              <a:pathLst>
                <a:path w="79657" h="6543" extrusionOk="0">
                  <a:moveTo>
                    <a:pt x="74897" y="1"/>
                  </a:moveTo>
                  <a:lnTo>
                    <a:pt x="113" y="6301"/>
                  </a:lnTo>
                  <a:cubicBezTo>
                    <a:pt x="48" y="6306"/>
                    <a:pt x="0" y="6361"/>
                    <a:pt x="3" y="6426"/>
                  </a:cubicBezTo>
                  <a:cubicBezTo>
                    <a:pt x="6" y="6491"/>
                    <a:pt x="58" y="6541"/>
                    <a:pt x="123" y="6542"/>
                  </a:cubicBezTo>
                  <a:cubicBezTo>
                    <a:pt x="126" y="6542"/>
                    <a:pt x="130" y="6541"/>
                    <a:pt x="134" y="6541"/>
                  </a:cubicBezTo>
                  <a:lnTo>
                    <a:pt x="74897" y="243"/>
                  </a:lnTo>
                  <a:lnTo>
                    <a:pt x="79520" y="624"/>
                  </a:lnTo>
                  <a:cubicBezTo>
                    <a:pt x="79521" y="624"/>
                    <a:pt x="79522" y="624"/>
                    <a:pt x="79523" y="624"/>
                  </a:cubicBezTo>
                  <a:cubicBezTo>
                    <a:pt x="79593" y="624"/>
                    <a:pt x="79646" y="579"/>
                    <a:pt x="79651" y="513"/>
                  </a:cubicBezTo>
                  <a:cubicBezTo>
                    <a:pt x="79656" y="447"/>
                    <a:pt x="79607" y="389"/>
                    <a:pt x="79541" y="383"/>
                  </a:cubicBezTo>
                  <a:lnTo>
                    <a:pt x="748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63" name="Google Shape;9463;p35"/>
            <p:cNvSpPr/>
            <p:nvPr/>
          </p:nvSpPr>
          <p:spPr>
            <a:xfrm>
              <a:off x="1248450" y="4206025"/>
              <a:ext cx="1991425" cy="155075"/>
            </a:xfrm>
            <a:custGeom>
              <a:avLst/>
              <a:gdLst/>
              <a:ahLst/>
              <a:cxnLst/>
              <a:rect l="l" t="t" r="r" b="b"/>
              <a:pathLst>
                <a:path w="79657" h="6203" extrusionOk="0">
                  <a:moveTo>
                    <a:pt x="74897" y="0"/>
                  </a:moveTo>
                  <a:lnTo>
                    <a:pt x="113" y="5961"/>
                  </a:lnTo>
                  <a:cubicBezTo>
                    <a:pt x="49" y="5967"/>
                    <a:pt x="0" y="6021"/>
                    <a:pt x="3" y="6086"/>
                  </a:cubicBezTo>
                  <a:cubicBezTo>
                    <a:pt x="6" y="6151"/>
                    <a:pt x="58" y="6201"/>
                    <a:pt x="123" y="6202"/>
                  </a:cubicBezTo>
                  <a:cubicBezTo>
                    <a:pt x="126" y="6202"/>
                    <a:pt x="129" y="6201"/>
                    <a:pt x="132" y="6201"/>
                  </a:cubicBezTo>
                  <a:lnTo>
                    <a:pt x="74896" y="242"/>
                  </a:lnTo>
                  <a:lnTo>
                    <a:pt x="79520" y="624"/>
                  </a:lnTo>
                  <a:cubicBezTo>
                    <a:pt x="79523" y="624"/>
                    <a:pt x="79527" y="624"/>
                    <a:pt x="79530" y="624"/>
                  </a:cubicBezTo>
                  <a:cubicBezTo>
                    <a:pt x="79592" y="624"/>
                    <a:pt x="79646" y="577"/>
                    <a:pt x="79651" y="513"/>
                  </a:cubicBezTo>
                  <a:cubicBezTo>
                    <a:pt x="79656" y="447"/>
                    <a:pt x="79606" y="389"/>
                    <a:pt x="79540" y="384"/>
                  </a:cubicBezTo>
                  <a:lnTo>
                    <a:pt x="748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64" name="Google Shape;9464;p35"/>
            <p:cNvSpPr/>
            <p:nvPr/>
          </p:nvSpPr>
          <p:spPr>
            <a:xfrm>
              <a:off x="3014275" y="5037050"/>
              <a:ext cx="225350" cy="6050"/>
            </a:xfrm>
            <a:custGeom>
              <a:avLst/>
              <a:gdLst/>
              <a:ahLst/>
              <a:cxnLst/>
              <a:rect l="l" t="t" r="r" b="b"/>
              <a:pathLst>
                <a:path w="9014" h="242" extrusionOk="0">
                  <a:moveTo>
                    <a:pt x="117" y="0"/>
                  </a:moveTo>
                  <a:cubicBezTo>
                    <a:pt x="52" y="3"/>
                    <a:pt x="0" y="56"/>
                    <a:pt x="0" y="120"/>
                  </a:cubicBezTo>
                  <a:cubicBezTo>
                    <a:pt x="0" y="186"/>
                    <a:pt x="52" y="239"/>
                    <a:pt x="117" y="242"/>
                  </a:cubicBezTo>
                  <a:lnTo>
                    <a:pt x="8896" y="242"/>
                  </a:lnTo>
                  <a:cubicBezTo>
                    <a:pt x="8962" y="239"/>
                    <a:pt x="9014" y="186"/>
                    <a:pt x="9014" y="120"/>
                  </a:cubicBezTo>
                  <a:cubicBezTo>
                    <a:pt x="9014" y="56"/>
                    <a:pt x="8962" y="3"/>
                    <a:pt x="8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65" name="Google Shape;9465;p35"/>
            <p:cNvSpPr/>
            <p:nvPr/>
          </p:nvSpPr>
          <p:spPr>
            <a:xfrm>
              <a:off x="3118025" y="4205925"/>
              <a:ext cx="6175" cy="837175"/>
            </a:xfrm>
            <a:custGeom>
              <a:avLst/>
              <a:gdLst/>
              <a:ahLst/>
              <a:cxnLst/>
              <a:rect l="l" t="t" r="r" b="b"/>
              <a:pathLst>
                <a:path w="247" h="33487" extrusionOk="0">
                  <a:moveTo>
                    <a:pt x="123" y="0"/>
                  </a:moveTo>
                  <a:cubicBezTo>
                    <a:pt x="55" y="0"/>
                    <a:pt x="0" y="57"/>
                    <a:pt x="3" y="125"/>
                  </a:cubicBezTo>
                  <a:lnTo>
                    <a:pt x="3" y="33365"/>
                  </a:lnTo>
                  <a:cubicBezTo>
                    <a:pt x="2" y="33433"/>
                    <a:pt x="56" y="33487"/>
                    <a:pt x="123" y="33487"/>
                  </a:cubicBezTo>
                  <a:cubicBezTo>
                    <a:pt x="191" y="33487"/>
                    <a:pt x="243" y="33433"/>
                    <a:pt x="243" y="33365"/>
                  </a:cubicBezTo>
                  <a:lnTo>
                    <a:pt x="243" y="125"/>
                  </a:lnTo>
                  <a:cubicBezTo>
                    <a:pt x="246" y="57"/>
                    <a:pt x="192" y="0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66" name="Google Shape;9466;p35"/>
            <p:cNvSpPr/>
            <p:nvPr/>
          </p:nvSpPr>
          <p:spPr>
            <a:xfrm>
              <a:off x="1241350" y="4265025"/>
              <a:ext cx="1778825" cy="851650"/>
            </a:xfrm>
            <a:custGeom>
              <a:avLst/>
              <a:gdLst/>
              <a:ahLst/>
              <a:cxnLst/>
              <a:rect l="l" t="t" r="r" b="b"/>
              <a:pathLst>
                <a:path w="71153" h="34066" extrusionOk="0">
                  <a:moveTo>
                    <a:pt x="123" y="0"/>
                  </a:moveTo>
                  <a:cubicBezTo>
                    <a:pt x="56" y="0"/>
                    <a:pt x="0" y="57"/>
                    <a:pt x="3" y="126"/>
                  </a:cubicBezTo>
                  <a:lnTo>
                    <a:pt x="3" y="31963"/>
                  </a:lnTo>
                  <a:lnTo>
                    <a:pt x="71030" y="34065"/>
                  </a:lnTo>
                  <a:lnTo>
                    <a:pt x="71034" y="34065"/>
                  </a:lnTo>
                  <a:cubicBezTo>
                    <a:pt x="71098" y="34064"/>
                    <a:pt x="71151" y="34011"/>
                    <a:pt x="71151" y="33947"/>
                  </a:cubicBezTo>
                  <a:cubicBezTo>
                    <a:pt x="71152" y="33882"/>
                    <a:pt x="71102" y="33828"/>
                    <a:pt x="71037" y="33824"/>
                  </a:cubicBezTo>
                  <a:lnTo>
                    <a:pt x="245" y="31728"/>
                  </a:lnTo>
                  <a:lnTo>
                    <a:pt x="245" y="126"/>
                  </a:lnTo>
                  <a:cubicBezTo>
                    <a:pt x="247" y="57"/>
                    <a:pt x="192" y="0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67" name="Google Shape;9467;p35"/>
            <p:cNvSpPr/>
            <p:nvPr/>
          </p:nvSpPr>
          <p:spPr>
            <a:xfrm>
              <a:off x="2502975" y="4116350"/>
              <a:ext cx="73975" cy="998775"/>
            </a:xfrm>
            <a:custGeom>
              <a:avLst/>
              <a:gdLst/>
              <a:ahLst/>
              <a:cxnLst/>
              <a:rect l="l" t="t" r="r" b="b"/>
              <a:pathLst>
                <a:path w="2959" h="39951" extrusionOk="0">
                  <a:moveTo>
                    <a:pt x="622" y="284"/>
                  </a:moveTo>
                  <a:lnTo>
                    <a:pt x="2717" y="733"/>
                  </a:lnTo>
                  <a:lnTo>
                    <a:pt x="2717" y="39276"/>
                  </a:lnTo>
                  <a:lnTo>
                    <a:pt x="1431" y="39635"/>
                  </a:lnTo>
                  <a:lnTo>
                    <a:pt x="1431" y="3266"/>
                  </a:lnTo>
                  <a:lnTo>
                    <a:pt x="1407" y="3233"/>
                  </a:lnTo>
                  <a:cubicBezTo>
                    <a:pt x="1395" y="3217"/>
                    <a:pt x="292" y="1719"/>
                    <a:pt x="622" y="284"/>
                  </a:cubicBezTo>
                  <a:close/>
                  <a:moveTo>
                    <a:pt x="449" y="0"/>
                  </a:moveTo>
                  <a:lnTo>
                    <a:pt x="418" y="108"/>
                  </a:lnTo>
                  <a:cubicBezTo>
                    <a:pt x="0" y="1588"/>
                    <a:pt x="1014" y="3097"/>
                    <a:pt x="1189" y="3344"/>
                  </a:cubicBezTo>
                  <a:lnTo>
                    <a:pt x="1189" y="39950"/>
                  </a:lnTo>
                  <a:lnTo>
                    <a:pt x="2959" y="39459"/>
                  </a:lnTo>
                  <a:lnTo>
                    <a:pt x="2959" y="536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68" name="Google Shape;9468;p35"/>
            <p:cNvSpPr/>
            <p:nvPr/>
          </p:nvSpPr>
          <p:spPr>
            <a:xfrm>
              <a:off x="2417050" y="4128100"/>
              <a:ext cx="121750" cy="986100"/>
            </a:xfrm>
            <a:custGeom>
              <a:avLst/>
              <a:gdLst/>
              <a:ahLst/>
              <a:cxnLst/>
              <a:rect l="l" t="t" r="r" b="b"/>
              <a:pathLst>
                <a:path w="4870" h="39444" extrusionOk="0">
                  <a:moveTo>
                    <a:pt x="536" y="0"/>
                  </a:moveTo>
                  <a:cubicBezTo>
                    <a:pt x="483" y="0"/>
                    <a:pt x="434" y="35"/>
                    <a:pt x="419" y="88"/>
                  </a:cubicBezTo>
                  <a:cubicBezTo>
                    <a:pt x="1" y="1567"/>
                    <a:pt x="1014" y="3076"/>
                    <a:pt x="1190" y="3325"/>
                  </a:cubicBezTo>
                  <a:lnTo>
                    <a:pt x="1190" y="39261"/>
                  </a:lnTo>
                  <a:lnTo>
                    <a:pt x="4741" y="39442"/>
                  </a:lnTo>
                  <a:lnTo>
                    <a:pt x="4748" y="39442"/>
                  </a:lnTo>
                  <a:lnTo>
                    <a:pt x="4747" y="39443"/>
                  </a:lnTo>
                  <a:cubicBezTo>
                    <a:pt x="4813" y="39443"/>
                    <a:pt x="4865" y="39390"/>
                    <a:pt x="4868" y="39326"/>
                  </a:cubicBezTo>
                  <a:cubicBezTo>
                    <a:pt x="4869" y="39260"/>
                    <a:pt x="4818" y="39206"/>
                    <a:pt x="4753" y="39202"/>
                  </a:cubicBezTo>
                  <a:lnTo>
                    <a:pt x="1431" y="39031"/>
                  </a:lnTo>
                  <a:lnTo>
                    <a:pt x="1431" y="3245"/>
                  </a:lnTo>
                  <a:lnTo>
                    <a:pt x="1408" y="3214"/>
                  </a:lnTo>
                  <a:cubicBezTo>
                    <a:pt x="1396" y="3198"/>
                    <a:pt x="236" y="1624"/>
                    <a:pt x="651" y="154"/>
                  </a:cubicBezTo>
                  <a:cubicBezTo>
                    <a:pt x="669" y="90"/>
                    <a:pt x="632" y="23"/>
                    <a:pt x="567" y="4"/>
                  </a:cubicBezTo>
                  <a:cubicBezTo>
                    <a:pt x="557" y="2"/>
                    <a:pt x="546" y="0"/>
                    <a:pt x="5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69" name="Google Shape;9469;p35"/>
            <p:cNvSpPr/>
            <p:nvPr/>
          </p:nvSpPr>
          <p:spPr>
            <a:xfrm>
              <a:off x="2005650" y="4168300"/>
              <a:ext cx="72425" cy="933150"/>
            </a:xfrm>
            <a:custGeom>
              <a:avLst/>
              <a:gdLst/>
              <a:ahLst/>
              <a:cxnLst/>
              <a:rect l="l" t="t" r="r" b="b"/>
              <a:pathLst>
                <a:path w="2897" h="37326" extrusionOk="0">
                  <a:moveTo>
                    <a:pt x="695" y="419"/>
                  </a:moveTo>
                  <a:lnTo>
                    <a:pt x="2538" y="812"/>
                  </a:lnTo>
                  <a:lnTo>
                    <a:pt x="2538" y="36559"/>
                  </a:lnTo>
                  <a:lnTo>
                    <a:pt x="1467" y="36856"/>
                  </a:lnTo>
                  <a:lnTo>
                    <a:pt x="1467" y="3153"/>
                  </a:lnTo>
                  <a:lnTo>
                    <a:pt x="1467" y="3092"/>
                  </a:lnTo>
                  <a:lnTo>
                    <a:pt x="1431" y="3046"/>
                  </a:lnTo>
                  <a:cubicBezTo>
                    <a:pt x="1420" y="3031"/>
                    <a:pt x="439" y="1705"/>
                    <a:pt x="695" y="419"/>
                  </a:cubicBezTo>
                  <a:close/>
                  <a:moveTo>
                    <a:pt x="436" y="0"/>
                  </a:moveTo>
                  <a:lnTo>
                    <a:pt x="390" y="160"/>
                  </a:lnTo>
                  <a:cubicBezTo>
                    <a:pt x="0" y="1533"/>
                    <a:pt x="910" y="2927"/>
                    <a:pt x="1110" y="3210"/>
                  </a:cubicBezTo>
                  <a:lnTo>
                    <a:pt x="1110" y="37325"/>
                  </a:lnTo>
                  <a:lnTo>
                    <a:pt x="2896" y="36832"/>
                  </a:lnTo>
                  <a:lnTo>
                    <a:pt x="2896" y="524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70" name="Google Shape;9470;p35"/>
            <p:cNvSpPr/>
            <p:nvPr/>
          </p:nvSpPr>
          <p:spPr>
            <a:xfrm>
              <a:off x="1945625" y="4181550"/>
              <a:ext cx="96800" cy="918500"/>
            </a:xfrm>
            <a:custGeom>
              <a:avLst/>
              <a:gdLst/>
              <a:ahLst/>
              <a:cxnLst/>
              <a:rect l="l" t="t" r="r" b="b"/>
              <a:pathLst>
                <a:path w="3872" h="36740" extrusionOk="0">
                  <a:moveTo>
                    <a:pt x="560" y="0"/>
                  </a:moveTo>
                  <a:cubicBezTo>
                    <a:pt x="483" y="0"/>
                    <a:pt x="412" y="52"/>
                    <a:pt x="391" y="130"/>
                  </a:cubicBezTo>
                  <a:cubicBezTo>
                    <a:pt x="0" y="1504"/>
                    <a:pt x="912" y="2898"/>
                    <a:pt x="1110" y="3181"/>
                  </a:cubicBezTo>
                  <a:lnTo>
                    <a:pt x="1110" y="36653"/>
                  </a:lnTo>
                  <a:lnTo>
                    <a:pt x="3683" y="36740"/>
                  </a:lnTo>
                  <a:lnTo>
                    <a:pt x="3689" y="36740"/>
                  </a:lnTo>
                  <a:cubicBezTo>
                    <a:pt x="3690" y="36740"/>
                    <a:pt x="3691" y="36740"/>
                    <a:pt x="3692" y="36740"/>
                  </a:cubicBezTo>
                  <a:cubicBezTo>
                    <a:pt x="3788" y="36740"/>
                    <a:pt x="3869" y="36661"/>
                    <a:pt x="3870" y="36564"/>
                  </a:cubicBezTo>
                  <a:cubicBezTo>
                    <a:pt x="3872" y="36465"/>
                    <a:pt x="3794" y="36384"/>
                    <a:pt x="3695" y="36383"/>
                  </a:cubicBezTo>
                  <a:lnTo>
                    <a:pt x="1467" y="36306"/>
                  </a:lnTo>
                  <a:lnTo>
                    <a:pt x="1467" y="3122"/>
                  </a:lnTo>
                  <a:lnTo>
                    <a:pt x="1467" y="3063"/>
                  </a:lnTo>
                  <a:lnTo>
                    <a:pt x="1431" y="3015"/>
                  </a:lnTo>
                  <a:cubicBezTo>
                    <a:pt x="1421" y="3001"/>
                    <a:pt x="356" y="1561"/>
                    <a:pt x="735" y="228"/>
                  </a:cubicBezTo>
                  <a:cubicBezTo>
                    <a:pt x="761" y="134"/>
                    <a:pt x="707" y="35"/>
                    <a:pt x="612" y="8"/>
                  </a:cubicBezTo>
                  <a:cubicBezTo>
                    <a:pt x="595" y="3"/>
                    <a:pt x="577" y="0"/>
                    <a:pt x="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71" name="Google Shape;9471;p35"/>
            <p:cNvSpPr/>
            <p:nvPr/>
          </p:nvSpPr>
          <p:spPr>
            <a:xfrm>
              <a:off x="2005650" y="4168300"/>
              <a:ext cx="72425" cy="933150"/>
            </a:xfrm>
            <a:custGeom>
              <a:avLst/>
              <a:gdLst/>
              <a:ahLst/>
              <a:cxnLst/>
              <a:rect l="l" t="t" r="r" b="b"/>
              <a:pathLst>
                <a:path w="2897" h="37326" extrusionOk="0">
                  <a:moveTo>
                    <a:pt x="695" y="419"/>
                  </a:moveTo>
                  <a:lnTo>
                    <a:pt x="2538" y="812"/>
                  </a:lnTo>
                  <a:lnTo>
                    <a:pt x="2538" y="36559"/>
                  </a:lnTo>
                  <a:lnTo>
                    <a:pt x="1467" y="36856"/>
                  </a:lnTo>
                  <a:lnTo>
                    <a:pt x="1467" y="3153"/>
                  </a:lnTo>
                  <a:lnTo>
                    <a:pt x="1467" y="3092"/>
                  </a:lnTo>
                  <a:lnTo>
                    <a:pt x="1431" y="3046"/>
                  </a:lnTo>
                  <a:cubicBezTo>
                    <a:pt x="1420" y="3031"/>
                    <a:pt x="439" y="1705"/>
                    <a:pt x="695" y="419"/>
                  </a:cubicBezTo>
                  <a:close/>
                  <a:moveTo>
                    <a:pt x="436" y="0"/>
                  </a:moveTo>
                  <a:lnTo>
                    <a:pt x="390" y="160"/>
                  </a:lnTo>
                  <a:cubicBezTo>
                    <a:pt x="0" y="1533"/>
                    <a:pt x="910" y="2927"/>
                    <a:pt x="1110" y="3210"/>
                  </a:cubicBezTo>
                  <a:lnTo>
                    <a:pt x="1110" y="37325"/>
                  </a:lnTo>
                  <a:lnTo>
                    <a:pt x="2896" y="36832"/>
                  </a:lnTo>
                  <a:lnTo>
                    <a:pt x="2896" y="524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72" name="Google Shape;9472;p35"/>
            <p:cNvSpPr/>
            <p:nvPr/>
          </p:nvSpPr>
          <p:spPr>
            <a:xfrm>
              <a:off x="1945625" y="4181550"/>
              <a:ext cx="96800" cy="918500"/>
            </a:xfrm>
            <a:custGeom>
              <a:avLst/>
              <a:gdLst/>
              <a:ahLst/>
              <a:cxnLst/>
              <a:rect l="l" t="t" r="r" b="b"/>
              <a:pathLst>
                <a:path w="3872" h="36740" extrusionOk="0">
                  <a:moveTo>
                    <a:pt x="560" y="0"/>
                  </a:moveTo>
                  <a:cubicBezTo>
                    <a:pt x="483" y="0"/>
                    <a:pt x="412" y="52"/>
                    <a:pt x="391" y="130"/>
                  </a:cubicBezTo>
                  <a:cubicBezTo>
                    <a:pt x="0" y="1504"/>
                    <a:pt x="912" y="2898"/>
                    <a:pt x="1110" y="3181"/>
                  </a:cubicBezTo>
                  <a:lnTo>
                    <a:pt x="1110" y="36653"/>
                  </a:lnTo>
                  <a:lnTo>
                    <a:pt x="3683" y="36740"/>
                  </a:lnTo>
                  <a:lnTo>
                    <a:pt x="3689" y="36740"/>
                  </a:lnTo>
                  <a:cubicBezTo>
                    <a:pt x="3690" y="36740"/>
                    <a:pt x="3691" y="36740"/>
                    <a:pt x="3692" y="36740"/>
                  </a:cubicBezTo>
                  <a:cubicBezTo>
                    <a:pt x="3788" y="36740"/>
                    <a:pt x="3869" y="36661"/>
                    <a:pt x="3870" y="36564"/>
                  </a:cubicBezTo>
                  <a:cubicBezTo>
                    <a:pt x="3872" y="36465"/>
                    <a:pt x="3794" y="36384"/>
                    <a:pt x="3695" y="36383"/>
                  </a:cubicBezTo>
                  <a:lnTo>
                    <a:pt x="1467" y="36306"/>
                  </a:lnTo>
                  <a:lnTo>
                    <a:pt x="1467" y="3122"/>
                  </a:lnTo>
                  <a:lnTo>
                    <a:pt x="1467" y="3063"/>
                  </a:lnTo>
                  <a:lnTo>
                    <a:pt x="1431" y="3015"/>
                  </a:lnTo>
                  <a:cubicBezTo>
                    <a:pt x="1421" y="3001"/>
                    <a:pt x="356" y="1561"/>
                    <a:pt x="735" y="228"/>
                  </a:cubicBezTo>
                  <a:cubicBezTo>
                    <a:pt x="761" y="134"/>
                    <a:pt x="707" y="35"/>
                    <a:pt x="612" y="8"/>
                  </a:cubicBezTo>
                  <a:cubicBezTo>
                    <a:pt x="595" y="3"/>
                    <a:pt x="577" y="0"/>
                    <a:pt x="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73" name="Google Shape;9473;p35"/>
            <p:cNvSpPr/>
            <p:nvPr/>
          </p:nvSpPr>
          <p:spPr>
            <a:xfrm>
              <a:off x="1589275" y="4219825"/>
              <a:ext cx="60400" cy="869600"/>
            </a:xfrm>
            <a:custGeom>
              <a:avLst/>
              <a:gdLst/>
              <a:ahLst/>
              <a:cxnLst/>
              <a:rect l="l" t="t" r="r" b="b"/>
              <a:pathLst>
                <a:path w="2416" h="34784" extrusionOk="0">
                  <a:moveTo>
                    <a:pt x="604" y="372"/>
                  </a:moveTo>
                  <a:lnTo>
                    <a:pt x="2091" y="626"/>
                  </a:lnTo>
                  <a:lnTo>
                    <a:pt x="2091" y="34045"/>
                  </a:lnTo>
                  <a:lnTo>
                    <a:pt x="1237" y="34331"/>
                  </a:lnTo>
                  <a:lnTo>
                    <a:pt x="1237" y="2841"/>
                  </a:lnTo>
                  <a:lnTo>
                    <a:pt x="1205" y="2798"/>
                  </a:lnTo>
                  <a:cubicBezTo>
                    <a:pt x="1197" y="2786"/>
                    <a:pt x="382" y="1660"/>
                    <a:pt x="604" y="372"/>
                  </a:cubicBezTo>
                  <a:close/>
                  <a:moveTo>
                    <a:pt x="353" y="1"/>
                  </a:moveTo>
                  <a:lnTo>
                    <a:pt x="319" y="150"/>
                  </a:lnTo>
                  <a:cubicBezTo>
                    <a:pt x="0" y="1506"/>
                    <a:pt x="746" y="2699"/>
                    <a:pt x="913" y="2946"/>
                  </a:cubicBezTo>
                  <a:lnTo>
                    <a:pt x="913" y="34783"/>
                  </a:lnTo>
                  <a:lnTo>
                    <a:pt x="2416" y="34277"/>
                  </a:lnTo>
                  <a:lnTo>
                    <a:pt x="2416" y="352"/>
                  </a:lnTo>
                  <a:lnTo>
                    <a:pt x="3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74" name="Google Shape;9474;p35"/>
            <p:cNvSpPr/>
            <p:nvPr/>
          </p:nvSpPr>
          <p:spPr>
            <a:xfrm>
              <a:off x="1539725" y="4227025"/>
              <a:ext cx="80525" cy="860775"/>
            </a:xfrm>
            <a:custGeom>
              <a:avLst/>
              <a:gdLst/>
              <a:ahLst/>
              <a:cxnLst/>
              <a:rect l="l" t="t" r="r" b="b"/>
              <a:pathLst>
                <a:path w="3221" h="34431" extrusionOk="0">
                  <a:moveTo>
                    <a:pt x="479" y="0"/>
                  </a:moveTo>
                  <a:cubicBezTo>
                    <a:pt x="406" y="0"/>
                    <a:pt x="339" y="50"/>
                    <a:pt x="321" y="125"/>
                  </a:cubicBezTo>
                  <a:cubicBezTo>
                    <a:pt x="0" y="1495"/>
                    <a:pt x="764" y="2892"/>
                    <a:pt x="916" y="3151"/>
                  </a:cubicBezTo>
                  <a:lnTo>
                    <a:pt x="916" y="34343"/>
                  </a:lnTo>
                  <a:lnTo>
                    <a:pt x="3051" y="34431"/>
                  </a:lnTo>
                  <a:lnTo>
                    <a:pt x="3056" y="34431"/>
                  </a:lnTo>
                  <a:cubicBezTo>
                    <a:pt x="3145" y="34431"/>
                    <a:pt x="3216" y="34361"/>
                    <a:pt x="3218" y="34272"/>
                  </a:cubicBezTo>
                  <a:cubicBezTo>
                    <a:pt x="3220" y="34185"/>
                    <a:pt x="3152" y="34111"/>
                    <a:pt x="3063" y="34107"/>
                  </a:cubicBezTo>
                  <a:lnTo>
                    <a:pt x="1240" y="34032"/>
                  </a:lnTo>
                  <a:lnTo>
                    <a:pt x="1240" y="3059"/>
                  </a:lnTo>
                  <a:lnTo>
                    <a:pt x="1216" y="3020"/>
                  </a:lnTo>
                  <a:cubicBezTo>
                    <a:pt x="1208" y="3005"/>
                    <a:pt x="320" y="1552"/>
                    <a:pt x="637" y="200"/>
                  </a:cubicBezTo>
                  <a:cubicBezTo>
                    <a:pt x="658" y="113"/>
                    <a:pt x="604" y="26"/>
                    <a:pt x="517" y="5"/>
                  </a:cubicBezTo>
                  <a:cubicBezTo>
                    <a:pt x="504" y="2"/>
                    <a:pt x="491" y="0"/>
                    <a:pt x="4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75" name="Google Shape;9475;p35"/>
            <p:cNvSpPr/>
            <p:nvPr/>
          </p:nvSpPr>
          <p:spPr>
            <a:xfrm>
              <a:off x="1262925" y="4260150"/>
              <a:ext cx="53800" cy="815175"/>
            </a:xfrm>
            <a:custGeom>
              <a:avLst/>
              <a:gdLst/>
              <a:ahLst/>
              <a:cxnLst/>
              <a:rect l="l" t="t" r="r" b="b"/>
              <a:pathLst>
                <a:path w="2152" h="32607" extrusionOk="0">
                  <a:moveTo>
                    <a:pt x="440" y="169"/>
                  </a:moveTo>
                  <a:lnTo>
                    <a:pt x="2002" y="367"/>
                  </a:lnTo>
                  <a:lnTo>
                    <a:pt x="2002" y="32068"/>
                  </a:lnTo>
                  <a:lnTo>
                    <a:pt x="1024" y="32396"/>
                  </a:lnTo>
                  <a:lnTo>
                    <a:pt x="1024" y="2630"/>
                  </a:lnTo>
                  <a:lnTo>
                    <a:pt x="1010" y="2612"/>
                  </a:lnTo>
                  <a:cubicBezTo>
                    <a:pt x="1002" y="2600"/>
                    <a:pt x="172" y="1464"/>
                    <a:pt x="440" y="169"/>
                  </a:cubicBezTo>
                  <a:close/>
                  <a:moveTo>
                    <a:pt x="322" y="1"/>
                  </a:moveTo>
                  <a:lnTo>
                    <a:pt x="307" y="67"/>
                  </a:lnTo>
                  <a:cubicBezTo>
                    <a:pt x="0" y="1376"/>
                    <a:pt x="753" y="2509"/>
                    <a:pt x="873" y="2680"/>
                  </a:cubicBezTo>
                  <a:lnTo>
                    <a:pt x="873" y="32606"/>
                  </a:lnTo>
                  <a:lnTo>
                    <a:pt x="2151" y="32178"/>
                  </a:lnTo>
                  <a:lnTo>
                    <a:pt x="2151" y="232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76" name="Google Shape;9476;p35"/>
            <p:cNvSpPr/>
            <p:nvPr/>
          </p:nvSpPr>
          <p:spPr>
            <a:xfrm>
              <a:off x="1215425" y="4267700"/>
              <a:ext cx="71300" cy="806900"/>
            </a:xfrm>
            <a:custGeom>
              <a:avLst/>
              <a:gdLst/>
              <a:ahLst/>
              <a:cxnLst/>
              <a:rect l="l" t="t" r="r" b="b"/>
              <a:pathLst>
                <a:path w="2852" h="32276" extrusionOk="0">
                  <a:moveTo>
                    <a:pt x="309" y="0"/>
                  </a:moveTo>
                  <a:cubicBezTo>
                    <a:pt x="0" y="1320"/>
                    <a:pt x="772" y="2673"/>
                    <a:pt x="880" y="2854"/>
                  </a:cubicBezTo>
                  <a:lnTo>
                    <a:pt x="880" y="32193"/>
                  </a:lnTo>
                  <a:lnTo>
                    <a:pt x="2846" y="32275"/>
                  </a:lnTo>
                  <a:lnTo>
                    <a:pt x="2851" y="32123"/>
                  </a:lnTo>
                  <a:lnTo>
                    <a:pt x="1031" y="32048"/>
                  </a:lnTo>
                  <a:lnTo>
                    <a:pt x="1031" y="2811"/>
                  </a:lnTo>
                  <a:lnTo>
                    <a:pt x="1020" y="2792"/>
                  </a:lnTo>
                  <a:cubicBezTo>
                    <a:pt x="1011" y="2779"/>
                    <a:pt x="145" y="1362"/>
                    <a:pt x="456" y="35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77" name="Google Shape;9477;p35"/>
            <p:cNvSpPr/>
            <p:nvPr/>
          </p:nvSpPr>
          <p:spPr>
            <a:xfrm>
              <a:off x="1239300" y="5014125"/>
              <a:ext cx="1334650" cy="21850"/>
            </a:xfrm>
            <a:custGeom>
              <a:avLst/>
              <a:gdLst/>
              <a:ahLst/>
              <a:cxnLst/>
              <a:rect l="l" t="t" r="r" b="b"/>
              <a:pathLst>
                <a:path w="53386" h="874" extrusionOk="0">
                  <a:moveTo>
                    <a:pt x="2" y="0"/>
                  </a:moveTo>
                  <a:lnTo>
                    <a:pt x="0" y="151"/>
                  </a:lnTo>
                  <a:lnTo>
                    <a:pt x="53384" y="874"/>
                  </a:lnTo>
                  <a:lnTo>
                    <a:pt x="53385" y="72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78" name="Google Shape;9478;p35"/>
            <p:cNvSpPr/>
            <p:nvPr/>
          </p:nvSpPr>
          <p:spPr>
            <a:xfrm>
              <a:off x="3233525" y="4189625"/>
              <a:ext cx="2301600" cy="201900"/>
            </a:xfrm>
            <a:custGeom>
              <a:avLst/>
              <a:gdLst/>
              <a:ahLst/>
              <a:cxnLst/>
              <a:rect l="l" t="t" r="r" b="b"/>
              <a:pathLst>
                <a:path w="92064" h="8076" extrusionOk="0">
                  <a:moveTo>
                    <a:pt x="134" y="1"/>
                  </a:moveTo>
                  <a:cubicBezTo>
                    <a:pt x="62" y="1"/>
                    <a:pt x="13" y="46"/>
                    <a:pt x="6" y="111"/>
                  </a:cubicBezTo>
                  <a:cubicBezTo>
                    <a:pt x="1" y="177"/>
                    <a:pt x="50" y="235"/>
                    <a:pt x="117" y="241"/>
                  </a:cubicBezTo>
                  <a:lnTo>
                    <a:pt x="91931" y="8075"/>
                  </a:lnTo>
                  <a:lnTo>
                    <a:pt x="91941" y="8075"/>
                  </a:lnTo>
                  <a:cubicBezTo>
                    <a:pt x="92005" y="8075"/>
                    <a:pt x="92058" y="8024"/>
                    <a:pt x="92061" y="7959"/>
                  </a:cubicBezTo>
                  <a:cubicBezTo>
                    <a:pt x="92064" y="7896"/>
                    <a:pt x="92015" y="7840"/>
                    <a:pt x="91951" y="7834"/>
                  </a:cubicBezTo>
                  <a:lnTo>
                    <a:pt x="137" y="1"/>
                  </a:lnTo>
                  <a:cubicBezTo>
                    <a:pt x="136" y="1"/>
                    <a:pt x="135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79" name="Google Shape;9479;p35"/>
            <p:cNvSpPr/>
            <p:nvPr/>
          </p:nvSpPr>
          <p:spPr>
            <a:xfrm>
              <a:off x="5917975" y="4418650"/>
              <a:ext cx="503625" cy="48525"/>
            </a:xfrm>
            <a:custGeom>
              <a:avLst/>
              <a:gdLst/>
              <a:ahLst/>
              <a:cxnLst/>
              <a:rect l="l" t="t" r="r" b="b"/>
              <a:pathLst>
                <a:path w="20145" h="1941" extrusionOk="0">
                  <a:moveTo>
                    <a:pt x="131" y="0"/>
                  </a:moveTo>
                  <a:cubicBezTo>
                    <a:pt x="68" y="0"/>
                    <a:pt x="14" y="47"/>
                    <a:pt x="6" y="111"/>
                  </a:cubicBezTo>
                  <a:cubicBezTo>
                    <a:pt x="1" y="177"/>
                    <a:pt x="49" y="236"/>
                    <a:pt x="117" y="242"/>
                  </a:cubicBezTo>
                  <a:lnTo>
                    <a:pt x="20013" y="1939"/>
                  </a:lnTo>
                  <a:lnTo>
                    <a:pt x="20022" y="1939"/>
                  </a:lnTo>
                  <a:lnTo>
                    <a:pt x="20022" y="1940"/>
                  </a:lnTo>
                  <a:cubicBezTo>
                    <a:pt x="20087" y="1939"/>
                    <a:pt x="20139" y="1889"/>
                    <a:pt x="20142" y="1824"/>
                  </a:cubicBezTo>
                  <a:cubicBezTo>
                    <a:pt x="20145" y="1759"/>
                    <a:pt x="20096" y="1704"/>
                    <a:pt x="20032" y="1698"/>
                  </a:cubicBezTo>
                  <a:lnTo>
                    <a:pt x="137" y="0"/>
                  </a:lnTo>
                  <a:cubicBezTo>
                    <a:pt x="135" y="0"/>
                    <a:pt x="133" y="0"/>
                    <a:pt x="1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80" name="Google Shape;9480;p35"/>
            <p:cNvSpPr/>
            <p:nvPr/>
          </p:nvSpPr>
          <p:spPr>
            <a:xfrm>
              <a:off x="3233525" y="4215600"/>
              <a:ext cx="2301675" cy="195775"/>
            </a:xfrm>
            <a:custGeom>
              <a:avLst/>
              <a:gdLst/>
              <a:ahLst/>
              <a:cxnLst/>
              <a:rect l="l" t="t" r="r" b="b"/>
              <a:pathLst>
                <a:path w="92067" h="7831" extrusionOk="0">
                  <a:moveTo>
                    <a:pt x="137" y="1"/>
                  </a:moveTo>
                  <a:cubicBezTo>
                    <a:pt x="63" y="3"/>
                    <a:pt x="13" y="44"/>
                    <a:pt x="6" y="110"/>
                  </a:cubicBezTo>
                  <a:cubicBezTo>
                    <a:pt x="1" y="176"/>
                    <a:pt x="51" y="236"/>
                    <a:pt x="117" y="241"/>
                  </a:cubicBezTo>
                  <a:lnTo>
                    <a:pt x="91934" y="7830"/>
                  </a:lnTo>
                  <a:lnTo>
                    <a:pt x="91945" y="7830"/>
                  </a:lnTo>
                  <a:cubicBezTo>
                    <a:pt x="92008" y="7830"/>
                    <a:pt x="92061" y="7779"/>
                    <a:pt x="92064" y="7714"/>
                  </a:cubicBezTo>
                  <a:cubicBezTo>
                    <a:pt x="92066" y="7651"/>
                    <a:pt x="92019" y="7595"/>
                    <a:pt x="91954" y="7590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81" name="Google Shape;9481;p35"/>
            <p:cNvSpPr/>
            <p:nvPr/>
          </p:nvSpPr>
          <p:spPr>
            <a:xfrm>
              <a:off x="5917975" y="4437475"/>
              <a:ext cx="503625" cy="47175"/>
            </a:xfrm>
            <a:custGeom>
              <a:avLst/>
              <a:gdLst/>
              <a:ahLst/>
              <a:cxnLst/>
              <a:rect l="l" t="t" r="r" b="b"/>
              <a:pathLst>
                <a:path w="20145" h="1887" extrusionOk="0">
                  <a:moveTo>
                    <a:pt x="137" y="1"/>
                  </a:moveTo>
                  <a:cubicBezTo>
                    <a:pt x="59" y="1"/>
                    <a:pt x="11" y="44"/>
                    <a:pt x="6" y="110"/>
                  </a:cubicBezTo>
                  <a:cubicBezTo>
                    <a:pt x="1" y="178"/>
                    <a:pt x="49" y="236"/>
                    <a:pt x="117" y="241"/>
                  </a:cubicBezTo>
                  <a:lnTo>
                    <a:pt x="20013" y="1886"/>
                  </a:lnTo>
                  <a:lnTo>
                    <a:pt x="20022" y="1886"/>
                  </a:lnTo>
                  <a:cubicBezTo>
                    <a:pt x="20087" y="1886"/>
                    <a:pt x="20139" y="1834"/>
                    <a:pt x="20142" y="1770"/>
                  </a:cubicBezTo>
                  <a:cubicBezTo>
                    <a:pt x="20145" y="1706"/>
                    <a:pt x="20096" y="1651"/>
                    <a:pt x="20032" y="1646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82" name="Google Shape;9482;p35"/>
            <p:cNvSpPr/>
            <p:nvPr/>
          </p:nvSpPr>
          <p:spPr>
            <a:xfrm>
              <a:off x="3235875" y="4383600"/>
              <a:ext cx="3185700" cy="733075"/>
            </a:xfrm>
            <a:custGeom>
              <a:avLst/>
              <a:gdLst/>
              <a:ahLst/>
              <a:cxnLst/>
              <a:rect l="l" t="t" r="r" b="b"/>
              <a:pathLst>
                <a:path w="127428" h="29323" extrusionOk="0">
                  <a:moveTo>
                    <a:pt x="127306" y="1"/>
                  </a:moveTo>
                  <a:cubicBezTo>
                    <a:pt x="127241" y="1"/>
                    <a:pt x="127188" y="52"/>
                    <a:pt x="127186" y="118"/>
                  </a:cubicBezTo>
                  <a:lnTo>
                    <a:pt x="127186" y="24584"/>
                  </a:lnTo>
                  <a:lnTo>
                    <a:pt x="117" y="29081"/>
                  </a:lnTo>
                  <a:cubicBezTo>
                    <a:pt x="51" y="29085"/>
                    <a:pt x="1" y="29139"/>
                    <a:pt x="2" y="29204"/>
                  </a:cubicBezTo>
                  <a:cubicBezTo>
                    <a:pt x="3" y="29270"/>
                    <a:pt x="56" y="29321"/>
                    <a:pt x="121" y="29322"/>
                  </a:cubicBezTo>
                  <a:lnTo>
                    <a:pt x="125" y="29322"/>
                  </a:lnTo>
                  <a:lnTo>
                    <a:pt x="127311" y="24821"/>
                  </a:lnTo>
                  <a:lnTo>
                    <a:pt x="127427" y="24817"/>
                  </a:lnTo>
                  <a:lnTo>
                    <a:pt x="127427" y="118"/>
                  </a:lnTo>
                  <a:cubicBezTo>
                    <a:pt x="127425" y="52"/>
                    <a:pt x="127372" y="1"/>
                    <a:pt x="1273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83" name="Google Shape;9483;p35"/>
            <p:cNvSpPr/>
            <p:nvPr/>
          </p:nvSpPr>
          <p:spPr>
            <a:xfrm>
              <a:off x="3947750" y="4135950"/>
              <a:ext cx="77325" cy="973250"/>
            </a:xfrm>
            <a:custGeom>
              <a:avLst/>
              <a:gdLst/>
              <a:ahLst/>
              <a:cxnLst/>
              <a:rect l="l" t="t" r="r" b="b"/>
              <a:pathLst>
                <a:path w="3093" h="38930" extrusionOk="0">
                  <a:moveTo>
                    <a:pt x="2352" y="438"/>
                  </a:moveTo>
                  <a:lnTo>
                    <a:pt x="2352" y="438"/>
                  </a:lnTo>
                  <a:cubicBezTo>
                    <a:pt x="2629" y="1789"/>
                    <a:pt x="1578" y="3185"/>
                    <a:pt x="1568" y="3200"/>
                  </a:cubicBezTo>
                  <a:lnTo>
                    <a:pt x="1528" y="3249"/>
                  </a:lnTo>
                  <a:lnTo>
                    <a:pt x="1528" y="38434"/>
                  </a:lnTo>
                  <a:lnTo>
                    <a:pt x="380" y="38120"/>
                  </a:lnTo>
                  <a:lnTo>
                    <a:pt x="380" y="812"/>
                  </a:lnTo>
                  <a:lnTo>
                    <a:pt x="2352" y="438"/>
                  </a:lnTo>
                  <a:close/>
                  <a:moveTo>
                    <a:pt x="2627" y="1"/>
                  </a:moveTo>
                  <a:lnTo>
                    <a:pt x="1" y="498"/>
                  </a:lnTo>
                  <a:lnTo>
                    <a:pt x="1" y="38411"/>
                  </a:lnTo>
                  <a:lnTo>
                    <a:pt x="1907" y="38930"/>
                  </a:lnTo>
                  <a:lnTo>
                    <a:pt x="1907" y="38930"/>
                  </a:lnTo>
                  <a:lnTo>
                    <a:pt x="1906" y="3375"/>
                  </a:lnTo>
                  <a:cubicBezTo>
                    <a:pt x="2120" y="3076"/>
                    <a:pt x="3092" y="1610"/>
                    <a:pt x="2675" y="166"/>
                  </a:cubicBezTo>
                  <a:lnTo>
                    <a:pt x="26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84" name="Google Shape;9484;p35"/>
            <p:cNvSpPr/>
            <p:nvPr/>
          </p:nvSpPr>
          <p:spPr>
            <a:xfrm>
              <a:off x="3985825" y="4137325"/>
              <a:ext cx="124875" cy="970400"/>
            </a:xfrm>
            <a:custGeom>
              <a:avLst/>
              <a:gdLst/>
              <a:ahLst/>
              <a:cxnLst/>
              <a:rect l="l" t="t" r="r" b="b"/>
              <a:pathLst>
                <a:path w="4995" h="38816" extrusionOk="0">
                  <a:moveTo>
                    <a:pt x="4394" y="1"/>
                  </a:moveTo>
                  <a:cubicBezTo>
                    <a:pt x="4376" y="1"/>
                    <a:pt x="4359" y="3"/>
                    <a:pt x="4341" y="8"/>
                  </a:cubicBezTo>
                  <a:cubicBezTo>
                    <a:pt x="4245" y="36"/>
                    <a:pt x="4187" y="132"/>
                    <a:pt x="4208" y="230"/>
                  </a:cubicBezTo>
                  <a:cubicBezTo>
                    <a:pt x="4618" y="1644"/>
                    <a:pt x="3479" y="3583"/>
                    <a:pt x="3468" y="3602"/>
                  </a:cubicBezTo>
                  <a:lnTo>
                    <a:pt x="3440" y="3647"/>
                  </a:lnTo>
                  <a:lnTo>
                    <a:pt x="3440" y="38275"/>
                  </a:lnTo>
                  <a:lnTo>
                    <a:pt x="185" y="38437"/>
                  </a:lnTo>
                  <a:cubicBezTo>
                    <a:pt x="82" y="38441"/>
                    <a:pt x="1" y="38527"/>
                    <a:pt x="4" y="38632"/>
                  </a:cubicBezTo>
                  <a:cubicBezTo>
                    <a:pt x="6" y="38734"/>
                    <a:pt x="89" y="38815"/>
                    <a:pt x="193" y="38815"/>
                  </a:cubicBezTo>
                  <a:cubicBezTo>
                    <a:pt x="194" y="38815"/>
                    <a:pt x="194" y="38815"/>
                    <a:pt x="195" y="38815"/>
                  </a:cubicBezTo>
                  <a:lnTo>
                    <a:pt x="203" y="38815"/>
                  </a:lnTo>
                  <a:lnTo>
                    <a:pt x="3818" y="38636"/>
                  </a:lnTo>
                  <a:lnTo>
                    <a:pt x="3818" y="3750"/>
                  </a:lnTo>
                  <a:cubicBezTo>
                    <a:pt x="4002" y="3429"/>
                    <a:pt x="4994" y="1586"/>
                    <a:pt x="4571" y="126"/>
                  </a:cubicBezTo>
                  <a:cubicBezTo>
                    <a:pt x="4544" y="49"/>
                    <a:pt x="4471" y="1"/>
                    <a:pt x="43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85" name="Google Shape;9485;p35"/>
            <p:cNvSpPr/>
            <p:nvPr/>
          </p:nvSpPr>
          <p:spPr>
            <a:xfrm>
              <a:off x="4603300" y="4205150"/>
              <a:ext cx="71475" cy="877400"/>
            </a:xfrm>
            <a:custGeom>
              <a:avLst/>
              <a:gdLst/>
              <a:ahLst/>
              <a:cxnLst/>
              <a:rect l="l" t="t" r="r" b="b"/>
              <a:pathLst>
                <a:path w="2859" h="35096" extrusionOk="0">
                  <a:moveTo>
                    <a:pt x="2172" y="379"/>
                  </a:moveTo>
                  <a:cubicBezTo>
                    <a:pt x="2437" y="1592"/>
                    <a:pt x="1479" y="2765"/>
                    <a:pt x="1469" y="2777"/>
                  </a:cubicBezTo>
                  <a:lnTo>
                    <a:pt x="1429" y="2826"/>
                  </a:lnTo>
                  <a:lnTo>
                    <a:pt x="1429" y="34642"/>
                  </a:lnTo>
                  <a:lnTo>
                    <a:pt x="348" y="34358"/>
                  </a:lnTo>
                  <a:lnTo>
                    <a:pt x="348" y="576"/>
                  </a:lnTo>
                  <a:lnTo>
                    <a:pt x="2172" y="379"/>
                  </a:lnTo>
                  <a:close/>
                  <a:moveTo>
                    <a:pt x="2428" y="1"/>
                  </a:moveTo>
                  <a:lnTo>
                    <a:pt x="1" y="263"/>
                  </a:lnTo>
                  <a:lnTo>
                    <a:pt x="1" y="34626"/>
                  </a:lnTo>
                  <a:lnTo>
                    <a:pt x="1778" y="35096"/>
                  </a:lnTo>
                  <a:lnTo>
                    <a:pt x="1778" y="2949"/>
                  </a:lnTo>
                  <a:cubicBezTo>
                    <a:pt x="1984" y="2683"/>
                    <a:pt x="2859" y="1445"/>
                    <a:pt x="2470" y="140"/>
                  </a:cubicBezTo>
                  <a:lnTo>
                    <a:pt x="24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86" name="Google Shape;9486;p35"/>
            <p:cNvSpPr/>
            <p:nvPr/>
          </p:nvSpPr>
          <p:spPr>
            <a:xfrm>
              <a:off x="4638900" y="4209125"/>
              <a:ext cx="95925" cy="872150"/>
            </a:xfrm>
            <a:custGeom>
              <a:avLst/>
              <a:gdLst/>
              <a:ahLst/>
              <a:cxnLst/>
              <a:rect l="l" t="t" r="r" b="b"/>
              <a:pathLst>
                <a:path w="3837" h="34886" extrusionOk="0">
                  <a:moveTo>
                    <a:pt x="3280" y="1"/>
                  </a:moveTo>
                  <a:cubicBezTo>
                    <a:pt x="3263" y="1"/>
                    <a:pt x="3246" y="3"/>
                    <a:pt x="3229" y="8"/>
                  </a:cubicBezTo>
                  <a:cubicBezTo>
                    <a:pt x="3135" y="36"/>
                    <a:pt x="3082" y="137"/>
                    <a:pt x="3113" y="229"/>
                  </a:cubicBezTo>
                  <a:cubicBezTo>
                    <a:pt x="3490" y="1494"/>
                    <a:pt x="2452" y="2857"/>
                    <a:pt x="2441" y="2870"/>
                  </a:cubicBezTo>
                  <a:lnTo>
                    <a:pt x="2406" y="2918"/>
                  </a:lnTo>
                  <a:lnTo>
                    <a:pt x="2406" y="34464"/>
                  </a:lnTo>
                  <a:lnTo>
                    <a:pt x="174" y="34536"/>
                  </a:lnTo>
                  <a:cubicBezTo>
                    <a:pt x="78" y="34538"/>
                    <a:pt x="1" y="34617"/>
                    <a:pt x="2" y="34713"/>
                  </a:cubicBezTo>
                  <a:cubicBezTo>
                    <a:pt x="4" y="34809"/>
                    <a:pt x="82" y="34885"/>
                    <a:pt x="177" y="34885"/>
                  </a:cubicBezTo>
                  <a:cubicBezTo>
                    <a:pt x="178" y="34885"/>
                    <a:pt x="179" y="34885"/>
                    <a:pt x="179" y="34885"/>
                  </a:cubicBezTo>
                  <a:cubicBezTo>
                    <a:pt x="180" y="34885"/>
                    <a:pt x="182" y="34884"/>
                    <a:pt x="183" y="34884"/>
                  </a:cubicBezTo>
                  <a:cubicBezTo>
                    <a:pt x="184" y="34884"/>
                    <a:pt x="184" y="34885"/>
                    <a:pt x="185" y="34885"/>
                  </a:cubicBezTo>
                  <a:lnTo>
                    <a:pt x="2753" y="34802"/>
                  </a:lnTo>
                  <a:lnTo>
                    <a:pt x="2753" y="3036"/>
                  </a:lnTo>
                  <a:cubicBezTo>
                    <a:pt x="2951" y="2762"/>
                    <a:pt x="3837" y="1439"/>
                    <a:pt x="3447" y="130"/>
                  </a:cubicBezTo>
                  <a:cubicBezTo>
                    <a:pt x="3426" y="52"/>
                    <a:pt x="3356" y="1"/>
                    <a:pt x="32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87" name="Google Shape;9487;p35"/>
            <p:cNvSpPr/>
            <p:nvPr/>
          </p:nvSpPr>
          <p:spPr>
            <a:xfrm>
              <a:off x="5079525" y="4253575"/>
              <a:ext cx="60100" cy="813025"/>
            </a:xfrm>
            <a:custGeom>
              <a:avLst/>
              <a:gdLst/>
              <a:ahLst/>
              <a:cxnLst/>
              <a:rect l="l" t="t" r="r" b="b"/>
              <a:pathLst>
                <a:path w="2404" h="32521" extrusionOk="0">
                  <a:moveTo>
                    <a:pt x="1809" y="327"/>
                  </a:moveTo>
                  <a:lnTo>
                    <a:pt x="1809" y="327"/>
                  </a:lnTo>
                  <a:cubicBezTo>
                    <a:pt x="2037" y="1534"/>
                    <a:pt x="1229" y="2418"/>
                    <a:pt x="1221" y="2427"/>
                  </a:cubicBezTo>
                  <a:lnTo>
                    <a:pt x="1178" y="2473"/>
                  </a:lnTo>
                  <a:lnTo>
                    <a:pt x="1178" y="32086"/>
                  </a:lnTo>
                  <a:lnTo>
                    <a:pt x="318" y="31811"/>
                  </a:lnTo>
                  <a:lnTo>
                    <a:pt x="318" y="388"/>
                  </a:lnTo>
                  <a:lnTo>
                    <a:pt x="1809" y="327"/>
                  </a:lnTo>
                  <a:close/>
                  <a:moveTo>
                    <a:pt x="2059" y="1"/>
                  </a:moveTo>
                  <a:lnTo>
                    <a:pt x="1" y="84"/>
                  </a:lnTo>
                  <a:lnTo>
                    <a:pt x="1" y="32041"/>
                  </a:lnTo>
                  <a:lnTo>
                    <a:pt x="1496" y="32520"/>
                  </a:lnTo>
                  <a:lnTo>
                    <a:pt x="1495" y="2595"/>
                  </a:lnTo>
                  <a:cubicBezTo>
                    <a:pt x="1685" y="2370"/>
                    <a:pt x="2404" y="1409"/>
                    <a:pt x="2089" y="127"/>
                  </a:cubicBezTo>
                  <a:lnTo>
                    <a:pt x="20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88" name="Google Shape;9488;p35"/>
            <p:cNvSpPr/>
            <p:nvPr/>
          </p:nvSpPr>
          <p:spPr>
            <a:xfrm>
              <a:off x="5108950" y="4254525"/>
              <a:ext cx="80225" cy="810625"/>
            </a:xfrm>
            <a:custGeom>
              <a:avLst/>
              <a:gdLst/>
              <a:ahLst/>
              <a:cxnLst/>
              <a:rect l="l" t="t" r="r" b="b"/>
              <a:pathLst>
                <a:path w="3209" h="32425" extrusionOk="0">
                  <a:moveTo>
                    <a:pt x="2737" y="1"/>
                  </a:moveTo>
                  <a:cubicBezTo>
                    <a:pt x="2724" y="1"/>
                    <a:pt x="2712" y="2"/>
                    <a:pt x="2699" y="5"/>
                  </a:cubicBezTo>
                  <a:cubicBezTo>
                    <a:pt x="2613" y="26"/>
                    <a:pt x="2560" y="114"/>
                    <a:pt x="2584" y="199"/>
                  </a:cubicBezTo>
                  <a:cubicBezTo>
                    <a:pt x="2897" y="1477"/>
                    <a:pt x="2025" y="2566"/>
                    <a:pt x="2016" y="2576"/>
                  </a:cubicBezTo>
                  <a:lnTo>
                    <a:pt x="1980" y="2620"/>
                  </a:lnTo>
                  <a:lnTo>
                    <a:pt x="1980" y="32034"/>
                  </a:lnTo>
                  <a:lnTo>
                    <a:pt x="154" y="32107"/>
                  </a:lnTo>
                  <a:cubicBezTo>
                    <a:pt x="67" y="32111"/>
                    <a:pt x="1" y="32182"/>
                    <a:pt x="2" y="32268"/>
                  </a:cubicBezTo>
                  <a:cubicBezTo>
                    <a:pt x="3" y="32354"/>
                    <a:pt x="73" y="32423"/>
                    <a:pt x="159" y="32424"/>
                  </a:cubicBezTo>
                  <a:cubicBezTo>
                    <a:pt x="162" y="32424"/>
                    <a:pt x="165" y="32423"/>
                    <a:pt x="166" y="32423"/>
                  </a:cubicBezTo>
                  <a:lnTo>
                    <a:pt x="2297" y="32340"/>
                  </a:lnTo>
                  <a:lnTo>
                    <a:pt x="2297" y="2731"/>
                  </a:lnTo>
                  <a:cubicBezTo>
                    <a:pt x="2474" y="2496"/>
                    <a:pt x="3209" y="1416"/>
                    <a:pt x="2892" y="124"/>
                  </a:cubicBezTo>
                  <a:cubicBezTo>
                    <a:pt x="2875" y="50"/>
                    <a:pt x="2809" y="1"/>
                    <a:pt x="27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89" name="Google Shape;9489;p35"/>
            <p:cNvSpPr/>
            <p:nvPr/>
          </p:nvSpPr>
          <p:spPr>
            <a:xfrm>
              <a:off x="5921075" y="4969125"/>
              <a:ext cx="497525" cy="14600"/>
            </a:xfrm>
            <a:custGeom>
              <a:avLst/>
              <a:gdLst/>
              <a:ahLst/>
              <a:cxnLst/>
              <a:rect l="l" t="t" r="r" b="b"/>
              <a:pathLst>
                <a:path w="19901" h="584" extrusionOk="0">
                  <a:moveTo>
                    <a:pt x="19897" y="1"/>
                  </a:moveTo>
                  <a:lnTo>
                    <a:pt x="1" y="433"/>
                  </a:lnTo>
                  <a:lnTo>
                    <a:pt x="5" y="583"/>
                  </a:lnTo>
                  <a:lnTo>
                    <a:pt x="19900" y="151"/>
                  </a:lnTo>
                  <a:lnTo>
                    <a:pt x="198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90" name="Google Shape;9490;p35"/>
            <p:cNvSpPr/>
            <p:nvPr/>
          </p:nvSpPr>
          <p:spPr>
            <a:xfrm>
              <a:off x="3236650" y="4988350"/>
              <a:ext cx="2295525" cy="53625"/>
            </a:xfrm>
            <a:custGeom>
              <a:avLst/>
              <a:gdLst/>
              <a:ahLst/>
              <a:cxnLst/>
              <a:rect l="l" t="t" r="r" b="b"/>
              <a:pathLst>
                <a:path w="91821" h="2145" extrusionOk="0">
                  <a:moveTo>
                    <a:pt x="91817" y="1"/>
                  </a:moveTo>
                  <a:lnTo>
                    <a:pt x="0" y="1993"/>
                  </a:lnTo>
                  <a:lnTo>
                    <a:pt x="4" y="2145"/>
                  </a:lnTo>
                  <a:lnTo>
                    <a:pt x="91821" y="153"/>
                  </a:lnTo>
                  <a:lnTo>
                    <a:pt x="918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91" name="Google Shape;9491;p35"/>
            <p:cNvSpPr/>
            <p:nvPr/>
          </p:nvSpPr>
          <p:spPr>
            <a:xfrm>
              <a:off x="1147225" y="715000"/>
              <a:ext cx="5186375" cy="2192250"/>
            </a:xfrm>
            <a:custGeom>
              <a:avLst/>
              <a:gdLst/>
              <a:ahLst/>
              <a:cxnLst/>
              <a:rect l="l" t="t" r="r" b="b"/>
              <a:pathLst>
                <a:path w="207455" h="87690" extrusionOk="0">
                  <a:moveTo>
                    <a:pt x="78957" y="500"/>
                  </a:moveTo>
                  <a:lnTo>
                    <a:pt x="207003" y="85888"/>
                  </a:lnTo>
                  <a:lnTo>
                    <a:pt x="207003" y="87042"/>
                  </a:lnTo>
                  <a:lnTo>
                    <a:pt x="79069" y="2512"/>
                  </a:lnTo>
                  <a:cubicBezTo>
                    <a:pt x="79032" y="2488"/>
                    <a:pt x="78988" y="2475"/>
                    <a:pt x="78943" y="2475"/>
                  </a:cubicBezTo>
                  <a:cubicBezTo>
                    <a:pt x="78898" y="2475"/>
                    <a:pt x="78855" y="2488"/>
                    <a:pt x="78818" y="2513"/>
                  </a:cubicBezTo>
                  <a:lnTo>
                    <a:pt x="453" y="55478"/>
                  </a:lnTo>
                  <a:lnTo>
                    <a:pt x="453" y="54302"/>
                  </a:lnTo>
                  <a:lnTo>
                    <a:pt x="78957" y="500"/>
                  </a:lnTo>
                  <a:close/>
                  <a:moveTo>
                    <a:pt x="78955" y="0"/>
                  </a:moveTo>
                  <a:cubicBezTo>
                    <a:pt x="78910" y="0"/>
                    <a:pt x="78866" y="13"/>
                    <a:pt x="78827" y="40"/>
                  </a:cubicBezTo>
                  <a:lnTo>
                    <a:pt x="100" y="53996"/>
                  </a:lnTo>
                  <a:cubicBezTo>
                    <a:pt x="38" y="54038"/>
                    <a:pt x="1" y="54108"/>
                    <a:pt x="1" y="54183"/>
                  </a:cubicBezTo>
                  <a:lnTo>
                    <a:pt x="1" y="55905"/>
                  </a:lnTo>
                  <a:cubicBezTo>
                    <a:pt x="1" y="56038"/>
                    <a:pt x="110" y="56132"/>
                    <a:pt x="228" y="56132"/>
                  </a:cubicBezTo>
                  <a:cubicBezTo>
                    <a:pt x="270" y="56132"/>
                    <a:pt x="314" y="56120"/>
                    <a:pt x="354" y="56093"/>
                  </a:cubicBezTo>
                  <a:lnTo>
                    <a:pt x="78946" y="2975"/>
                  </a:lnTo>
                  <a:lnTo>
                    <a:pt x="207105" y="87653"/>
                  </a:lnTo>
                  <a:cubicBezTo>
                    <a:pt x="207142" y="87677"/>
                    <a:pt x="207185" y="87690"/>
                    <a:pt x="207229" y="87690"/>
                  </a:cubicBezTo>
                  <a:cubicBezTo>
                    <a:pt x="207266" y="87690"/>
                    <a:pt x="207303" y="87681"/>
                    <a:pt x="207336" y="87663"/>
                  </a:cubicBezTo>
                  <a:cubicBezTo>
                    <a:pt x="207410" y="87624"/>
                    <a:pt x="207455" y="87547"/>
                    <a:pt x="207455" y="87464"/>
                  </a:cubicBezTo>
                  <a:lnTo>
                    <a:pt x="207455" y="85766"/>
                  </a:lnTo>
                  <a:cubicBezTo>
                    <a:pt x="207455" y="85691"/>
                    <a:pt x="207418" y="85621"/>
                    <a:pt x="207354" y="85578"/>
                  </a:cubicBezTo>
                  <a:lnTo>
                    <a:pt x="79081" y="39"/>
                  </a:lnTo>
                  <a:cubicBezTo>
                    <a:pt x="79043" y="13"/>
                    <a:pt x="78999" y="0"/>
                    <a:pt x="789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92" name="Google Shape;9492;p35"/>
            <p:cNvSpPr/>
            <p:nvPr/>
          </p:nvSpPr>
          <p:spPr>
            <a:xfrm>
              <a:off x="1149750" y="859150"/>
              <a:ext cx="5181350" cy="2045475"/>
            </a:xfrm>
            <a:custGeom>
              <a:avLst/>
              <a:gdLst/>
              <a:ahLst/>
              <a:cxnLst/>
              <a:rect l="l" t="t" r="r" b="b"/>
              <a:pathLst>
                <a:path w="207254" h="81819" extrusionOk="0">
                  <a:moveTo>
                    <a:pt x="78854" y="0"/>
                  </a:moveTo>
                  <a:lnTo>
                    <a:pt x="2804" y="50019"/>
                  </a:lnTo>
                  <a:lnTo>
                    <a:pt x="126" y="50019"/>
                  </a:lnTo>
                  <a:cubicBezTo>
                    <a:pt x="124" y="50019"/>
                    <a:pt x="123" y="50019"/>
                    <a:pt x="121" y="50019"/>
                  </a:cubicBezTo>
                  <a:cubicBezTo>
                    <a:pt x="55" y="50019"/>
                    <a:pt x="0" y="50072"/>
                    <a:pt x="0" y="50139"/>
                  </a:cubicBezTo>
                  <a:cubicBezTo>
                    <a:pt x="0" y="50207"/>
                    <a:pt x="56" y="50261"/>
                    <a:pt x="123" y="50261"/>
                  </a:cubicBezTo>
                  <a:cubicBezTo>
                    <a:pt x="124" y="50261"/>
                    <a:pt x="125" y="50261"/>
                    <a:pt x="126" y="50261"/>
                  </a:cubicBezTo>
                  <a:lnTo>
                    <a:pt x="2877" y="50261"/>
                  </a:lnTo>
                  <a:lnTo>
                    <a:pt x="78856" y="288"/>
                  </a:lnTo>
                  <a:lnTo>
                    <a:pt x="204687" y="81798"/>
                  </a:lnTo>
                  <a:lnTo>
                    <a:pt x="204717" y="81818"/>
                  </a:lnTo>
                  <a:lnTo>
                    <a:pt x="207128" y="81818"/>
                  </a:lnTo>
                  <a:cubicBezTo>
                    <a:pt x="207129" y="81818"/>
                    <a:pt x="207131" y="81818"/>
                    <a:pt x="207133" y="81818"/>
                  </a:cubicBezTo>
                  <a:cubicBezTo>
                    <a:pt x="207199" y="81818"/>
                    <a:pt x="207253" y="81764"/>
                    <a:pt x="207253" y="81698"/>
                  </a:cubicBezTo>
                  <a:cubicBezTo>
                    <a:pt x="207253" y="81631"/>
                    <a:pt x="207199" y="81576"/>
                    <a:pt x="207133" y="81576"/>
                  </a:cubicBezTo>
                  <a:cubicBezTo>
                    <a:pt x="207131" y="81576"/>
                    <a:pt x="207129" y="81576"/>
                    <a:pt x="207128" y="81576"/>
                  </a:cubicBezTo>
                  <a:lnTo>
                    <a:pt x="204788" y="81576"/>
                  </a:lnTo>
                  <a:lnTo>
                    <a:pt x="78920" y="43"/>
                  </a:lnTo>
                  <a:lnTo>
                    <a:pt x="788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93" name="Google Shape;9493;p35"/>
            <p:cNvSpPr/>
            <p:nvPr/>
          </p:nvSpPr>
          <p:spPr>
            <a:xfrm>
              <a:off x="3115350" y="856925"/>
              <a:ext cx="11525" cy="2936275"/>
            </a:xfrm>
            <a:custGeom>
              <a:avLst/>
              <a:gdLst/>
              <a:ahLst/>
              <a:cxnLst/>
              <a:rect l="l" t="t" r="r" b="b"/>
              <a:pathLst>
                <a:path w="461" h="117451" extrusionOk="0">
                  <a:moveTo>
                    <a:pt x="230" y="1"/>
                  </a:moveTo>
                  <a:cubicBezTo>
                    <a:pt x="103" y="1"/>
                    <a:pt x="0" y="107"/>
                    <a:pt x="4" y="233"/>
                  </a:cubicBezTo>
                  <a:lnTo>
                    <a:pt x="4" y="117225"/>
                  </a:lnTo>
                  <a:cubicBezTo>
                    <a:pt x="4" y="117349"/>
                    <a:pt x="105" y="117451"/>
                    <a:pt x="230" y="117451"/>
                  </a:cubicBezTo>
                  <a:cubicBezTo>
                    <a:pt x="356" y="117451"/>
                    <a:pt x="458" y="117349"/>
                    <a:pt x="456" y="117224"/>
                  </a:cubicBezTo>
                  <a:lnTo>
                    <a:pt x="456" y="233"/>
                  </a:lnTo>
                  <a:cubicBezTo>
                    <a:pt x="460" y="107"/>
                    <a:pt x="357" y="1"/>
                    <a:pt x="2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94" name="Google Shape;9494;p35"/>
            <p:cNvSpPr/>
            <p:nvPr/>
          </p:nvSpPr>
          <p:spPr>
            <a:xfrm>
              <a:off x="1217725" y="2109700"/>
              <a:ext cx="6075" cy="1966650"/>
            </a:xfrm>
            <a:custGeom>
              <a:avLst/>
              <a:gdLst/>
              <a:ahLst/>
              <a:cxnLst/>
              <a:rect l="l" t="t" r="r" b="b"/>
              <a:pathLst>
                <a:path w="243" h="78666" extrusionOk="0">
                  <a:moveTo>
                    <a:pt x="121" y="1"/>
                  </a:moveTo>
                  <a:cubicBezTo>
                    <a:pt x="56" y="1"/>
                    <a:pt x="3" y="52"/>
                    <a:pt x="1" y="117"/>
                  </a:cubicBezTo>
                  <a:lnTo>
                    <a:pt x="1" y="78546"/>
                  </a:lnTo>
                  <a:cubicBezTo>
                    <a:pt x="1" y="78612"/>
                    <a:pt x="55" y="78666"/>
                    <a:pt x="121" y="78666"/>
                  </a:cubicBezTo>
                  <a:cubicBezTo>
                    <a:pt x="122" y="78666"/>
                    <a:pt x="122" y="78666"/>
                    <a:pt x="123" y="78666"/>
                  </a:cubicBezTo>
                  <a:cubicBezTo>
                    <a:pt x="189" y="78666"/>
                    <a:pt x="242" y="78611"/>
                    <a:pt x="242" y="78546"/>
                  </a:cubicBezTo>
                  <a:lnTo>
                    <a:pt x="242" y="117"/>
                  </a:lnTo>
                  <a:cubicBezTo>
                    <a:pt x="240" y="52"/>
                    <a:pt x="187" y="1"/>
                    <a:pt x="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95" name="Google Shape;9495;p35"/>
            <p:cNvSpPr/>
            <p:nvPr/>
          </p:nvSpPr>
          <p:spPr>
            <a:xfrm>
              <a:off x="6265525" y="2898650"/>
              <a:ext cx="6075" cy="1325625"/>
            </a:xfrm>
            <a:custGeom>
              <a:avLst/>
              <a:gdLst/>
              <a:ahLst/>
              <a:cxnLst/>
              <a:rect l="l" t="t" r="r" b="b"/>
              <a:pathLst>
                <a:path w="243" h="53025" extrusionOk="0">
                  <a:moveTo>
                    <a:pt x="121" y="0"/>
                  </a:moveTo>
                  <a:cubicBezTo>
                    <a:pt x="56" y="0"/>
                    <a:pt x="2" y="52"/>
                    <a:pt x="1" y="118"/>
                  </a:cubicBezTo>
                  <a:lnTo>
                    <a:pt x="1" y="52904"/>
                  </a:lnTo>
                  <a:cubicBezTo>
                    <a:pt x="1" y="52971"/>
                    <a:pt x="55" y="53025"/>
                    <a:pt x="121" y="53025"/>
                  </a:cubicBezTo>
                  <a:cubicBezTo>
                    <a:pt x="189" y="53025"/>
                    <a:pt x="241" y="52971"/>
                    <a:pt x="243" y="52904"/>
                  </a:cubicBezTo>
                  <a:lnTo>
                    <a:pt x="243" y="118"/>
                  </a:lnTo>
                  <a:cubicBezTo>
                    <a:pt x="240" y="52"/>
                    <a:pt x="186" y="0"/>
                    <a:pt x="1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96" name="Google Shape;9496;p35"/>
            <p:cNvSpPr/>
            <p:nvPr/>
          </p:nvSpPr>
          <p:spPr>
            <a:xfrm>
              <a:off x="1584450" y="1815725"/>
              <a:ext cx="6200" cy="2207025"/>
            </a:xfrm>
            <a:custGeom>
              <a:avLst/>
              <a:gdLst/>
              <a:ahLst/>
              <a:cxnLst/>
              <a:rect l="l" t="t" r="r" b="b"/>
              <a:pathLst>
                <a:path w="248" h="88281" extrusionOk="0">
                  <a:moveTo>
                    <a:pt x="125" y="0"/>
                  </a:moveTo>
                  <a:cubicBezTo>
                    <a:pt x="56" y="0"/>
                    <a:pt x="0" y="57"/>
                    <a:pt x="3" y="125"/>
                  </a:cubicBezTo>
                  <a:lnTo>
                    <a:pt x="3" y="88159"/>
                  </a:lnTo>
                  <a:cubicBezTo>
                    <a:pt x="3" y="88226"/>
                    <a:pt x="57" y="88281"/>
                    <a:pt x="125" y="88281"/>
                  </a:cubicBezTo>
                  <a:cubicBezTo>
                    <a:pt x="191" y="88281"/>
                    <a:pt x="245" y="88226"/>
                    <a:pt x="245" y="88159"/>
                  </a:cubicBezTo>
                  <a:lnTo>
                    <a:pt x="245" y="125"/>
                  </a:lnTo>
                  <a:cubicBezTo>
                    <a:pt x="247" y="57"/>
                    <a:pt x="192" y="0"/>
                    <a:pt x="1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97" name="Google Shape;9497;p35"/>
            <p:cNvSpPr/>
            <p:nvPr/>
          </p:nvSpPr>
          <p:spPr>
            <a:xfrm>
              <a:off x="1633700" y="1780250"/>
              <a:ext cx="48525" cy="2235200"/>
            </a:xfrm>
            <a:custGeom>
              <a:avLst/>
              <a:gdLst/>
              <a:ahLst/>
              <a:cxnLst/>
              <a:rect l="l" t="t" r="r" b="b"/>
              <a:pathLst>
                <a:path w="1941" h="89408" extrusionOk="0">
                  <a:moveTo>
                    <a:pt x="0" y="0"/>
                  </a:moveTo>
                  <a:lnTo>
                    <a:pt x="0" y="89286"/>
                  </a:lnTo>
                  <a:cubicBezTo>
                    <a:pt x="0" y="89353"/>
                    <a:pt x="55" y="89408"/>
                    <a:pt x="122" y="89408"/>
                  </a:cubicBezTo>
                  <a:cubicBezTo>
                    <a:pt x="188" y="89408"/>
                    <a:pt x="242" y="89353"/>
                    <a:pt x="242" y="89286"/>
                  </a:cubicBezTo>
                  <a:lnTo>
                    <a:pt x="242" y="428"/>
                  </a:lnTo>
                  <a:lnTo>
                    <a:pt x="1696" y="1304"/>
                  </a:lnTo>
                  <a:lnTo>
                    <a:pt x="1696" y="89035"/>
                  </a:lnTo>
                  <a:cubicBezTo>
                    <a:pt x="1693" y="89104"/>
                    <a:pt x="1748" y="89160"/>
                    <a:pt x="1817" y="89160"/>
                  </a:cubicBezTo>
                  <a:cubicBezTo>
                    <a:pt x="1885" y="89160"/>
                    <a:pt x="1940" y="89104"/>
                    <a:pt x="1937" y="89035"/>
                  </a:cubicBezTo>
                  <a:lnTo>
                    <a:pt x="1937" y="1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98" name="Google Shape;9498;p35"/>
            <p:cNvSpPr/>
            <p:nvPr/>
          </p:nvSpPr>
          <p:spPr>
            <a:xfrm>
              <a:off x="1147200" y="2108875"/>
              <a:ext cx="11350" cy="1979400"/>
            </a:xfrm>
            <a:custGeom>
              <a:avLst/>
              <a:gdLst/>
              <a:ahLst/>
              <a:cxnLst/>
              <a:rect l="l" t="t" r="r" b="b"/>
              <a:pathLst>
                <a:path w="454" h="79176" extrusionOk="0">
                  <a:moveTo>
                    <a:pt x="228" y="1"/>
                  </a:moveTo>
                  <a:cubicBezTo>
                    <a:pt x="102" y="1"/>
                    <a:pt x="1" y="101"/>
                    <a:pt x="1" y="227"/>
                  </a:cubicBezTo>
                  <a:lnTo>
                    <a:pt x="1" y="78950"/>
                  </a:lnTo>
                  <a:cubicBezTo>
                    <a:pt x="1" y="79074"/>
                    <a:pt x="102" y="79176"/>
                    <a:pt x="228" y="79176"/>
                  </a:cubicBezTo>
                  <a:cubicBezTo>
                    <a:pt x="352" y="79176"/>
                    <a:pt x="454" y="79074"/>
                    <a:pt x="454" y="78950"/>
                  </a:cubicBezTo>
                  <a:lnTo>
                    <a:pt x="454" y="227"/>
                  </a:lnTo>
                  <a:cubicBezTo>
                    <a:pt x="454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99" name="Google Shape;9499;p35"/>
            <p:cNvSpPr/>
            <p:nvPr/>
          </p:nvSpPr>
          <p:spPr>
            <a:xfrm>
              <a:off x="1199025" y="2076950"/>
              <a:ext cx="48525" cy="2002075"/>
            </a:xfrm>
            <a:custGeom>
              <a:avLst/>
              <a:gdLst/>
              <a:ahLst/>
              <a:cxnLst/>
              <a:rect l="l" t="t" r="r" b="b"/>
              <a:pathLst>
                <a:path w="1941" h="80083" extrusionOk="0">
                  <a:moveTo>
                    <a:pt x="2" y="0"/>
                  </a:moveTo>
                  <a:lnTo>
                    <a:pt x="2" y="79963"/>
                  </a:lnTo>
                  <a:cubicBezTo>
                    <a:pt x="1" y="80029"/>
                    <a:pt x="55" y="80083"/>
                    <a:pt x="122" y="80083"/>
                  </a:cubicBezTo>
                  <a:cubicBezTo>
                    <a:pt x="188" y="80083"/>
                    <a:pt x="243" y="80029"/>
                    <a:pt x="243" y="79963"/>
                  </a:cubicBezTo>
                  <a:lnTo>
                    <a:pt x="243" y="348"/>
                  </a:lnTo>
                  <a:lnTo>
                    <a:pt x="1696" y="888"/>
                  </a:lnTo>
                  <a:lnTo>
                    <a:pt x="1696" y="79552"/>
                  </a:lnTo>
                  <a:cubicBezTo>
                    <a:pt x="1693" y="79619"/>
                    <a:pt x="1749" y="79676"/>
                    <a:pt x="1816" y="79676"/>
                  </a:cubicBezTo>
                  <a:cubicBezTo>
                    <a:pt x="1885" y="79676"/>
                    <a:pt x="1940" y="79619"/>
                    <a:pt x="1938" y="79552"/>
                  </a:cubicBezTo>
                  <a:lnTo>
                    <a:pt x="1938" y="72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00" name="Google Shape;9500;p35"/>
            <p:cNvSpPr/>
            <p:nvPr/>
          </p:nvSpPr>
          <p:spPr>
            <a:xfrm>
              <a:off x="1978350" y="1543875"/>
              <a:ext cx="11100" cy="2422350"/>
            </a:xfrm>
            <a:custGeom>
              <a:avLst/>
              <a:gdLst/>
              <a:ahLst/>
              <a:cxnLst/>
              <a:rect l="l" t="t" r="r" b="b"/>
              <a:pathLst>
                <a:path w="444" h="96894" extrusionOk="0">
                  <a:moveTo>
                    <a:pt x="221" y="0"/>
                  </a:moveTo>
                  <a:cubicBezTo>
                    <a:pt x="98" y="0"/>
                    <a:pt x="1" y="102"/>
                    <a:pt x="3" y="225"/>
                  </a:cubicBezTo>
                  <a:lnTo>
                    <a:pt x="3" y="96674"/>
                  </a:lnTo>
                  <a:cubicBezTo>
                    <a:pt x="3" y="96796"/>
                    <a:pt x="101" y="96894"/>
                    <a:pt x="221" y="96894"/>
                  </a:cubicBezTo>
                  <a:cubicBezTo>
                    <a:pt x="343" y="96894"/>
                    <a:pt x="441" y="96795"/>
                    <a:pt x="441" y="96674"/>
                  </a:cubicBezTo>
                  <a:lnTo>
                    <a:pt x="441" y="225"/>
                  </a:lnTo>
                  <a:cubicBezTo>
                    <a:pt x="443" y="102"/>
                    <a:pt x="344" y="0"/>
                    <a:pt x="2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01" name="Google Shape;9501;p35"/>
            <p:cNvSpPr/>
            <p:nvPr/>
          </p:nvSpPr>
          <p:spPr>
            <a:xfrm>
              <a:off x="2042475" y="1499275"/>
              <a:ext cx="66075" cy="2457375"/>
            </a:xfrm>
            <a:custGeom>
              <a:avLst/>
              <a:gdLst/>
              <a:ahLst/>
              <a:cxnLst/>
              <a:rect l="l" t="t" r="r" b="b"/>
              <a:pathLst>
                <a:path w="2643" h="98295" extrusionOk="0">
                  <a:moveTo>
                    <a:pt x="0" y="1"/>
                  </a:moveTo>
                  <a:lnTo>
                    <a:pt x="0" y="98077"/>
                  </a:lnTo>
                  <a:cubicBezTo>
                    <a:pt x="0" y="98197"/>
                    <a:pt x="98" y="98295"/>
                    <a:pt x="218" y="98295"/>
                  </a:cubicBezTo>
                  <a:cubicBezTo>
                    <a:pt x="338" y="98295"/>
                    <a:pt x="436" y="98197"/>
                    <a:pt x="436" y="98077"/>
                  </a:cubicBezTo>
                  <a:lnTo>
                    <a:pt x="436" y="673"/>
                  </a:lnTo>
                  <a:lnTo>
                    <a:pt x="2205" y="1465"/>
                  </a:lnTo>
                  <a:lnTo>
                    <a:pt x="2205" y="97746"/>
                  </a:lnTo>
                  <a:cubicBezTo>
                    <a:pt x="2205" y="97867"/>
                    <a:pt x="2303" y="97964"/>
                    <a:pt x="2425" y="97964"/>
                  </a:cubicBezTo>
                  <a:cubicBezTo>
                    <a:pt x="2545" y="97964"/>
                    <a:pt x="2643" y="97867"/>
                    <a:pt x="2643" y="97746"/>
                  </a:cubicBezTo>
                  <a:lnTo>
                    <a:pt x="2643" y="118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02" name="Google Shape;9502;p35"/>
            <p:cNvSpPr/>
            <p:nvPr/>
          </p:nvSpPr>
          <p:spPr>
            <a:xfrm>
              <a:off x="2464125" y="1214875"/>
              <a:ext cx="10925" cy="2672900"/>
            </a:xfrm>
            <a:custGeom>
              <a:avLst/>
              <a:gdLst/>
              <a:ahLst/>
              <a:cxnLst/>
              <a:rect l="l" t="t" r="r" b="b"/>
              <a:pathLst>
                <a:path w="437" h="106916" extrusionOk="0">
                  <a:moveTo>
                    <a:pt x="218" y="0"/>
                  </a:moveTo>
                  <a:cubicBezTo>
                    <a:pt x="98" y="0"/>
                    <a:pt x="0" y="98"/>
                    <a:pt x="0" y="218"/>
                  </a:cubicBezTo>
                  <a:lnTo>
                    <a:pt x="0" y="106696"/>
                  </a:lnTo>
                  <a:cubicBezTo>
                    <a:pt x="0" y="106818"/>
                    <a:pt x="98" y="106916"/>
                    <a:pt x="218" y="106916"/>
                  </a:cubicBezTo>
                  <a:cubicBezTo>
                    <a:pt x="339" y="106916"/>
                    <a:pt x="436" y="106818"/>
                    <a:pt x="436" y="106696"/>
                  </a:cubicBezTo>
                  <a:lnTo>
                    <a:pt x="436" y="218"/>
                  </a:lnTo>
                  <a:cubicBezTo>
                    <a:pt x="436" y="98"/>
                    <a:pt x="339" y="0"/>
                    <a:pt x="2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03" name="Google Shape;9503;p35"/>
            <p:cNvSpPr/>
            <p:nvPr/>
          </p:nvSpPr>
          <p:spPr>
            <a:xfrm>
              <a:off x="2528125" y="1168700"/>
              <a:ext cx="66100" cy="2715125"/>
            </a:xfrm>
            <a:custGeom>
              <a:avLst/>
              <a:gdLst/>
              <a:ahLst/>
              <a:cxnLst/>
              <a:rect l="l" t="t" r="r" b="b"/>
              <a:pathLst>
                <a:path w="2644" h="108605" extrusionOk="0">
                  <a:moveTo>
                    <a:pt x="1" y="0"/>
                  </a:moveTo>
                  <a:lnTo>
                    <a:pt x="1" y="108386"/>
                  </a:lnTo>
                  <a:cubicBezTo>
                    <a:pt x="1" y="108506"/>
                    <a:pt x="99" y="108604"/>
                    <a:pt x="220" y="108604"/>
                  </a:cubicBezTo>
                  <a:cubicBezTo>
                    <a:pt x="341" y="108604"/>
                    <a:pt x="438" y="108506"/>
                    <a:pt x="438" y="108386"/>
                  </a:cubicBezTo>
                  <a:lnTo>
                    <a:pt x="438" y="788"/>
                  </a:lnTo>
                  <a:lnTo>
                    <a:pt x="2208" y="1890"/>
                  </a:lnTo>
                  <a:lnTo>
                    <a:pt x="2208" y="108055"/>
                  </a:lnTo>
                  <a:cubicBezTo>
                    <a:pt x="2208" y="108175"/>
                    <a:pt x="2305" y="108273"/>
                    <a:pt x="2426" y="108273"/>
                  </a:cubicBezTo>
                  <a:cubicBezTo>
                    <a:pt x="2546" y="108273"/>
                    <a:pt x="2644" y="108175"/>
                    <a:pt x="2644" y="108055"/>
                  </a:cubicBezTo>
                  <a:lnTo>
                    <a:pt x="2644" y="16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04" name="Google Shape;9504;p35"/>
            <p:cNvSpPr/>
            <p:nvPr/>
          </p:nvSpPr>
          <p:spPr>
            <a:xfrm>
              <a:off x="5170325" y="2134525"/>
              <a:ext cx="6075" cy="1937800"/>
            </a:xfrm>
            <a:custGeom>
              <a:avLst/>
              <a:gdLst/>
              <a:ahLst/>
              <a:cxnLst/>
              <a:rect l="l" t="t" r="r" b="b"/>
              <a:pathLst>
                <a:path w="243" h="77512" extrusionOk="0">
                  <a:moveTo>
                    <a:pt x="121" y="0"/>
                  </a:moveTo>
                  <a:cubicBezTo>
                    <a:pt x="56" y="0"/>
                    <a:pt x="2" y="52"/>
                    <a:pt x="1" y="116"/>
                  </a:cubicBezTo>
                  <a:lnTo>
                    <a:pt x="1" y="77390"/>
                  </a:lnTo>
                  <a:cubicBezTo>
                    <a:pt x="1" y="77458"/>
                    <a:pt x="55" y="77512"/>
                    <a:pt x="121" y="77512"/>
                  </a:cubicBezTo>
                  <a:cubicBezTo>
                    <a:pt x="188" y="77512"/>
                    <a:pt x="242" y="77458"/>
                    <a:pt x="242" y="77390"/>
                  </a:cubicBezTo>
                  <a:lnTo>
                    <a:pt x="242" y="116"/>
                  </a:lnTo>
                  <a:cubicBezTo>
                    <a:pt x="240" y="52"/>
                    <a:pt x="186" y="0"/>
                    <a:pt x="1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05" name="Google Shape;9505;p35"/>
            <p:cNvSpPr/>
            <p:nvPr/>
          </p:nvSpPr>
          <p:spPr>
            <a:xfrm>
              <a:off x="5078700" y="2098350"/>
              <a:ext cx="48525" cy="1967150"/>
            </a:xfrm>
            <a:custGeom>
              <a:avLst/>
              <a:gdLst/>
              <a:ahLst/>
              <a:cxnLst/>
              <a:rect l="l" t="t" r="r" b="b"/>
              <a:pathLst>
                <a:path w="1941" h="78686" extrusionOk="0">
                  <a:moveTo>
                    <a:pt x="1940" y="0"/>
                  </a:moveTo>
                  <a:lnTo>
                    <a:pt x="3" y="1372"/>
                  </a:lnTo>
                  <a:lnTo>
                    <a:pt x="3" y="78356"/>
                  </a:lnTo>
                  <a:cubicBezTo>
                    <a:pt x="0" y="78425"/>
                    <a:pt x="55" y="78482"/>
                    <a:pt x="123" y="78482"/>
                  </a:cubicBezTo>
                  <a:cubicBezTo>
                    <a:pt x="192" y="78482"/>
                    <a:pt x="248" y="78425"/>
                    <a:pt x="245" y="78356"/>
                  </a:cubicBezTo>
                  <a:lnTo>
                    <a:pt x="245" y="1497"/>
                  </a:lnTo>
                  <a:lnTo>
                    <a:pt x="1698" y="468"/>
                  </a:lnTo>
                  <a:lnTo>
                    <a:pt x="1698" y="78565"/>
                  </a:lnTo>
                  <a:cubicBezTo>
                    <a:pt x="1698" y="78631"/>
                    <a:pt x="1752" y="78685"/>
                    <a:pt x="1819" y="78685"/>
                  </a:cubicBezTo>
                  <a:cubicBezTo>
                    <a:pt x="1886" y="78685"/>
                    <a:pt x="1940" y="78631"/>
                    <a:pt x="1940" y="78565"/>
                  </a:cubicBezTo>
                  <a:lnTo>
                    <a:pt x="19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06" name="Google Shape;9506;p35"/>
            <p:cNvSpPr/>
            <p:nvPr/>
          </p:nvSpPr>
          <p:spPr>
            <a:xfrm>
              <a:off x="5605000" y="2419950"/>
              <a:ext cx="6075" cy="1712500"/>
            </a:xfrm>
            <a:custGeom>
              <a:avLst/>
              <a:gdLst/>
              <a:ahLst/>
              <a:cxnLst/>
              <a:rect l="l" t="t" r="r" b="b"/>
              <a:pathLst>
                <a:path w="243" h="68500" extrusionOk="0">
                  <a:moveTo>
                    <a:pt x="121" y="0"/>
                  </a:moveTo>
                  <a:cubicBezTo>
                    <a:pt x="55" y="0"/>
                    <a:pt x="0" y="54"/>
                    <a:pt x="0" y="121"/>
                  </a:cubicBezTo>
                  <a:lnTo>
                    <a:pt x="0" y="68378"/>
                  </a:lnTo>
                  <a:cubicBezTo>
                    <a:pt x="0" y="68445"/>
                    <a:pt x="55" y="68500"/>
                    <a:pt x="121" y="68500"/>
                  </a:cubicBezTo>
                  <a:cubicBezTo>
                    <a:pt x="188" y="68500"/>
                    <a:pt x="242" y="68445"/>
                    <a:pt x="242" y="68378"/>
                  </a:cubicBezTo>
                  <a:lnTo>
                    <a:pt x="242" y="121"/>
                  </a:lnTo>
                  <a:cubicBezTo>
                    <a:pt x="242" y="54"/>
                    <a:pt x="188" y="0"/>
                    <a:pt x="1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07" name="Google Shape;9507;p35"/>
            <p:cNvSpPr/>
            <p:nvPr/>
          </p:nvSpPr>
          <p:spPr>
            <a:xfrm>
              <a:off x="5513375" y="2388025"/>
              <a:ext cx="48500" cy="1737625"/>
            </a:xfrm>
            <a:custGeom>
              <a:avLst/>
              <a:gdLst/>
              <a:ahLst/>
              <a:cxnLst/>
              <a:rect l="l" t="t" r="r" b="b"/>
              <a:pathLst>
                <a:path w="1940" h="69505" extrusionOk="0">
                  <a:moveTo>
                    <a:pt x="1940" y="1"/>
                  </a:moveTo>
                  <a:lnTo>
                    <a:pt x="3" y="927"/>
                  </a:lnTo>
                  <a:lnTo>
                    <a:pt x="3" y="69149"/>
                  </a:lnTo>
                  <a:cubicBezTo>
                    <a:pt x="0" y="69218"/>
                    <a:pt x="54" y="69274"/>
                    <a:pt x="123" y="69274"/>
                  </a:cubicBezTo>
                  <a:cubicBezTo>
                    <a:pt x="192" y="69274"/>
                    <a:pt x="247" y="69218"/>
                    <a:pt x="245" y="69149"/>
                  </a:cubicBezTo>
                  <a:lnTo>
                    <a:pt x="245" y="1079"/>
                  </a:lnTo>
                  <a:lnTo>
                    <a:pt x="1698" y="384"/>
                  </a:lnTo>
                  <a:lnTo>
                    <a:pt x="1698" y="69384"/>
                  </a:lnTo>
                  <a:cubicBezTo>
                    <a:pt x="1698" y="69450"/>
                    <a:pt x="1752" y="69504"/>
                    <a:pt x="1818" y="69504"/>
                  </a:cubicBezTo>
                  <a:cubicBezTo>
                    <a:pt x="1886" y="69504"/>
                    <a:pt x="1938" y="69450"/>
                    <a:pt x="1940" y="69384"/>
                  </a:cubicBezTo>
                  <a:lnTo>
                    <a:pt x="19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08" name="Google Shape;9508;p35"/>
            <p:cNvSpPr/>
            <p:nvPr/>
          </p:nvSpPr>
          <p:spPr>
            <a:xfrm>
              <a:off x="5918100" y="2624750"/>
              <a:ext cx="6075" cy="1551000"/>
            </a:xfrm>
            <a:custGeom>
              <a:avLst/>
              <a:gdLst/>
              <a:ahLst/>
              <a:cxnLst/>
              <a:rect l="l" t="t" r="r" b="b"/>
              <a:pathLst>
                <a:path w="243" h="62040" extrusionOk="0">
                  <a:moveTo>
                    <a:pt x="121" y="0"/>
                  </a:moveTo>
                  <a:cubicBezTo>
                    <a:pt x="56" y="0"/>
                    <a:pt x="3" y="52"/>
                    <a:pt x="1" y="117"/>
                  </a:cubicBezTo>
                  <a:lnTo>
                    <a:pt x="1" y="61919"/>
                  </a:lnTo>
                  <a:cubicBezTo>
                    <a:pt x="1" y="61986"/>
                    <a:pt x="55" y="62040"/>
                    <a:pt x="121" y="62040"/>
                  </a:cubicBezTo>
                  <a:cubicBezTo>
                    <a:pt x="188" y="62040"/>
                    <a:pt x="243" y="61986"/>
                    <a:pt x="243" y="61919"/>
                  </a:cubicBezTo>
                  <a:lnTo>
                    <a:pt x="243" y="117"/>
                  </a:lnTo>
                  <a:cubicBezTo>
                    <a:pt x="240" y="52"/>
                    <a:pt x="187" y="0"/>
                    <a:pt x="1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09" name="Google Shape;9509;p35"/>
            <p:cNvSpPr/>
            <p:nvPr/>
          </p:nvSpPr>
          <p:spPr>
            <a:xfrm>
              <a:off x="5826550" y="2592725"/>
              <a:ext cx="48450" cy="1576225"/>
            </a:xfrm>
            <a:custGeom>
              <a:avLst/>
              <a:gdLst/>
              <a:ahLst/>
              <a:cxnLst/>
              <a:rect l="l" t="t" r="r" b="b"/>
              <a:pathLst>
                <a:path w="1938" h="63049" extrusionOk="0">
                  <a:moveTo>
                    <a:pt x="1937" y="1"/>
                  </a:moveTo>
                  <a:lnTo>
                    <a:pt x="0" y="927"/>
                  </a:lnTo>
                  <a:lnTo>
                    <a:pt x="0" y="62693"/>
                  </a:lnTo>
                  <a:cubicBezTo>
                    <a:pt x="3" y="62759"/>
                    <a:pt x="56" y="62809"/>
                    <a:pt x="122" y="62809"/>
                  </a:cubicBezTo>
                  <a:cubicBezTo>
                    <a:pt x="187" y="62809"/>
                    <a:pt x="239" y="62759"/>
                    <a:pt x="242" y="62693"/>
                  </a:cubicBezTo>
                  <a:lnTo>
                    <a:pt x="242" y="1079"/>
                  </a:lnTo>
                  <a:lnTo>
                    <a:pt x="1695" y="384"/>
                  </a:lnTo>
                  <a:lnTo>
                    <a:pt x="1695" y="62928"/>
                  </a:lnTo>
                  <a:cubicBezTo>
                    <a:pt x="1695" y="62994"/>
                    <a:pt x="1748" y="63049"/>
                    <a:pt x="1816" y="63049"/>
                  </a:cubicBezTo>
                  <a:cubicBezTo>
                    <a:pt x="1883" y="63049"/>
                    <a:pt x="1936" y="62994"/>
                    <a:pt x="1937" y="62928"/>
                  </a:cubicBezTo>
                  <a:lnTo>
                    <a:pt x="19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10" name="Google Shape;9510;p35"/>
            <p:cNvSpPr/>
            <p:nvPr/>
          </p:nvSpPr>
          <p:spPr>
            <a:xfrm>
              <a:off x="6322275" y="2891250"/>
              <a:ext cx="11325" cy="1344225"/>
            </a:xfrm>
            <a:custGeom>
              <a:avLst/>
              <a:gdLst/>
              <a:ahLst/>
              <a:cxnLst/>
              <a:rect l="l" t="t" r="r" b="b"/>
              <a:pathLst>
                <a:path w="453" h="53769" extrusionOk="0">
                  <a:moveTo>
                    <a:pt x="227" y="0"/>
                  </a:moveTo>
                  <a:cubicBezTo>
                    <a:pt x="103" y="0"/>
                    <a:pt x="1" y="101"/>
                    <a:pt x="1" y="226"/>
                  </a:cubicBezTo>
                  <a:lnTo>
                    <a:pt x="1" y="53541"/>
                  </a:lnTo>
                  <a:cubicBezTo>
                    <a:pt x="1" y="53667"/>
                    <a:pt x="103" y="53769"/>
                    <a:pt x="227" y="53769"/>
                  </a:cubicBezTo>
                  <a:cubicBezTo>
                    <a:pt x="352" y="53769"/>
                    <a:pt x="453" y="53667"/>
                    <a:pt x="453" y="53541"/>
                  </a:cubicBezTo>
                  <a:lnTo>
                    <a:pt x="453" y="226"/>
                  </a:lnTo>
                  <a:cubicBezTo>
                    <a:pt x="453" y="101"/>
                    <a:pt x="352" y="0"/>
                    <a:pt x="2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11" name="Google Shape;9511;p35"/>
            <p:cNvSpPr/>
            <p:nvPr/>
          </p:nvSpPr>
          <p:spPr>
            <a:xfrm>
              <a:off x="6233375" y="2861975"/>
              <a:ext cx="48400" cy="1363250"/>
            </a:xfrm>
            <a:custGeom>
              <a:avLst/>
              <a:gdLst/>
              <a:ahLst/>
              <a:cxnLst/>
              <a:rect l="l" t="t" r="r" b="b"/>
              <a:pathLst>
                <a:path w="1936" h="54530" extrusionOk="0">
                  <a:moveTo>
                    <a:pt x="1936" y="1"/>
                  </a:moveTo>
                  <a:lnTo>
                    <a:pt x="0" y="927"/>
                  </a:lnTo>
                  <a:lnTo>
                    <a:pt x="0" y="54260"/>
                  </a:lnTo>
                  <a:cubicBezTo>
                    <a:pt x="3" y="54325"/>
                    <a:pt x="56" y="54377"/>
                    <a:pt x="120" y="54377"/>
                  </a:cubicBezTo>
                  <a:cubicBezTo>
                    <a:pt x="186" y="54377"/>
                    <a:pt x="239" y="54325"/>
                    <a:pt x="242" y="54260"/>
                  </a:cubicBezTo>
                  <a:lnTo>
                    <a:pt x="242" y="1079"/>
                  </a:lnTo>
                  <a:lnTo>
                    <a:pt x="1694" y="384"/>
                  </a:lnTo>
                  <a:lnTo>
                    <a:pt x="1694" y="54410"/>
                  </a:lnTo>
                  <a:cubicBezTo>
                    <a:pt x="1694" y="54476"/>
                    <a:pt x="1748" y="54530"/>
                    <a:pt x="1816" y="54530"/>
                  </a:cubicBezTo>
                  <a:cubicBezTo>
                    <a:pt x="1882" y="54530"/>
                    <a:pt x="1936" y="54476"/>
                    <a:pt x="1936" y="54410"/>
                  </a:cubicBezTo>
                  <a:lnTo>
                    <a:pt x="19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12" name="Google Shape;9512;p35"/>
            <p:cNvSpPr/>
            <p:nvPr/>
          </p:nvSpPr>
          <p:spPr>
            <a:xfrm>
              <a:off x="4680000" y="1810375"/>
              <a:ext cx="10925" cy="2196875"/>
            </a:xfrm>
            <a:custGeom>
              <a:avLst/>
              <a:gdLst/>
              <a:ahLst/>
              <a:cxnLst/>
              <a:rect l="l" t="t" r="r" b="b"/>
              <a:pathLst>
                <a:path w="437" h="87875" extrusionOk="0">
                  <a:moveTo>
                    <a:pt x="219" y="0"/>
                  </a:moveTo>
                  <a:cubicBezTo>
                    <a:pt x="98" y="0"/>
                    <a:pt x="1" y="97"/>
                    <a:pt x="1" y="218"/>
                  </a:cubicBezTo>
                  <a:lnTo>
                    <a:pt x="1" y="87657"/>
                  </a:lnTo>
                  <a:cubicBezTo>
                    <a:pt x="1" y="87777"/>
                    <a:pt x="98" y="87875"/>
                    <a:pt x="219" y="87875"/>
                  </a:cubicBezTo>
                  <a:cubicBezTo>
                    <a:pt x="339" y="87875"/>
                    <a:pt x="437" y="87777"/>
                    <a:pt x="437" y="87657"/>
                  </a:cubicBezTo>
                  <a:lnTo>
                    <a:pt x="437" y="218"/>
                  </a:lnTo>
                  <a:cubicBezTo>
                    <a:pt x="437" y="97"/>
                    <a:pt x="339" y="0"/>
                    <a:pt x="2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13" name="Google Shape;9513;p35"/>
            <p:cNvSpPr/>
            <p:nvPr/>
          </p:nvSpPr>
          <p:spPr>
            <a:xfrm>
              <a:off x="4560825" y="1765625"/>
              <a:ext cx="66100" cy="2233250"/>
            </a:xfrm>
            <a:custGeom>
              <a:avLst/>
              <a:gdLst/>
              <a:ahLst/>
              <a:cxnLst/>
              <a:rect l="l" t="t" r="r" b="b"/>
              <a:pathLst>
                <a:path w="2644" h="89330" extrusionOk="0">
                  <a:moveTo>
                    <a:pt x="2643" y="0"/>
                  </a:moveTo>
                  <a:lnTo>
                    <a:pt x="0" y="1180"/>
                  </a:lnTo>
                  <a:lnTo>
                    <a:pt x="0" y="88806"/>
                  </a:lnTo>
                  <a:cubicBezTo>
                    <a:pt x="0" y="88928"/>
                    <a:pt x="98" y="89024"/>
                    <a:pt x="218" y="89024"/>
                  </a:cubicBezTo>
                  <a:cubicBezTo>
                    <a:pt x="339" y="89024"/>
                    <a:pt x="437" y="88928"/>
                    <a:pt x="437" y="88806"/>
                  </a:cubicBezTo>
                  <a:lnTo>
                    <a:pt x="437" y="1463"/>
                  </a:lnTo>
                  <a:lnTo>
                    <a:pt x="2207" y="673"/>
                  </a:lnTo>
                  <a:lnTo>
                    <a:pt x="2207" y="89111"/>
                  </a:lnTo>
                  <a:cubicBezTo>
                    <a:pt x="2207" y="89231"/>
                    <a:pt x="2305" y="89329"/>
                    <a:pt x="2425" y="89329"/>
                  </a:cubicBezTo>
                  <a:cubicBezTo>
                    <a:pt x="2545" y="89329"/>
                    <a:pt x="2643" y="89231"/>
                    <a:pt x="2643" y="89111"/>
                  </a:cubicBezTo>
                  <a:lnTo>
                    <a:pt x="26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14" name="Google Shape;9514;p35"/>
            <p:cNvSpPr/>
            <p:nvPr/>
          </p:nvSpPr>
          <p:spPr>
            <a:xfrm>
              <a:off x="4066200" y="1404925"/>
              <a:ext cx="10925" cy="2518100"/>
            </a:xfrm>
            <a:custGeom>
              <a:avLst/>
              <a:gdLst/>
              <a:ahLst/>
              <a:cxnLst/>
              <a:rect l="l" t="t" r="r" b="b"/>
              <a:pathLst>
                <a:path w="437" h="100724" extrusionOk="0">
                  <a:moveTo>
                    <a:pt x="219" y="1"/>
                  </a:moveTo>
                  <a:cubicBezTo>
                    <a:pt x="98" y="1"/>
                    <a:pt x="1" y="97"/>
                    <a:pt x="1" y="219"/>
                  </a:cubicBezTo>
                  <a:lnTo>
                    <a:pt x="1" y="100504"/>
                  </a:lnTo>
                  <a:cubicBezTo>
                    <a:pt x="1" y="100624"/>
                    <a:pt x="98" y="100722"/>
                    <a:pt x="219" y="100724"/>
                  </a:cubicBezTo>
                  <a:cubicBezTo>
                    <a:pt x="339" y="100722"/>
                    <a:pt x="437" y="100626"/>
                    <a:pt x="437" y="100504"/>
                  </a:cubicBezTo>
                  <a:lnTo>
                    <a:pt x="437" y="219"/>
                  </a:lnTo>
                  <a:cubicBezTo>
                    <a:pt x="437" y="97"/>
                    <a:pt x="339" y="1"/>
                    <a:pt x="2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15" name="Google Shape;9515;p35"/>
            <p:cNvSpPr/>
            <p:nvPr/>
          </p:nvSpPr>
          <p:spPr>
            <a:xfrm>
              <a:off x="3947025" y="1358750"/>
              <a:ext cx="66125" cy="2554725"/>
            </a:xfrm>
            <a:custGeom>
              <a:avLst/>
              <a:gdLst/>
              <a:ahLst/>
              <a:cxnLst/>
              <a:rect l="l" t="t" r="r" b="b"/>
              <a:pathLst>
                <a:path w="2645" h="102189" extrusionOk="0">
                  <a:moveTo>
                    <a:pt x="2644" y="1"/>
                  </a:moveTo>
                  <a:lnTo>
                    <a:pt x="2" y="1646"/>
                  </a:lnTo>
                  <a:lnTo>
                    <a:pt x="2" y="101689"/>
                  </a:lnTo>
                  <a:cubicBezTo>
                    <a:pt x="0" y="101810"/>
                    <a:pt x="98" y="101906"/>
                    <a:pt x="220" y="101906"/>
                  </a:cubicBezTo>
                  <a:cubicBezTo>
                    <a:pt x="340" y="101906"/>
                    <a:pt x="438" y="101810"/>
                    <a:pt x="438" y="101689"/>
                  </a:cubicBezTo>
                  <a:lnTo>
                    <a:pt x="438" y="1889"/>
                  </a:lnTo>
                  <a:lnTo>
                    <a:pt x="2207" y="787"/>
                  </a:lnTo>
                  <a:lnTo>
                    <a:pt x="2207" y="101971"/>
                  </a:lnTo>
                  <a:cubicBezTo>
                    <a:pt x="2207" y="102091"/>
                    <a:pt x="2305" y="102189"/>
                    <a:pt x="2425" y="102189"/>
                  </a:cubicBezTo>
                  <a:cubicBezTo>
                    <a:pt x="2545" y="102189"/>
                    <a:pt x="2644" y="102091"/>
                    <a:pt x="2644" y="101971"/>
                  </a:cubicBezTo>
                  <a:lnTo>
                    <a:pt x="2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16" name="Google Shape;9516;p35"/>
            <p:cNvSpPr/>
            <p:nvPr/>
          </p:nvSpPr>
          <p:spPr>
            <a:xfrm>
              <a:off x="6145825" y="4358725"/>
              <a:ext cx="53750" cy="665825"/>
            </a:xfrm>
            <a:custGeom>
              <a:avLst/>
              <a:gdLst/>
              <a:ahLst/>
              <a:cxnLst/>
              <a:rect l="l" t="t" r="r" b="b"/>
              <a:pathLst>
                <a:path w="2150" h="26633" extrusionOk="0">
                  <a:moveTo>
                    <a:pt x="151" y="164"/>
                  </a:moveTo>
                  <a:lnTo>
                    <a:pt x="1709" y="293"/>
                  </a:lnTo>
                  <a:cubicBezTo>
                    <a:pt x="1984" y="1582"/>
                    <a:pt x="1155" y="2499"/>
                    <a:pt x="1146" y="2508"/>
                  </a:cubicBezTo>
                  <a:lnTo>
                    <a:pt x="1126" y="2530"/>
                  </a:lnTo>
                  <a:lnTo>
                    <a:pt x="1126" y="26422"/>
                  </a:lnTo>
                  <a:lnTo>
                    <a:pt x="151" y="26095"/>
                  </a:lnTo>
                  <a:lnTo>
                    <a:pt x="151" y="164"/>
                  </a:lnTo>
                  <a:close/>
                  <a:moveTo>
                    <a:pt x="1" y="1"/>
                  </a:moveTo>
                  <a:lnTo>
                    <a:pt x="1" y="26203"/>
                  </a:lnTo>
                  <a:lnTo>
                    <a:pt x="1278" y="26632"/>
                  </a:lnTo>
                  <a:lnTo>
                    <a:pt x="1278" y="2588"/>
                  </a:lnTo>
                  <a:cubicBezTo>
                    <a:pt x="1414" y="2430"/>
                    <a:pt x="2149" y="1503"/>
                    <a:pt x="1845" y="205"/>
                  </a:cubicBezTo>
                  <a:lnTo>
                    <a:pt x="1833" y="1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17" name="Google Shape;9517;p35"/>
            <p:cNvSpPr/>
            <p:nvPr/>
          </p:nvSpPr>
          <p:spPr>
            <a:xfrm>
              <a:off x="6175800" y="4367550"/>
              <a:ext cx="72050" cy="656275"/>
            </a:xfrm>
            <a:custGeom>
              <a:avLst/>
              <a:gdLst/>
              <a:ahLst/>
              <a:cxnLst/>
              <a:rect l="l" t="t" r="r" b="b"/>
              <a:pathLst>
                <a:path w="2882" h="26251" extrusionOk="0">
                  <a:moveTo>
                    <a:pt x="2542" y="0"/>
                  </a:moveTo>
                  <a:lnTo>
                    <a:pt x="2396" y="36"/>
                  </a:lnTo>
                  <a:cubicBezTo>
                    <a:pt x="2747" y="1455"/>
                    <a:pt x="1855" y="2289"/>
                    <a:pt x="1846" y="2297"/>
                  </a:cubicBezTo>
                  <a:lnTo>
                    <a:pt x="1821" y="2319"/>
                  </a:lnTo>
                  <a:lnTo>
                    <a:pt x="1821" y="26023"/>
                  </a:lnTo>
                  <a:lnTo>
                    <a:pt x="0" y="26098"/>
                  </a:lnTo>
                  <a:lnTo>
                    <a:pt x="7" y="26250"/>
                  </a:lnTo>
                  <a:lnTo>
                    <a:pt x="1973" y="26168"/>
                  </a:lnTo>
                  <a:lnTo>
                    <a:pt x="1973" y="2384"/>
                  </a:lnTo>
                  <a:cubicBezTo>
                    <a:pt x="2122" y="2232"/>
                    <a:pt x="2882" y="1371"/>
                    <a:pt x="25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18" name="Google Shape;9518;p35"/>
            <p:cNvSpPr/>
            <p:nvPr/>
          </p:nvSpPr>
          <p:spPr>
            <a:xfrm>
              <a:off x="1314550" y="4512150"/>
              <a:ext cx="252075" cy="16375"/>
            </a:xfrm>
            <a:custGeom>
              <a:avLst/>
              <a:gdLst/>
              <a:ahLst/>
              <a:cxnLst/>
              <a:rect l="l" t="t" r="r" b="b"/>
              <a:pathLst>
                <a:path w="10083" h="655" extrusionOk="0">
                  <a:moveTo>
                    <a:pt x="10075" y="1"/>
                  </a:moveTo>
                  <a:lnTo>
                    <a:pt x="0" y="504"/>
                  </a:lnTo>
                  <a:lnTo>
                    <a:pt x="8" y="655"/>
                  </a:lnTo>
                  <a:lnTo>
                    <a:pt x="10083" y="152"/>
                  </a:lnTo>
                  <a:lnTo>
                    <a:pt x="100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19" name="Google Shape;9519;p35"/>
            <p:cNvSpPr/>
            <p:nvPr/>
          </p:nvSpPr>
          <p:spPr>
            <a:xfrm>
              <a:off x="1314800" y="4887625"/>
              <a:ext cx="251975" cy="10200"/>
            </a:xfrm>
            <a:custGeom>
              <a:avLst/>
              <a:gdLst/>
              <a:ahLst/>
              <a:cxnLst/>
              <a:rect l="l" t="t" r="r" b="b"/>
              <a:pathLst>
                <a:path w="10079" h="408" extrusionOk="0">
                  <a:moveTo>
                    <a:pt x="5" y="1"/>
                  </a:moveTo>
                  <a:lnTo>
                    <a:pt x="1" y="153"/>
                  </a:lnTo>
                  <a:lnTo>
                    <a:pt x="10074" y="408"/>
                  </a:lnTo>
                  <a:lnTo>
                    <a:pt x="10078" y="256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20" name="Google Shape;9520;p35"/>
            <p:cNvSpPr/>
            <p:nvPr/>
          </p:nvSpPr>
          <p:spPr>
            <a:xfrm>
              <a:off x="1314850" y="4914500"/>
              <a:ext cx="251850" cy="3825"/>
            </a:xfrm>
            <a:custGeom>
              <a:avLst/>
              <a:gdLst/>
              <a:ahLst/>
              <a:cxnLst/>
              <a:rect l="l" t="t" r="r" b="b"/>
              <a:pathLst>
                <a:path w="10074" h="153" extrusionOk="0">
                  <a:moveTo>
                    <a:pt x="0" y="0"/>
                  </a:moveTo>
                  <a:lnTo>
                    <a:pt x="0" y="152"/>
                  </a:lnTo>
                  <a:lnTo>
                    <a:pt x="10074" y="152"/>
                  </a:lnTo>
                  <a:lnTo>
                    <a:pt x="100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21" name="Google Shape;9521;p35"/>
            <p:cNvSpPr/>
            <p:nvPr/>
          </p:nvSpPr>
          <p:spPr>
            <a:xfrm>
              <a:off x="1341900" y="4526675"/>
              <a:ext cx="3775" cy="363425"/>
            </a:xfrm>
            <a:custGeom>
              <a:avLst/>
              <a:gdLst/>
              <a:ahLst/>
              <a:cxnLst/>
              <a:rect l="l" t="t" r="r" b="b"/>
              <a:pathLst>
                <a:path w="151" h="14537" extrusionOk="0">
                  <a:moveTo>
                    <a:pt x="0" y="0"/>
                  </a:moveTo>
                  <a:lnTo>
                    <a:pt x="0" y="14537"/>
                  </a:lnTo>
                  <a:lnTo>
                    <a:pt x="151" y="14537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22" name="Google Shape;9522;p35"/>
            <p:cNvSpPr/>
            <p:nvPr/>
          </p:nvSpPr>
          <p:spPr>
            <a:xfrm>
              <a:off x="1645800" y="4887975"/>
              <a:ext cx="332275" cy="6550"/>
            </a:xfrm>
            <a:custGeom>
              <a:avLst/>
              <a:gdLst/>
              <a:ahLst/>
              <a:cxnLst/>
              <a:rect l="l" t="t" r="r" b="b"/>
              <a:pathLst>
                <a:path w="13291" h="262" extrusionOk="0">
                  <a:moveTo>
                    <a:pt x="13289" y="0"/>
                  </a:moveTo>
                  <a:lnTo>
                    <a:pt x="0" y="111"/>
                  </a:lnTo>
                  <a:lnTo>
                    <a:pt x="1" y="262"/>
                  </a:lnTo>
                  <a:lnTo>
                    <a:pt x="13291" y="151"/>
                  </a:lnTo>
                  <a:lnTo>
                    <a:pt x="132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23" name="Google Shape;9523;p35"/>
            <p:cNvSpPr/>
            <p:nvPr/>
          </p:nvSpPr>
          <p:spPr>
            <a:xfrm>
              <a:off x="1645700" y="4908450"/>
              <a:ext cx="332275" cy="5200"/>
            </a:xfrm>
            <a:custGeom>
              <a:avLst/>
              <a:gdLst/>
              <a:ahLst/>
              <a:cxnLst/>
              <a:rect l="l" t="t" r="r" b="b"/>
              <a:pathLst>
                <a:path w="13291" h="208" extrusionOk="0">
                  <a:moveTo>
                    <a:pt x="13289" y="0"/>
                  </a:moveTo>
                  <a:lnTo>
                    <a:pt x="0" y="57"/>
                  </a:lnTo>
                  <a:lnTo>
                    <a:pt x="0" y="208"/>
                  </a:lnTo>
                  <a:lnTo>
                    <a:pt x="13291" y="152"/>
                  </a:lnTo>
                  <a:lnTo>
                    <a:pt x="132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24" name="Google Shape;9524;p35"/>
            <p:cNvSpPr/>
            <p:nvPr/>
          </p:nvSpPr>
          <p:spPr>
            <a:xfrm>
              <a:off x="1645700" y="4493025"/>
              <a:ext cx="332425" cy="16300"/>
            </a:xfrm>
            <a:custGeom>
              <a:avLst/>
              <a:gdLst/>
              <a:ahLst/>
              <a:cxnLst/>
              <a:rect l="l" t="t" r="r" b="b"/>
              <a:pathLst>
                <a:path w="13297" h="652" extrusionOk="0">
                  <a:moveTo>
                    <a:pt x="13291" y="1"/>
                  </a:moveTo>
                  <a:lnTo>
                    <a:pt x="0" y="499"/>
                  </a:lnTo>
                  <a:lnTo>
                    <a:pt x="5" y="651"/>
                  </a:lnTo>
                  <a:lnTo>
                    <a:pt x="13296" y="152"/>
                  </a:lnTo>
                  <a:lnTo>
                    <a:pt x="132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25" name="Google Shape;9525;p35"/>
            <p:cNvSpPr/>
            <p:nvPr/>
          </p:nvSpPr>
          <p:spPr>
            <a:xfrm>
              <a:off x="1681175" y="4506150"/>
              <a:ext cx="4900" cy="386100"/>
            </a:xfrm>
            <a:custGeom>
              <a:avLst/>
              <a:gdLst/>
              <a:ahLst/>
              <a:cxnLst/>
              <a:rect l="l" t="t" r="r" b="b"/>
              <a:pathLst>
                <a:path w="196" h="15444" extrusionOk="0">
                  <a:moveTo>
                    <a:pt x="0" y="1"/>
                  </a:moveTo>
                  <a:lnTo>
                    <a:pt x="45" y="15444"/>
                  </a:lnTo>
                  <a:lnTo>
                    <a:pt x="196" y="15444"/>
                  </a:lnTo>
                  <a:lnTo>
                    <a:pt x="1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26" name="Google Shape;9526;p35"/>
            <p:cNvSpPr/>
            <p:nvPr/>
          </p:nvSpPr>
          <p:spPr>
            <a:xfrm>
              <a:off x="2073525" y="4479700"/>
              <a:ext cx="380600" cy="13900"/>
            </a:xfrm>
            <a:custGeom>
              <a:avLst/>
              <a:gdLst/>
              <a:ahLst/>
              <a:cxnLst/>
              <a:rect l="l" t="t" r="r" b="b"/>
              <a:pathLst>
                <a:path w="15224" h="556" extrusionOk="0">
                  <a:moveTo>
                    <a:pt x="15220" y="0"/>
                  </a:moveTo>
                  <a:lnTo>
                    <a:pt x="0" y="403"/>
                  </a:lnTo>
                  <a:lnTo>
                    <a:pt x="4" y="555"/>
                  </a:lnTo>
                  <a:lnTo>
                    <a:pt x="15224" y="151"/>
                  </a:lnTo>
                  <a:lnTo>
                    <a:pt x="152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27" name="Google Shape;9527;p35"/>
            <p:cNvSpPr/>
            <p:nvPr/>
          </p:nvSpPr>
          <p:spPr>
            <a:xfrm>
              <a:off x="2073550" y="4882150"/>
              <a:ext cx="371000" cy="5900"/>
            </a:xfrm>
            <a:custGeom>
              <a:avLst/>
              <a:gdLst/>
              <a:ahLst/>
              <a:cxnLst/>
              <a:rect l="l" t="t" r="r" b="b"/>
              <a:pathLst>
                <a:path w="14840" h="236" extrusionOk="0">
                  <a:moveTo>
                    <a:pt x="14839" y="1"/>
                  </a:moveTo>
                  <a:lnTo>
                    <a:pt x="1" y="85"/>
                  </a:lnTo>
                  <a:lnTo>
                    <a:pt x="2" y="236"/>
                  </a:lnTo>
                  <a:lnTo>
                    <a:pt x="14840" y="151"/>
                  </a:lnTo>
                  <a:lnTo>
                    <a:pt x="148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28" name="Google Shape;9528;p35"/>
            <p:cNvSpPr/>
            <p:nvPr/>
          </p:nvSpPr>
          <p:spPr>
            <a:xfrm>
              <a:off x="2073550" y="4903350"/>
              <a:ext cx="376300" cy="4850"/>
            </a:xfrm>
            <a:custGeom>
              <a:avLst/>
              <a:gdLst/>
              <a:ahLst/>
              <a:cxnLst/>
              <a:rect l="l" t="t" r="r" b="b"/>
              <a:pathLst>
                <a:path w="15052" h="194" extrusionOk="0">
                  <a:moveTo>
                    <a:pt x="15051" y="1"/>
                  </a:moveTo>
                  <a:lnTo>
                    <a:pt x="1" y="43"/>
                  </a:lnTo>
                  <a:lnTo>
                    <a:pt x="2" y="194"/>
                  </a:lnTo>
                  <a:lnTo>
                    <a:pt x="15051" y="152"/>
                  </a:lnTo>
                  <a:lnTo>
                    <a:pt x="150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29" name="Google Shape;9529;p35"/>
            <p:cNvSpPr/>
            <p:nvPr/>
          </p:nvSpPr>
          <p:spPr>
            <a:xfrm>
              <a:off x="2108600" y="4490700"/>
              <a:ext cx="3800" cy="390150"/>
            </a:xfrm>
            <a:custGeom>
              <a:avLst/>
              <a:gdLst/>
              <a:ahLst/>
              <a:cxnLst/>
              <a:rect l="l" t="t" r="r" b="b"/>
              <a:pathLst>
                <a:path w="152" h="15606" extrusionOk="0">
                  <a:moveTo>
                    <a:pt x="0" y="0"/>
                  </a:moveTo>
                  <a:lnTo>
                    <a:pt x="0" y="15606"/>
                  </a:lnTo>
                  <a:lnTo>
                    <a:pt x="151" y="15606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30" name="Google Shape;9530;p35"/>
            <p:cNvSpPr/>
            <p:nvPr/>
          </p:nvSpPr>
          <p:spPr>
            <a:xfrm>
              <a:off x="2573875" y="4462225"/>
              <a:ext cx="443350" cy="10150"/>
            </a:xfrm>
            <a:custGeom>
              <a:avLst/>
              <a:gdLst/>
              <a:ahLst/>
              <a:cxnLst/>
              <a:rect l="l" t="t" r="r" b="b"/>
              <a:pathLst>
                <a:path w="17734" h="406" extrusionOk="0">
                  <a:moveTo>
                    <a:pt x="17731" y="0"/>
                  </a:moveTo>
                  <a:lnTo>
                    <a:pt x="1" y="254"/>
                  </a:lnTo>
                  <a:lnTo>
                    <a:pt x="2" y="406"/>
                  </a:lnTo>
                  <a:lnTo>
                    <a:pt x="17734" y="151"/>
                  </a:lnTo>
                  <a:lnTo>
                    <a:pt x="177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31" name="Google Shape;9531;p35"/>
            <p:cNvSpPr/>
            <p:nvPr/>
          </p:nvSpPr>
          <p:spPr>
            <a:xfrm>
              <a:off x="2773525" y="4467575"/>
              <a:ext cx="3800" cy="638850"/>
            </a:xfrm>
            <a:custGeom>
              <a:avLst/>
              <a:gdLst/>
              <a:ahLst/>
              <a:cxnLst/>
              <a:rect l="l" t="t" r="r" b="b"/>
              <a:pathLst>
                <a:path w="152" h="25554" extrusionOk="0">
                  <a:moveTo>
                    <a:pt x="1" y="0"/>
                  </a:moveTo>
                  <a:lnTo>
                    <a:pt x="1" y="25554"/>
                  </a:lnTo>
                  <a:lnTo>
                    <a:pt x="151" y="25554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32" name="Google Shape;9532;p35"/>
            <p:cNvSpPr/>
            <p:nvPr/>
          </p:nvSpPr>
          <p:spPr>
            <a:xfrm>
              <a:off x="2603775" y="4499300"/>
              <a:ext cx="142750" cy="434375"/>
            </a:xfrm>
            <a:custGeom>
              <a:avLst/>
              <a:gdLst/>
              <a:ahLst/>
              <a:cxnLst/>
              <a:rect l="l" t="t" r="r" b="b"/>
              <a:pathLst>
                <a:path w="5710" h="17375" extrusionOk="0">
                  <a:moveTo>
                    <a:pt x="5559" y="153"/>
                  </a:moveTo>
                  <a:lnTo>
                    <a:pt x="5559" y="17224"/>
                  </a:lnTo>
                  <a:lnTo>
                    <a:pt x="449" y="17224"/>
                  </a:lnTo>
                  <a:lnTo>
                    <a:pt x="155" y="153"/>
                  </a:lnTo>
                  <a:close/>
                  <a:moveTo>
                    <a:pt x="1" y="1"/>
                  </a:moveTo>
                  <a:lnTo>
                    <a:pt x="301" y="17375"/>
                  </a:lnTo>
                  <a:lnTo>
                    <a:pt x="5710" y="17375"/>
                  </a:lnTo>
                  <a:lnTo>
                    <a:pt x="57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33" name="Google Shape;9533;p35"/>
            <p:cNvSpPr/>
            <p:nvPr/>
          </p:nvSpPr>
          <p:spPr>
            <a:xfrm>
              <a:off x="2798975" y="4495050"/>
              <a:ext cx="189350" cy="438625"/>
            </a:xfrm>
            <a:custGeom>
              <a:avLst/>
              <a:gdLst/>
              <a:ahLst/>
              <a:cxnLst/>
              <a:rect l="l" t="t" r="r" b="b"/>
              <a:pathLst>
                <a:path w="7574" h="17545" extrusionOk="0">
                  <a:moveTo>
                    <a:pt x="7423" y="155"/>
                  </a:moveTo>
                  <a:lnTo>
                    <a:pt x="7423" y="17394"/>
                  </a:lnTo>
                  <a:lnTo>
                    <a:pt x="151" y="17394"/>
                  </a:lnTo>
                  <a:lnTo>
                    <a:pt x="151" y="320"/>
                  </a:lnTo>
                  <a:lnTo>
                    <a:pt x="7423" y="155"/>
                  </a:lnTo>
                  <a:close/>
                  <a:moveTo>
                    <a:pt x="7574" y="1"/>
                  </a:moveTo>
                  <a:lnTo>
                    <a:pt x="74" y="171"/>
                  </a:lnTo>
                  <a:lnTo>
                    <a:pt x="0" y="174"/>
                  </a:lnTo>
                  <a:lnTo>
                    <a:pt x="0" y="17545"/>
                  </a:lnTo>
                  <a:lnTo>
                    <a:pt x="7574" y="17545"/>
                  </a:lnTo>
                  <a:lnTo>
                    <a:pt x="75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34" name="Google Shape;9534;p35"/>
            <p:cNvSpPr/>
            <p:nvPr/>
          </p:nvSpPr>
          <p:spPr>
            <a:xfrm>
              <a:off x="3236650" y="4954275"/>
              <a:ext cx="715875" cy="18650"/>
            </a:xfrm>
            <a:custGeom>
              <a:avLst/>
              <a:gdLst/>
              <a:ahLst/>
              <a:cxnLst/>
              <a:rect l="l" t="t" r="r" b="b"/>
              <a:pathLst>
                <a:path w="28635" h="746" extrusionOk="0">
                  <a:moveTo>
                    <a:pt x="28634" y="0"/>
                  </a:moveTo>
                  <a:lnTo>
                    <a:pt x="0" y="595"/>
                  </a:lnTo>
                  <a:lnTo>
                    <a:pt x="4" y="745"/>
                  </a:lnTo>
                  <a:lnTo>
                    <a:pt x="28635" y="151"/>
                  </a:lnTo>
                  <a:lnTo>
                    <a:pt x="286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35" name="Google Shape;9535;p35"/>
            <p:cNvSpPr/>
            <p:nvPr/>
          </p:nvSpPr>
          <p:spPr>
            <a:xfrm>
              <a:off x="3238850" y="4919250"/>
              <a:ext cx="713675" cy="14425"/>
            </a:xfrm>
            <a:custGeom>
              <a:avLst/>
              <a:gdLst/>
              <a:ahLst/>
              <a:cxnLst/>
              <a:rect l="l" t="t" r="r" b="b"/>
              <a:pathLst>
                <a:path w="28547" h="577" extrusionOk="0">
                  <a:moveTo>
                    <a:pt x="28546" y="0"/>
                  </a:moveTo>
                  <a:lnTo>
                    <a:pt x="1" y="426"/>
                  </a:lnTo>
                  <a:lnTo>
                    <a:pt x="3" y="577"/>
                  </a:lnTo>
                  <a:lnTo>
                    <a:pt x="28547" y="152"/>
                  </a:lnTo>
                  <a:lnTo>
                    <a:pt x="285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36" name="Google Shape;9536;p35"/>
            <p:cNvSpPr/>
            <p:nvPr/>
          </p:nvSpPr>
          <p:spPr>
            <a:xfrm>
              <a:off x="3239025" y="4450725"/>
              <a:ext cx="713675" cy="15525"/>
            </a:xfrm>
            <a:custGeom>
              <a:avLst/>
              <a:gdLst/>
              <a:ahLst/>
              <a:cxnLst/>
              <a:rect l="l" t="t" r="r" b="b"/>
              <a:pathLst>
                <a:path w="28547" h="621" extrusionOk="0">
                  <a:moveTo>
                    <a:pt x="2" y="0"/>
                  </a:moveTo>
                  <a:lnTo>
                    <a:pt x="0" y="151"/>
                  </a:lnTo>
                  <a:lnTo>
                    <a:pt x="28544" y="620"/>
                  </a:lnTo>
                  <a:lnTo>
                    <a:pt x="28546" y="46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37" name="Google Shape;9537;p35"/>
            <p:cNvSpPr/>
            <p:nvPr/>
          </p:nvSpPr>
          <p:spPr>
            <a:xfrm>
              <a:off x="3919850" y="4458250"/>
              <a:ext cx="3825" cy="463375"/>
            </a:xfrm>
            <a:custGeom>
              <a:avLst/>
              <a:gdLst/>
              <a:ahLst/>
              <a:cxnLst/>
              <a:rect l="l" t="t" r="r" b="b"/>
              <a:pathLst>
                <a:path w="153" h="18535" extrusionOk="0">
                  <a:moveTo>
                    <a:pt x="0" y="1"/>
                  </a:moveTo>
                  <a:lnTo>
                    <a:pt x="0" y="18534"/>
                  </a:lnTo>
                  <a:lnTo>
                    <a:pt x="152" y="18534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38" name="Google Shape;9538;p35"/>
            <p:cNvSpPr/>
            <p:nvPr/>
          </p:nvSpPr>
          <p:spPr>
            <a:xfrm>
              <a:off x="4076250" y="4461925"/>
              <a:ext cx="526150" cy="21250"/>
            </a:xfrm>
            <a:custGeom>
              <a:avLst/>
              <a:gdLst/>
              <a:ahLst/>
              <a:cxnLst/>
              <a:rect l="l" t="t" r="r" b="b"/>
              <a:pathLst>
                <a:path w="21046" h="850" extrusionOk="0">
                  <a:moveTo>
                    <a:pt x="6" y="0"/>
                  </a:moveTo>
                  <a:lnTo>
                    <a:pt x="0" y="151"/>
                  </a:lnTo>
                  <a:lnTo>
                    <a:pt x="21040" y="850"/>
                  </a:lnTo>
                  <a:lnTo>
                    <a:pt x="21046" y="69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39" name="Google Shape;9539;p35"/>
            <p:cNvSpPr/>
            <p:nvPr/>
          </p:nvSpPr>
          <p:spPr>
            <a:xfrm>
              <a:off x="4076550" y="4910800"/>
              <a:ext cx="531150" cy="6950"/>
            </a:xfrm>
            <a:custGeom>
              <a:avLst/>
              <a:gdLst/>
              <a:ahLst/>
              <a:cxnLst/>
              <a:rect l="l" t="t" r="r" b="b"/>
              <a:pathLst>
                <a:path w="21246" h="278" extrusionOk="0">
                  <a:moveTo>
                    <a:pt x="21244" y="0"/>
                  </a:moveTo>
                  <a:lnTo>
                    <a:pt x="0" y="127"/>
                  </a:lnTo>
                  <a:lnTo>
                    <a:pt x="2" y="278"/>
                  </a:lnTo>
                  <a:lnTo>
                    <a:pt x="21245" y="151"/>
                  </a:lnTo>
                  <a:lnTo>
                    <a:pt x="212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40" name="Google Shape;9540;p35"/>
            <p:cNvSpPr/>
            <p:nvPr/>
          </p:nvSpPr>
          <p:spPr>
            <a:xfrm>
              <a:off x="4076550" y="4940500"/>
              <a:ext cx="531150" cy="6950"/>
            </a:xfrm>
            <a:custGeom>
              <a:avLst/>
              <a:gdLst/>
              <a:ahLst/>
              <a:cxnLst/>
              <a:rect l="l" t="t" r="r" b="b"/>
              <a:pathLst>
                <a:path w="21246" h="278" extrusionOk="0">
                  <a:moveTo>
                    <a:pt x="21244" y="0"/>
                  </a:moveTo>
                  <a:lnTo>
                    <a:pt x="0" y="127"/>
                  </a:lnTo>
                  <a:lnTo>
                    <a:pt x="2" y="278"/>
                  </a:lnTo>
                  <a:lnTo>
                    <a:pt x="21245" y="151"/>
                  </a:lnTo>
                  <a:lnTo>
                    <a:pt x="212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41" name="Google Shape;9541;p35"/>
            <p:cNvSpPr/>
            <p:nvPr/>
          </p:nvSpPr>
          <p:spPr>
            <a:xfrm>
              <a:off x="4572050" y="4481575"/>
              <a:ext cx="3800" cy="431325"/>
            </a:xfrm>
            <a:custGeom>
              <a:avLst/>
              <a:gdLst/>
              <a:ahLst/>
              <a:cxnLst/>
              <a:rect l="l" t="t" r="r" b="b"/>
              <a:pathLst>
                <a:path w="152" h="17253" extrusionOk="0">
                  <a:moveTo>
                    <a:pt x="1" y="0"/>
                  </a:moveTo>
                  <a:lnTo>
                    <a:pt x="1" y="17252"/>
                  </a:lnTo>
                  <a:lnTo>
                    <a:pt x="151" y="17252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42" name="Google Shape;9542;p35"/>
            <p:cNvSpPr/>
            <p:nvPr/>
          </p:nvSpPr>
          <p:spPr>
            <a:xfrm>
              <a:off x="4703400" y="4911000"/>
              <a:ext cx="380125" cy="3825"/>
            </a:xfrm>
            <a:custGeom>
              <a:avLst/>
              <a:gdLst/>
              <a:ahLst/>
              <a:cxnLst/>
              <a:rect l="l" t="t" r="r" b="b"/>
              <a:pathLst>
                <a:path w="15205" h="153" extrusionOk="0">
                  <a:moveTo>
                    <a:pt x="0" y="0"/>
                  </a:moveTo>
                  <a:lnTo>
                    <a:pt x="0" y="152"/>
                  </a:lnTo>
                  <a:lnTo>
                    <a:pt x="15204" y="152"/>
                  </a:lnTo>
                  <a:lnTo>
                    <a:pt x="152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43" name="Google Shape;9543;p35"/>
            <p:cNvSpPr/>
            <p:nvPr/>
          </p:nvSpPr>
          <p:spPr>
            <a:xfrm>
              <a:off x="4703350" y="4939425"/>
              <a:ext cx="380200" cy="8025"/>
            </a:xfrm>
            <a:custGeom>
              <a:avLst/>
              <a:gdLst/>
              <a:ahLst/>
              <a:cxnLst/>
              <a:rect l="l" t="t" r="r" b="b"/>
              <a:pathLst>
                <a:path w="15208" h="321" extrusionOk="0">
                  <a:moveTo>
                    <a:pt x="15206" y="1"/>
                  </a:moveTo>
                  <a:lnTo>
                    <a:pt x="1" y="170"/>
                  </a:lnTo>
                  <a:lnTo>
                    <a:pt x="2" y="321"/>
                  </a:lnTo>
                  <a:lnTo>
                    <a:pt x="15207" y="151"/>
                  </a:lnTo>
                  <a:lnTo>
                    <a:pt x="152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44" name="Google Shape;9544;p35"/>
            <p:cNvSpPr/>
            <p:nvPr/>
          </p:nvSpPr>
          <p:spPr>
            <a:xfrm>
              <a:off x="4703325" y="4479700"/>
              <a:ext cx="380225" cy="13900"/>
            </a:xfrm>
            <a:custGeom>
              <a:avLst/>
              <a:gdLst/>
              <a:ahLst/>
              <a:cxnLst/>
              <a:rect l="l" t="t" r="r" b="b"/>
              <a:pathLst>
                <a:path w="15209" h="556" extrusionOk="0">
                  <a:moveTo>
                    <a:pt x="4" y="0"/>
                  </a:moveTo>
                  <a:lnTo>
                    <a:pt x="0" y="151"/>
                  </a:lnTo>
                  <a:lnTo>
                    <a:pt x="15206" y="555"/>
                  </a:lnTo>
                  <a:lnTo>
                    <a:pt x="15208" y="40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45" name="Google Shape;9545;p35"/>
            <p:cNvSpPr/>
            <p:nvPr/>
          </p:nvSpPr>
          <p:spPr>
            <a:xfrm>
              <a:off x="5057750" y="4491025"/>
              <a:ext cx="3800" cy="421875"/>
            </a:xfrm>
            <a:custGeom>
              <a:avLst/>
              <a:gdLst/>
              <a:ahLst/>
              <a:cxnLst/>
              <a:rect l="l" t="t" r="r" b="b"/>
              <a:pathLst>
                <a:path w="152" h="16875" extrusionOk="0">
                  <a:moveTo>
                    <a:pt x="1" y="0"/>
                  </a:moveTo>
                  <a:lnTo>
                    <a:pt x="1" y="16874"/>
                  </a:lnTo>
                  <a:lnTo>
                    <a:pt x="151" y="16874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46" name="Google Shape;9546;p35"/>
            <p:cNvSpPr/>
            <p:nvPr/>
          </p:nvSpPr>
          <p:spPr>
            <a:xfrm>
              <a:off x="5528950" y="4298600"/>
              <a:ext cx="6200" cy="736925"/>
            </a:xfrm>
            <a:custGeom>
              <a:avLst/>
              <a:gdLst/>
              <a:ahLst/>
              <a:cxnLst/>
              <a:rect l="l" t="t" r="r" b="b"/>
              <a:pathLst>
                <a:path w="248" h="29477" extrusionOk="0">
                  <a:moveTo>
                    <a:pt x="124" y="1"/>
                  </a:moveTo>
                  <a:cubicBezTo>
                    <a:pt x="55" y="1"/>
                    <a:pt x="1" y="58"/>
                    <a:pt x="3" y="126"/>
                  </a:cubicBezTo>
                  <a:lnTo>
                    <a:pt x="3" y="29356"/>
                  </a:lnTo>
                  <a:cubicBezTo>
                    <a:pt x="3" y="29422"/>
                    <a:pt x="58" y="29476"/>
                    <a:pt x="124" y="29476"/>
                  </a:cubicBezTo>
                  <a:cubicBezTo>
                    <a:pt x="191" y="29476"/>
                    <a:pt x="245" y="29422"/>
                    <a:pt x="245" y="29356"/>
                  </a:cubicBezTo>
                  <a:lnTo>
                    <a:pt x="245" y="126"/>
                  </a:lnTo>
                  <a:cubicBezTo>
                    <a:pt x="248" y="58"/>
                    <a:pt x="192" y="1"/>
                    <a:pt x="1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47" name="Google Shape;9547;p35"/>
            <p:cNvSpPr/>
            <p:nvPr/>
          </p:nvSpPr>
          <p:spPr>
            <a:xfrm>
              <a:off x="5918050" y="4332700"/>
              <a:ext cx="6200" cy="689050"/>
            </a:xfrm>
            <a:custGeom>
              <a:avLst/>
              <a:gdLst/>
              <a:ahLst/>
              <a:cxnLst/>
              <a:rect l="l" t="t" r="r" b="b"/>
              <a:pathLst>
                <a:path w="248" h="27562" extrusionOk="0">
                  <a:moveTo>
                    <a:pt x="123" y="0"/>
                  </a:moveTo>
                  <a:cubicBezTo>
                    <a:pt x="54" y="0"/>
                    <a:pt x="0" y="57"/>
                    <a:pt x="3" y="126"/>
                  </a:cubicBezTo>
                  <a:lnTo>
                    <a:pt x="3" y="27441"/>
                  </a:lnTo>
                  <a:cubicBezTo>
                    <a:pt x="3" y="27507"/>
                    <a:pt x="57" y="27561"/>
                    <a:pt x="123" y="27561"/>
                  </a:cubicBezTo>
                  <a:cubicBezTo>
                    <a:pt x="190" y="27561"/>
                    <a:pt x="245" y="27507"/>
                    <a:pt x="245" y="27441"/>
                  </a:cubicBezTo>
                  <a:lnTo>
                    <a:pt x="245" y="126"/>
                  </a:lnTo>
                  <a:cubicBezTo>
                    <a:pt x="247" y="57"/>
                    <a:pt x="192" y="0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48" name="Google Shape;9548;p35"/>
            <p:cNvSpPr/>
            <p:nvPr/>
          </p:nvSpPr>
          <p:spPr>
            <a:xfrm>
              <a:off x="5597775" y="4377500"/>
              <a:ext cx="267875" cy="652600"/>
            </a:xfrm>
            <a:custGeom>
              <a:avLst/>
              <a:gdLst/>
              <a:ahLst/>
              <a:cxnLst/>
              <a:rect l="l" t="t" r="r" b="b"/>
              <a:pathLst>
                <a:path w="10715" h="26104" extrusionOk="0">
                  <a:moveTo>
                    <a:pt x="0" y="0"/>
                  </a:moveTo>
                  <a:lnTo>
                    <a:pt x="0" y="26103"/>
                  </a:lnTo>
                  <a:lnTo>
                    <a:pt x="152" y="26103"/>
                  </a:lnTo>
                  <a:lnTo>
                    <a:pt x="152" y="163"/>
                  </a:lnTo>
                  <a:lnTo>
                    <a:pt x="10562" y="946"/>
                  </a:lnTo>
                  <a:lnTo>
                    <a:pt x="10562" y="25649"/>
                  </a:lnTo>
                  <a:lnTo>
                    <a:pt x="10714" y="25649"/>
                  </a:lnTo>
                  <a:lnTo>
                    <a:pt x="10714" y="806"/>
                  </a:lnTo>
                  <a:lnTo>
                    <a:pt x="82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49" name="Google Shape;9549;p35"/>
            <p:cNvSpPr/>
            <p:nvPr/>
          </p:nvSpPr>
          <p:spPr>
            <a:xfrm>
              <a:off x="5162400" y="4911000"/>
              <a:ext cx="369650" cy="3825"/>
            </a:xfrm>
            <a:custGeom>
              <a:avLst/>
              <a:gdLst/>
              <a:ahLst/>
              <a:cxnLst/>
              <a:rect l="l" t="t" r="r" b="b"/>
              <a:pathLst>
                <a:path w="14786" h="153" extrusionOk="0">
                  <a:moveTo>
                    <a:pt x="1" y="0"/>
                  </a:moveTo>
                  <a:lnTo>
                    <a:pt x="1" y="152"/>
                  </a:lnTo>
                  <a:lnTo>
                    <a:pt x="14786" y="152"/>
                  </a:lnTo>
                  <a:lnTo>
                    <a:pt x="14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50" name="Google Shape;9550;p35"/>
            <p:cNvSpPr/>
            <p:nvPr/>
          </p:nvSpPr>
          <p:spPr>
            <a:xfrm>
              <a:off x="5162400" y="4935175"/>
              <a:ext cx="369700" cy="8050"/>
            </a:xfrm>
            <a:custGeom>
              <a:avLst/>
              <a:gdLst/>
              <a:ahLst/>
              <a:cxnLst/>
              <a:rect l="l" t="t" r="r" b="b"/>
              <a:pathLst>
                <a:path w="14788" h="322" extrusionOk="0">
                  <a:moveTo>
                    <a:pt x="14786" y="0"/>
                  </a:moveTo>
                  <a:lnTo>
                    <a:pt x="1" y="171"/>
                  </a:lnTo>
                  <a:lnTo>
                    <a:pt x="2" y="321"/>
                  </a:lnTo>
                  <a:lnTo>
                    <a:pt x="14787" y="151"/>
                  </a:lnTo>
                  <a:lnTo>
                    <a:pt x="14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51" name="Google Shape;9551;p35"/>
            <p:cNvSpPr/>
            <p:nvPr/>
          </p:nvSpPr>
          <p:spPr>
            <a:xfrm>
              <a:off x="5162225" y="4489050"/>
              <a:ext cx="369825" cy="22475"/>
            </a:xfrm>
            <a:custGeom>
              <a:avLst/>
              <a:gdLst/>
              <a:ahLst/>
              <a:cxnLst/>
              <a:rect l="l" t="t" r="r" b="b"/>
              <a:pathLst>
                <a:path w="14793" h="899" extrusionOk="0">
                  <a:moveTo>
                    <a:pt x="8" y="0"/>
                  </a:moveTo>
                  <a:lnTo>
                    <a:pt x="1" y="152"/>
                  </a:lnTo>
                  <a:lnTo>
                    <a:pt x="14786" y="899"/>
                  </a:lnTo>
                  <a:lnTo>
                    <a:pt x="14793" y="74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52" name="Google Shape;9552;p35"/>
            <p:cNvSpPr/>
            <p:nvPr/>
          </p:nvSpPr>
          <p:spPr>
            <a:xfrm>
              <a:off x="5504175" y="4508375"/>
              <a:ext cx="3825" cy="404525"/>
            </a:xfrm>
            <a:custGeom>
              <a:avLst/>
              <a:gdLst/>
              <a:ahLst/>
              <a:cxnLst/>
              <a:rect l="l" t="t" r="r" b="b"/>
              <a:pathLst>
                <a:path w="153" h="16181" extrusionOk="0">
                  <a:moveTo>
                    <a:pt x="1" y="0"/>
                  </a:moveTo>
                  <a:lnTo>
                    <a:pt x="1" y="16180"/>
                  </a:lnTo>
                  <a:lnTo>
                    <a:pt x="153" y="16180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53" name="Google Shape;9553;p35"/>
            <p:cNvSpPr/>
            <p:nvPr/>
          </p:nvSpPr>
          <p:spPr>
            <a:xfrm>
              <a:off x="5920675" y="4526075"/>
              <a:ext cx="226800" cy="14925"/>
            </a:xfrm>
            <a:custGeom>
              <a:avLst/>
              <a:gdLst/>
              <a:ahLst/>
              <a:cxnLst/>
              <a:rect l="l" t="t" r="r" b="b"/>
              <a:pathLst>
                <a:path w="9072" h="597" extrusionOk="0">
                  <a:moveTo>
                    <a:pt x="7" y="0"/>
                  </a:moveTo>
                  <a:lnTo>
                    <a:pt x="1" y="151"/>
                  </a:lnTo>
                  <a:lnTo>
                    <a:pt x="9064" y="596"/>
                  </a:lnTo>
                  <a:lnTo>
                    <a:pt x="9071" y="44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54" name="Google Shape;9554;p35"/>
            <p:cNvSpPr/>
            <p:nvPr/>
          </p:nvSpPr>
          <p:spPr>
            <a:xfrm>
              <a:off x="5921125" y="4898575"/>
              <a:ext cx="226600" cy="3825"/>
            </a:xfrm>
            <a:custGeom>
              <a:avLst/>
              <a:gdLst/>
              <a:ahLst/>
              <a:cxnLst/>
              <a:rect l="l" t="t" r="r" b="b"/>
              <a:pathLst>
                <a:path w="9064" h="153" extrusionOk="0">
                  <a:moveTo>
                    <a:pt x="0" y="0"/>
                  </a:moveTo>
                  <a:lnTo>
                    <a:pt x="0" y="152"/>
                  </a:lnTo>
                  <a:lnTo>
                    <a:pt x="9064" y="152"/>
                  </a:lnTo>
                  <a:lnTo>
                    <a:pt x="90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55" name="Google Shape;9555;p35"/>
            <p:cNvSpPr/>
            <p:nvPr/>
          </p:nvSpPr>
          <p:spPr>
            <a:xfrm>
              <a:off x="5921125" y="4914500"/>
              <a:ext cx="226650" cy="6200"/>
            </a:xfrm>
            <a:custGeom>
              <a:avLst/>
              <a:gdLst/>
              <a:ahLst/>
              <a:cxnLst/>
              <a:rect l="l" t="t" r="r" b="b"/>
              <a:pathLst>
                <a:path w="9066" h="248" extrusionOk="0">
                  <a:moveTo>
                    <a:pt x="9064" y="0"/>
                  </a:moveTo>
                  <a:lnTo>
                    <a:pt x="0" y="95"/>
                  </a:lnTo>
                  <a:lnTo>
                    <a:pt x="1" y="247"/>
                  </a:lnTo>
                  <a:lnTo>
                    <a:pt x="9065" y="152"/>
                  </a:lnTo>
                  <a:lnTo>
                    <a:pt x="90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56" name="Google Shape;9556;p35"/>
            <p:cNvSpPr/>
            <p:nvPr/>
          </p:nvSpPr>
          <p:spPr>
            <a:xfrm>
              <a:off x="6122775" y="4538250"/>
              <a:ext cx="3800" cy="358275"/>
            </a:xfrm>
            <a:custGeom>
              <a:avLst/>
              <a:gdLst/>
              <a:ahLst/>
              <a:cxnLst/>
              <a:rect l="l" t="t" r="r" b="b"/>
              <a:pathLst>
                <a:path w="152" h="14331" extrusionOk="0">
                  <a:moveTo>
                    <a:pt x="0" y="1"/>
                  </a:moveTo>
                  <a:lnTo>
                    <a:pt x="0" y="14330"/>
                  </a:lnTo>
                  <a:lnTo>
                    <a:pt x="151" y="14330"/>
                  </a:lnTo>
                  <a:lnTo>
                    <a:pt x="1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57" name="Google Shape;9557;p35"/>
            <p:cNvSpPr/>
            <p:nvPr/>
          </p:nvSpPr>
          <p:spPr>
            <a:xfrm>
              <a:off x="1494200" y="2166800"/>
              <a:ext cx="6200" cy="324325"/>
            </a:xfrm>
            <a:custGeom>
              <a:avLst/>
              <a:gdLst/>
              <a:ahLst/>
              <a:cxnLst/>
              <a:rect l="l" t="t" r="r" b="b"/>
              <a:pathLst>
                <a:path w="248" h="12973" extrusionOk="0">
                  <a:moveTo>
                    <a:pt x="125" y="0"/>
                  </a:moveTo>
                  <a:cubicBezTo>
                    <a:pt x="56" y="0"/>
                    <a:pt x="1" y="57"/>
                    <a:pt x="3" y="126"/>
                  </a:cubicBezTo>
                  <a:lnTo>
                    <a:pt x="3" y="12852"/>
                  </a:lnTo>
                  <a:cubicBezTo>
                    <a:pt x="3" y="12918"/>
                    <a:pt x="57" y="12972"/>
                    <a:pt x="125" y="12972"/>
                  </a:cubicBezTo>
                  <a:cubicBezTo>
                    <a:pt x="191" y="12972"/>
                    <a:pt x="245" y="12918"/>
                    <a:pt x="245" y="12852"/>
                  </a:cubicBezTo>
                  <a:lnTo>
                    <a:pt x="245" y="126"/>
                  </a:lnTo>
                  <a:cubicBezTo>
                    <a:pt x="248" y="57"/>
                    <a:pt x="192" y="0"/>
                    <a:pt x="1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58" name="Google Shape;9558;p35"/>
            <p:cNvSpPr/>
            <p:nvPr/>
          </p:nvSpPr>
          <p:spPr>
            <a:xfrm>
              <a:off x="1494200" y="2627450"/>
              <a:ext cx="6200" cy="324375"/>
            </a:xfrm>
            <a:custGeom>
              <a:avLst/>
              <a:gdLst/>
              <a:ahLst/>
              <a:cxnLst/>
              <a:rect l="l" t="t" r="r" b="b"/>
              <a:pathLst>
                <a:path w="248" h="12975" extrusionOk="0">
                  <a:moveTo>
                    <a:pt x="125" y="1"/>
                  </a:moveTo>
                  <a:cubicBezTo>
                    <a:pt x="56" y="1"/>
                    <a:pt x="1" y="57"/>
                    <a:pt x="3" y="126"/>
                  </a:cubicBezTo>
                  <a:lnTo>
                    <a:pt x="3" y="12853"/>
                  </a:lnTo>
                  <a:cubicBezTo>
                    <a:pt x="3" y="12920"/>
                    <a:pt x="57" y="12974"/>
                    <a:pt x="125" y="12974"/>
                  </a:cubicBezTo>
                  <a:cubicBezTo>
                    <a:pt x="191" y="12974"/>
                    <a:pt x="245" y="12920"/>
                    <a:pt x="245" y="12853"/>
                  </a:cubicBezTo>
                  <a:lnTo>
                    <a:pt x="245" y="126"/>
                  </a:lnTo>
                  <a:cubicBezTo>
                    <a:pt x="248" y="57"/>
                    <a:pt x="192" y="1"/>
                    <a:pt x="1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59" name="Google Shape;9559;p35"/>
            <p:cNvSpPr/>
            <p:nvPr/>
          </p:nvSpPr>
          <p:spPr>
            <a:xfrm>
              <a:off x="1494200" y="3127300"/>
              <a:ext cx="6200" cy="324350"/>
            </a:xfrm>
            <a:custGeom>
              <a:avLst/>
              <a:gdLst/>
              <a:ahLst/>
              <a:cxnLst/>
              <a:rect l="l" t="t" r="r" b="b"/>
              <a:pathLst>
                <a:path w="248" h="12974" extrusionOk="0">
                  <a:moveTo>
                    <a:pt x="125" y="0"/>
                  </a:moveTo>
                  <a:cubicBezTo>
                    <a:pt x="56" y="0"/>
                    <a:pt x="1" y="57"/>
                    <a:pt x="3" y="126"/>
                  </a:cubicBezTo>
                  <a:lnTo>
                    <a:pt x="3" y="12852"/>
                  </a:lnTo>
                  <a:cubicBezTo>
                    <a:pt x="3" y="12920"/>
                    <a:pt x="57" y="12974"/>
                    <a:pt x="125" y="12974"/>
                  </a:cubicBezTo>
                  <a:cubicBezTo>
                    <a:pt x="191" y="12974"/>
                    <a:pt x="245" y="12920"/>
                    <a:pt x="245" y="12852"/>
                  </a:cubicBezTo>
                  <a:lnTo>
                    <a:pt x="245" y="126"/>
                  </a:lnTo>
                  <a:cubicBezTo>
                    <a:pt x="248" y="57"/>
                    <a:pt x="192" y="0"/>
                    <a:pt x="1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60" name="Google Shape;9560;p35"/>
            <p:cNvSpPr/>
            <p:nvPr/>
          </p:nvSpPr>
          <p:spPr>
            <a:xfrm>
              <a:off x="1494200" y="3590600"/>
              <a:ext cx="6200" cy="324325"/>
            </a:xfrm>
            <a:custGeom>
              <a:avLst/>
              <a:gdLst/>
              <a:ahLst/>
              <a:cxnLst/>
              <a:rect l="l" t="t" r="r" b="b"/>
              <a:pathLst>
                <a:path w="248" h="12973" extrusionOk="0">
                  <a:moveTo>
                    <a:pt x="125" y="1"/>
                  </a:moveTo>
                  <a:cubicBezTo>
                    <a:pt x="56" y="1"/>
                    <a:pt x="1" y="57"/>
                    <a:pt x="3" y="125"/>
                  </a:cubicBezTo>
                  <a:lnTo>
                    <a:pt x="3" y="12853"/>
                  </a:lnTo>
                  <a:cubicBezTo>
                    <a:pt x="3" y="12919"/>
                    <a:pt x="57" y="12973"/>
                    <a:pt x="125" y="12973"/>
                  </a:cubicBezTo>
                  <a:cubicBezTo>
                    <a:pt x="191" y="12973"/>
                    <a:pt x="245" y="12919"/>
                    <a:pt x="245" y="12853"/>
                  </a:cubicBezTo>
                  <a:lnTo>
                    <a:pt x="245" y="125"/>
                  </a:lnTo>
                  <a:cubicBezTo>
                    <a:pt x="248" y="57"/>
                    <a:pt x="192" y="1"/>
                    <a:pt x="1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61" name="Google Shape;9561;p35"/>
            <p:cNvSpPr/>
            <p:nvPr/>
          </p:nvSpPr>
          <p:spPr>
            <a:xfrm>
              <a:off x="5829025" y="4396825"/>
              <a:ext cx="3825" cy="625100"/>
            </a:xfrm>
            <a:custGeom>
              <a:avLst/>
              <a:gdLst/>
              <a:ahLst/>
              <a:cxnLst/>
              <a:rect l="l" t="t" r="r" b="b"/>
              <a:pathLst>
                <a:path w="153" h="25004" extrusionOk="0">
                  <a:moveTo>
                    <a:pt x="0" y="0"/>
                  </a:moveTo>
                  <a:lnTo>
                    <a:pt x="0" y="25004"/>
                  </a:lnTo>
                  <a:lnTo>
                    <a:pt x="152" y="25004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62" name="Google Shape;9562;p35"/>
            <p:cNvSpPr/>
            <p:nvPr/>
          </p:nvSpPr>
          <p:spPr>
            <a:xfrm>
              <a:off x="3287175" y="4281575"/>
              <a:ext cx="601975" cy="138850"/>
            </a:xfrm>
            <a:custGeom>
              <a:avLst/>
              <a:gdLst/>
              <a:ahLst/>
              <a:cxnLst/>
              <a:rect l="l" t="t" r="r" b="b"/>
              <a:pathLst>
                <a:path w="24079" h="5554" extrusionOk="0">
                  <a:moveTo>
                    <a:pt x="446" y="157"/>
                  </a:moveTo>
                  <a:lnTo>
                    <a:pt x="23926" y="1160"/>
                  </a:lnTo>
                  <a:lnTo>
                    <a:pt x="23926" y="5400"/>
                  </a:lnTo>
                  <a:lnTo>
                    <a:pt x="161" y="4996"/>
                  </a:lnTo>
                  <a:lnTo>
                    <a:pt x="446" y="157"/>
                  </a:lnTo>
                  <a:close/>
                  <a:moveTo>
                    <a:pt x="305" y="0"/>
                  </a:moveTo>
                  <a:lnTo>
                    <a:pt x="1" y="5144"/>
                  </a:lnTo>
                  <a:lnTo>
                    <a:pt x="24000" y="5552"/>
                  </a:lnTo>
                  <a:lnTo>
                    <a:pt x="24078" y="5553"/>
                  </a:lnTo>
                  <a:lnTo>
                    <a:pt x="24078" y="1015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63" name="Google Shape;9563;p35"/>
            <p:cNvSpPr/>
            <p:nvPr/>
          </p:nvSpPr>
          <p:spPr>
            <a:xfrm>
              <a:off x="2622600" y="4281525"/>
              <a:ext cx="345575" cy="139750"/>
            </a:xfrm>
            <a:custGeom>
              <a:avLst/>
              <a:gdLst/>
              <a:ahLst/>
              <a:cxnLst/>
              <a:rect l="l" t="t" r="r" b="b"/>
              <a:pathLst>
                <a:path w="13823" h="5590" extrusionOk="0">
                  <a:moveTo>
                    <a:pt x="13672" y="162"/>
                  </a:moveTo>
                  <a:lnTo>
                    <a:pt x="13672" y="4999"/>
                  </a:lnTo>
                  <a:cubicBezTo>
                    <a:pt x="9155" y="5195"/>
                    <a:pt x="2717" y="5442"/>
                    <a:pt x="749" y="5442"/>
                  </a:cubicBezTo>
                  <a:cubicBezTo>
                    <a:pt x="501" y="5442"/>
                    <a:pt x="324" y="5438"/>
                    <a:pt x="231" y="5430"/>
                  </a:cubicBezTo>
                  <a:cubicBezTo>
                    <a:pt x="290" y="5185"/>
                    <a:pt x="276" y="4531"/>
                    <a:pt x="218" y="3095"/>
                  </a:cubicBezTo>
                  <a:cubicBezTo>
                    <a:pt x="186" y="2337"/>
                    <a:pt x="150" y="1482"/>
                    <a:pt x="187" y="1333"/>
                  </a:cubicBezTo>
                  <a:cubicBezTo>
                    <a:pt x="688" y="1177"/>
                    <a:pt x="8453" y="553"/>
                    <a:pt x="13672" y="162"/>
                  </a:cubicBezTo>
                  <a:close/>
                  <a:moveTo>
                    <a:pt x="13823" y="1"/>
                  </a:moveTo>
                  <a:lnTo>
                    <a:pt x="13742" y="6"/>
                  </a:lnTo>
                  <a:cubicBezTo>
                    <a:pt x="8690" y="384"/>
                    <a:pt x="196" y="1046"/>
                    <a:pt x="67" y="1235"/>
                  </a:cubicBezTo>
                  <a:cubicBezTo>
                    <a:pt x="1" y="1331"/>
                    <a:pt x="14" y="1824"/>
                    <a:pt x="67" y="3102"/>
                  </a:cubicBezTo>
                  <a:cubicBezTo>
                    <a:pt x="104" y="4027"/>
                    <a:pt x="157" y="5295"/>
                    <a:pt x="77" y="5426"/>
                  </a:cubicBezTo>
                  <a:lnTo>
                    <a:pt x="39" y="5467"/>
                  </a:lnTo>
                  <a:lnTo>
                    <a:pt x="60" y="5514"/>
                  </a:lnTo>
                  <a:cubicBezTo>
                    <a:pt x="76" y="5553"/>
                    <a:pt x="93" y="5590"/>
                    <a:pt x="897" y="5590"/>
                  </a:cubicBezTo>
                  <a:cubicBezTo>
                    <a:pt x="1742" y="5590"/>
                    <a:pt x="3461" y="5548"/>
                    <a:pt x="6969" y="5419"/>
                  </a:cubicBezTo>
                  <a:cubicBezTo>
                    <a:pt x="10327" y="5296"/>
                    <a:pt x="13717" y="5150"/>
                    <a:pt x="13750" y="5148"/>
                  </a:cubicBezTo>
                  <a:lnTo>
                    <a:pt x="13823" y="5145"/>
                  </a:lnTo>
                  <a:lnTo>
                    <a:pt x="138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64" name="Google Shape;9564;p35"/>
            <p:cNvSpPr/>
            <p:nvPr/>
          </p:nvSpPr>
          <p:spPr>
            <a:xfrm>
              <a:off x="2118150" y="4299175"/>
              <a:ext cx="283725" cy="161075"/>
            </a:xfrm>
            <a:custGeom>
              <a:avLst/>
              <a:gdLst/>
              <a:ahLst/>
              <a:cxnLst/>
              <a:rect l="l" t="t" r="r" b="b"/>
              <a:pathLst>
                <a:path w="11349" h="6443" extrusionOk="0">
                  <a:moveTo>
                    <a:pt x="11198" y="172"/>
                  </a:moveTo>
                  <a:lnTo>
                    <a:pt x="11198" y="5655"/>
                  </a:lnTo>
                  <a:lnTo>
                    <a:pt x="151" y="6283"/>
                  </a:lnTo>
                  <a:lnTo>
                    <a:pt x="151" y="1721"/>
                  </a:lnTo>
                  <a:lnTo>
                    <a:pt x="11198" y="172"/>
                  </a:lnTo>
                  <a:close/>
                  <a:moveTo>
                    <a:pt x="11349" y="0"/>
                  </a:moveTo>
                  <a:lnTo>
                    <a:pt x="65" y="1581"/>
                  </a:lnTo>
                  <a:lnTo>
                    <a:pt x="0" y="1590"/>
                  </a:lnTo>
                  <a:lnTo>
                    <a:pt x="0" y="6443"/>
                  </a:lnTo>
                  <a:lnTo>
                    <a:pt x="11279" y="5803"/>
                  </a:lnTo>
                  <a:lnTo>
                    <a:pt x="11349" y="5799"/>
                  </a:lnTo>
                  <a:lnTo>
                    <a:pt x="113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65" name="Google Shape;9565;p35"/>
            <p:cNvSpPr/>
            <p:nvPr/>
          </p:nvSpPr>
          <p:spPr>
            <a:xfrm>
              <a:off x="1677125" y="4349025"/>
              <a:ext cx="257100" cy="120525"/>
            </a:xfrm>
            <a:custGeom>
              <a:avLst/>
              <a:gdLst/>
              <a:ahLst/>
              <a:cxnLst/>
              <a:rect l="l" t="t" r="r" b="b"/>
              <a:pathLst>
                <a:path w="10284" h="4821" extrusionOk="0">
                  <a:moveTo>
                    <a:pt x="10134" y="160"/>
                  </a:moveTo>
                  <a:lnTo>
                    <a:pt x="10134" y="4297"/>
                  </a:lnTo>
                  <a:lnTo>
                    <a:pt x="333" y="4664"/>
                  </a:lnTo>
                  <a:lnTo>
                    <a:pt x="158" y="751"/>
                  </a:lnTo>
                  <a:lnTo>
                    <a:pt x="10134" y="160"/>
                  </a:lnTo>
                  <a:close/>
                  <a:moveTo>
                    <a:pt x="10283" y="0"/>
                  </a:moveTo>
                  <a:lnTo>
                    <a:pt x="1" y="609"/>
                  </a:lnTo>
                  <a:lnTo>
                    <a:pt x="185" y="4745"/>
                  </a:lnTo>
                  <a:lnTo>
                    <a:pt x="189" y="4820"/>
                  </a:lnTo>
                  <a:lnTo>
                    <a:pt x="10212" y="4445"/>
                  </a:lnTo>
                  <a:lnTo>
                    <a:pt x="10283" y="4442"/>
                  </a:lnTo>
                  <a:lnTo>
                    <a:pt x="102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66" name="Google Shape;9566;p35"/>
            <p:cNvSpPr/>
            <p:nvPr/>
          </p:nvSpPr>
          <p:spPr>
            <a:xfrm>
              <a:off x="1338100" y="4377700"/>
              <a:ext cx="194675" cy="121250"/>
            </a:xfrm>
            <a:custGeom>
              <a:avLst/>
              <a:gdLst/>
              <a:ahLst/>
              <a:cxnLst/>
              <a:rect l="l" t="t" r="r" b="b"/>
              <a:pathLst>
                <a:path w="7787" h="4850" extrusionOk="0">
                  <a:moveTo>
                    <a:pt x="7636" y="169"/>
                  </a:moveTo>
                  <a:lnTo>
                    <a:pt x="7636" y="4446"/>
                  </a:lnTo>
                  <a:lnTo>
                    <a:pt x="299" y="4693"/>
                  </a:lnTo>
                  <a:lnTo>
                    <a:pt x="156" y="937"/>
                  </a:lnTo>
                  <a:lnTo>
                    <a:pt x="7636" y="169"/>
                  </a:lnTo>
                  <a:close/>
                  <a:moveTo>
                    <a:pt x="7787" y="0"/>
                  </a:moveTo>
                  <a:lnTo>
                    <a:pt x="72" y="793"/>
                  </a:lnTo>
                  <a:lnTo>
                    <a:pt x="0" y="801"/>
                  </a:lnTo>
                  <a:lnTo>
                    <a:pt x="155" y="4849"/>
                  </a:lnTo>
                  <a:lnTo>
                    <a:pt x="7787" y="4591"/>
                  </a:lnTo>
                  <a:lnTo>
                    <a:pt x="77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67" name="Google Shape;9567;p35"/>
            <p:cNvSpPr/>
            <p:nvPr/>
          </p:nvSpPr>
          <p:spPr>
            <a:xfrm>
              <a:off x="4109675" y="4327350"/>
              <a:ext cx="458550" cy="115400"/>
            </a:xfrm>
            <a:custGeom>
              <a:avLst/>
              <a:gdLst/>
              <a:ahLst/>
              <a:cxnLst/>
              <a:rect l="l" t="t" r="r" b="b"/>
              <a:pathLst>
                <a:path w="18342" h="4616" extrusionOk="0">
                  <a:moveTo>
                    <a:pt x="151" y="164"/>
                  </a:moveTo>
                  <a:lnTo>
                    <a:pt x="18189" y="1616"/>
                  </a:lnTo>
                  <a:lnTo>
                    <a:pt x="18189" y="4458"/>
                  </a:lnTo>
                  <a:lnTo>
                    <a:pt x="151" y="3611"/>
                  </a:lnTo>
                  <a:lnTo>
                    <a:pt x="151" y="164"/>
                  </a:lnTo>
                  <a:close/>
                  <a:moveTo>
                    <a:pt x="0" y="0"/>
                  </a:moveTo>
                  <a:lnTo>
                    <a:pt x="0" y="3755"/>
                  </a:lnTo>
                  <a:lnTo>
                    <a:pt x="18261" y="4613"/>
                  </a:lnTo>
                  <a:lnTo>
                    <a:pt x="18340" y="4616"/>
                  </a:lnTo>
                  <a:lnTo>
                    <a:pt x="18341" y="1478"/>
                  </a:lnTo>
                  <a:lnTo>
                    <a:pt x="82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68" name="Google Shape;9568;p35"/>
            <p:cNvSpPr/>
            <p:nvPr/>
          </p:nvSpPr>
          <p:spPr>
            <a:xfrm>
              <a:off x="4749150" y="4377525"/>
              <a:ext cx="299650" cy="82725"/>
            </a:xfrm>
            <a:custGeom>
              <a:avLst/>
              <a:gdLst/>
              <a:ahLst/>
              <a:cxnLst/>
              <a:rect l="l" t="t" r="r" b="b"/>
              <a:pathLst>
                <a:path w="11986" h="3309" extrusionOk="0">
                  <a:moveTo>
                    <a:pt x="151" y="160"/>
                  </a:moveTo>
                  <a:lnTo>
                    <a:pt x="11835" y="843"/>
                  </a:lnTo>
                  <a:lnTo>
                    <a:pt x="11835" y="3150"/>
                  </a:lnTo>
                  <a:lnTo>
                    <a:pt x="151" y="2543"/>
                  </a:lnTo>
                  <a:lnTo>
                    <a:pt x="151" y="160"/>
                  </a:lnTo>
                  <a:close/>
                  <a:moveTo>
                    <a:pt x="0" y="0"/>
                  </a:moveTo>
                  <a:lnTo>
                    <a:pt x="0" y="2687"/>
                  </a:lnTo>
                  <a:lnTo>
                    <a:pt x="11906" y="3305"/>
                  </a:lnTo>
                  <a:lnTo>
                    <a:pt x="11985" y="3309"/>
                  </a:lnTo>
                  <a:lnTo>
                    <a:pt x="11985" y="702"/>
                  </a:lnTo>
                  <a:lnTo>
                    <a:pt x="8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69" name="Google Shape;9569;p35"/>
            <p:cNvSpPr/>
            <p:nvPr/>
          </p:nvSpPr>
          <p:spPr>
            <a:xfrm>
              <a:off x="5192950" y="4406250"/>
              <a:ext cx="301250" cy="77375"/>
            </a:xfrm>
            <a:custGeom>
              <a:avLst/>
              <a:gdLst/>
              <a:ahLst/>
              <a:cxnLst/>
              <a:rect l="l" t="t" r="r" b="b"/>
              <a:pathLst>
                <a:path w="12050" h="3095" extrusionOk="0">
                  <a:moveTo>
                    <a:pt x="151" y="165"/>
                  </a:moveTo>
                  <a:lnTo>
                    <a:pt x="11899" y="1069"/>
                  </a:lnTo>
                  <a:lnTo>
                    <a:pt x="11899" y="2933"/>
                  </a:lnTo>
                  <a:lnTo>
                    <a:pt x="151" y="2243"/>
                  </a:lnTo>
                  <a:lnTo>
                    <a:pt x="151" y="165"/>
                  </a:lnTo>
                  <a:close/>
                  <a:moveTo>
                    <a:pt x="1" y="1"/>
                  </a:moveTo>
                  <a:lnTo>
                    <a:pt x="1" y="2386"/>
                  </a:lnTo>
                  <a:lnTo>
                    <a:pt x="11970" y="3089"/>
                  </a:lnTo>
                  <a:lnTo>
                    <a:pt x="12050" y="3094"/>
                  </a:lnTo>
                  <a:lnTo>
                    <a:pt x="12050" y="92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70" name="Google Shape;9570;p35"/>
            <p:cNvSpPr/>
            <p:nvPr/>
          </p:nvSpPr>
          <p:spPr>
            <a:xfrm>
              <a:off x="5945325" y="4470875"/>
              <a:ext cx="174050" cy="49875"/>
            </a:xfrm>
            <a:custGeom>
              <a:avLst/>
              <a:gdLst/>
              <a:ahLst/>
              <a:cxnLst/>
              <a:rect l="l" t="t" r="r" b="b"/>
              <a:pathLst>
                <a:path w="6962" h="1995" extrusionOk="0">
                  <a:moveTo>
                    <a:pt x="152" y="159"/>
                  </a:moveTo>
                  <a:lnTo>
                    <a:pt x="6809" y="501"/>
                  </a:lnTo>
                  <a:lnTo>
                    <a:pt x="6809" y="1834"/>
                  </a:lnTo>
                  <a:lnTo>
                    <a:pt x="152" y="1430"/>
                  </a:lnTo>
                  <a:lnTo>
                    <a:pt x="152" y="159"/>
                  </a:lnTo>
                  <a:close/>
                  <a:moveTo>
                    <a:pt x="1" y="0"/>
                  </a:moveTo>
                  <a:lnTo>
                    <a:pt x="1" y="1571"/>
                  </a:lnTo>
                  <a:lnTo>
                    <a:pt x="6880" y="1990"/>
                  </a:lnTo>
                  <a:lnTo>
                    <a:pt x="6961" y="1994"/>
                  </a:lnTo>
                  <a:lnTo>
                    <a:pt x="6961" y="357"/>
                  </a:lnTo>
                  <a:lnTo>
                    <a:pt x="80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71" name="Google Shape;9571;p35"/>
            <p:cNvSpPr/>
            <p:nvPr/>
          </p:nvSpPr>
          <p:spPr>
            <a:xfrm>
              <a:off x="5183850" y="1899650"/>
              <a:ext cx="132075" cy="285650"/>
            </a:xfrm>
            <a:custGeom>
              <a:avLst/>
              <a:gdLst/>
              <a:ahLst/>
              <a:cxnLst/>
              <a:rect l="l" t="t" r="r" b="b"/>
              <a:pathLst>
                <a:path w="5283" h="11426" extrusionOk="0">
                  <a:moveTo>
                    <a:pt x="0" y="1"/>
                  </a:moveTo>
                  <a:lnTo>
                    <a:pt x="0" y="7944"/>
                  </a:lnTo>
                  <a:cubicBezTo>
                    <a:pt x="3" y="8009"/>
                    <a:pt x="57" y="8061"/>
                    <a:pt x="122" y="8061"/>
                  </a:cubicBezTo>
                  <a:cubicBezTo>
                    <a:pt x="186" y="8061"/>
                    <a:pt x="241" y="8009"/>
                    <a:pt x="242" y="7944"/>
                  </a:cubicBezTo>
                  <a:lnTo>
                    <a:pt x="242" y="562"/>
                  </a:lnTo>
                  <a:lnTo>
                    <a:pt x="5041" y="5110"/>
                  </a:lnTo>
                  <a:lnTo>
                    <a:pt x="5041" y="11304"/>
                  </a:lnTo>
                  <a:cubicBezTo>
                    <a:pt x="5041" y="11372"/>
                    <a:pt x="5095" y="11426"/>
                    <a:pt x="5162" y="11426"/>
                  </a:cubicBezTo>
                  <a:cubicBezTo>
                    <a:pt x="5228" y="11426"/>
                    <a:pt x="5283" y="11372"/>
                    <a:pt x="5283" y="11304"/>
                  </a:cubicBezTo>
                  <a:lnTo>
                    <a:pt x="5283" y="500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72" name="Google Shape;9572;p35"/>
            <p:cNvSpPr/>
            <p:nvPr/>
          </p:nvSpPr>
          <p:spPr>
            <a:xfrm>
              <a:off x="5055475" y="1903650"/>
              <a:ext cx="134825" cy="104900"/>
            </a:xfrm>
            <a:custGeom>
              <a:avLst/>
              <a:gdLst/>
              <a:ahLst/>
              <a:cxnLst/>
              <a:rect l="l" t="t" r="r" b="b"/>
              <a:pathLst>
                <a:path w="5393" h="4196" extrusionOk="0">
                  <a:moveTo>
                    <a:pt x="5256" y="1"/>
                  </a:moveTo>
                  <a:cubicBezTo>
                    <a:pt x="5231" y="1"/>
                    <a:pt x="5205" y="9"/>
                    <a:pt x="5184" y="26"/>
                  </a:cubicBezTo>
                  <a:lnTo>
                    <a:pt x="92" y="3979"/>
                  </a:lnTo>
                  <a:cubicBezTo>
                    <a:pt x="1" y="4050"/>
                    <a:pt x="51" y="4196"/>
                    <a:pt x="166" y="4196"/>
                  </a:cubicBezTo>
                  <a:cubicBezTo>
                    <a:pt x="192" y="4196"/>
                    <a:pt x="219" y="4186"/>
                    <a:pt x="240" y="4171"/>
                  </a:cubicBezTo>
                  <a:lnTo>
                    <a:pt x="5331" y="217"/>
                  </a:lnTo>
                  <a:cubicBezTo>
                    <a:pt x="5384" y="176"/>
                    <a:pt x="5393" y="101"/>
                    <a:pt x="5353" y="48"/>
                  </a:cubicBezTo>
                  <a:cubicBezTo>
                    <a:pt x="5329" y="17"/>
                    <a:pt x="5293" y="1"/>
                    <a:pt x="52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73" name="Google Shape;9573;p35"/>
            <p:cNvSpPr/>
            <p:nvPr/>
          </p:nvSpPr>
          <p:spPr>
            <a:xfrm>
              <a:off x="1472325" y="2112625"/>
              <a:ext cx="118050" cy="390475"/>
            </a:xfrm>
            <a:custGeom>
              <a:avLst/>
              <a:gdLst/>
              <a:ahLst/>
              <a:cxnLst/>
              <a:rect l="l" t="t" r="r" b="b"/>
              <a:pathLst>
                <a:path w="4722" h="15619" extrusionOk="0">
                  <a:moveTo>
                    <a:pt x="4611" y="0"/>
                  </a:moveTo>
                  <a:cubicBezTo>
                    <a:pt x="4598" y="0"/>
                    <a:pt x="4584" y="4"/>
                    <a:pt x="4570" y="12"/>
                  </a:cubicBezTo>
                  <a:lnTo>
                    <a:pt x="1" y="2817"/>
                  </a:lnTo>
                  <a:lnTo>
                    <a:pt x="1" y="15619"/>
                  </a:lnTo>
                  <a:lnTo>
                    <a:pt x="4643" y="13405"/>
                  </a:lnTo>
                  <a:cubicBezTo>
                    <a:pt x="4720" y="13367"/>
                    <a:pt x="4682" y="13260"/>
                    <a:pt x="4612" y="13260"/>
                  </a:cubicBezTo>
                  <a:cubicBezTo>
                    <a:pt x="4601" y="13260"/>
                    <a:pt x="4589" y="13263"/>
                    <a:pt x="4577" y="13268"/>
                  </a:cubicBezTo>
                  <a:lnTo>
                    <a:pt x="150" y="15380"/>
                  </a:lnTo>
                  <a:lnTo>
                    <a:pt x="150" y="2902"/>
                  </a:lnTo>
                  <a:lnTo>
                    <a:pt x="4649" y="140"/>
                  </a:lnTo>
                  <a:cubicBezTo>
                    <a:pt x="4721" y="97"/>
                    <a:pt x="4677" y="0"/>
                    <a:pt x="46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74" name="Google Shape;9574;p35"/>
            <p:cNvSpPr/>
            <p:nvPr/>
          </p:nvSpPr>
          <p:spPr>
            <a:xfrm>
              <a:off x="1275075" y="2215975"/>
              <a:ext cx="130000" cy="377225"/>
            </a:xfrm>
            <a:custGeom>
              <a:avLst/>
              <a:gdLst/>
              <a:ahLst/>
              <a:cxnLst/>
              <a:rect l="l" t="t" r="r" b="b"/>
              <a:pathLst>
                <a:path w="5200" h="15089" extrusionOk="0">
                  <a:moveTo>
                    <a:pt x="5048" y="249"/>
                  </a:moveTo>
                  <a:lnTo>
                    <a:pt x="5048" y="12633"/>
                  </a:lnTo>
                  <a:lnTo>
                    <a:pt x="151" y="14854"/>
                  </a:lnTo>
                  <a:lnTo>
                    <a:pt x="151" y="2800"/>
                  </a:lnTo>
                  <a:lnTo>
                    <a:pt x="5048" y="249"/>
                  </a:lnTo>
                  <a:close/>
                  <a:moveTo>
                    <a:pt x="5200" y="0"/>
                  </a:moveTo>
                  <a:lnTo>
                    <a:pt x="41" y="2688"/>
                  </a:lnTo>
                  <a:lnTo>
                    <a:pt x="0" y="2709"/>
                  </a:lnTo>
                  <a:lnTo>
                    <a:pt x="0" y="15088"/>
                  </a:lnTo>
                  <a:lnTo>
                    <a:pt x="5155" y="12749"/>
                  </a:lnTo>
                  <a:lnTo>
                    <a:pt x="5200" y="12730"/>
                  </a:lnTo>
                  <a:lnTo>
                    <a:pt x="52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75" name="Google Shape;9575;p35"/>
            <p:cNvSpPr/>
            <p:nvPr/>
          </p:nvSpPr>
          <p:spPr>
            <a:xfrm>
              <a:off x="1297375" y="2271325"/>
              <a:ext cx="3775" cy="311450"/>
            </a:xfrm>
            <a:custGeom>
              <a:avLst/>
              <a:gdLst/>
              <a:ahLst/>
              <a:cxnLst/>
              <a:rect l="l" t="t" r="r" b="b"/>
              <a:pathLst>
                <a:path w="151" h="12458" extrusionOk="0">
                  <a:moveTo>
                    <a:pt x="75" y="1"/>
                  </a:moveTo>
                  <a:cubicBezTo>
                    <a:pt x="38" y="1"/>
                    <a:pt x="0" y="26"/>
                    <a:pt x="0" y="76"/>
                  </a:cubicBezTo>
                  <a:lnTo>
                    <a:pt x="0" y="12383"/>
                  </a:lnTo>
                  <a:cubicBezTo>
                    <a:pt x="0" y="12425"/>
                    <a:pt x="35" y="12458"/>
                    <a:pt x="75" y="12458"/>
                  </a:cubicBezTo>
                  <a:cubicBezTo>
                    <a:pt x="116" y="12458"/>
                    <a:pt x="151" y="12425"/>
                    <a:pt x="151" y="12383"/>
                  </a:cubicBezTo>
                  <a:lnTo>
                    <a:pt x="151" y="76"/>
                  </a:lnTo>
                  <a:cubicBezTo>
                    <a:pt x="151" y="26"/>
                    <a:pt x="113" y="1"/>
                    <a:pt x="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76" name="Google Shape;9576;p35"/>
            <p:cNvSpPr/>
            <p:nvPr/>
          </p:nvSpPr>
          <p:spPr>
            <a:xfrm>
              <a:off x="1866800" y="1879475"/>
              <a:ext cx="119900" cy="421700"/>
            </a:xfrm>
            <a:custGeom>
              <a:avLst/>
              <a:gdLst/>
              <a:ahLst/>
              <a:cxnLst/>
              <a:rect l="l" t="t" r="r" b="b"/>
              <a:pathLst>
                <a:path w="4796" h="16868" extrusionOk="0">
                  <a:moveTo>
                    <a:pt x="4683" y="0"/>
                  </a:moveTo>
                  <a:cubicBezTo>
                    <a:pt x="4670" y="0"/>
                    <a:pt x="4656" y="4"/>
                    <a:pt x="4644" y="11"/>
                  </a:cubicBezTo>
                  <a:lnTo>
                    <a:pt x="36" y="2938"/>
                  </a:lnTo>
                  <a:lnTo>
                    <a:pt x="1" y="2960"/>
                  </a:lnTo>
                  <a:lnTo>
                    <a:pt x="1" y="16868"/>
                  </a:lnTo>
                  <a:lnTo>
                    <a:pt x="4719" y="14458"/>
                  </a:lnTo>
                  <a:cubicBezTo>
                    <a:pt x="4795" y="14418"/>
                    <a:pt x="4755" y="14314"/>
                    <a:pt x="4686" y="14314"/>
                  </a:cubicBezTo>
                  <a:cubicBezTo>
                    <a:pt x="4675" y="14314"/>
                    <a:pt x="4663" y="14317"/>
                    <a:pt x="4650" y="14323"/>
                  </a:cubicBezTo>
                  <a:lnTo>
                    <a:pt x="151" y="16622"/>
                  </a:lnTo>
                  <a:lnTo>
                    <a:pt x="151" y="3043"/>
                  </a:lnTo>
                  <a:lnTo>
                    <a:pt x="4724" y="138"/>
                  </a:lnTo>
                  <a:cubicBezTo>
                    <a:pt x="4760" y="115"/>
                    <a:pt x="4770" y="69"/>
                    <a:pt x="4748" y="35"/>
                  </a:cubicBezTo>
                  <a:cubicBezTo>
                    <a:pt x="4733" y="12"/>
                    <a:pt x="4709" y="0"/>
                    <a:pt x="46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77" name="Google Shape;9577;p35"/>
            <p:cNvSpPr/>
            <p:nvPr/>
          </p:nvSpPr>
          <p:spPr>
            <a:xfrm>
              <a:off x="1720475" y="1965425"/>
              <a:ext cx="123075" cy="401800"/>
            </a:xfrm>
            <a:custGeom>
              <a:avLst/>
              <a:gdLst/>
              <a:ahLst/>
              <a:cxnLst/>
              <a:rect l="l" t="t" r="r" b="b"/>
              <a:pathLst>
                <a:path w="4923" h="16072" extrusionOk="0">
                  <a:moveTo>
                    <a:pt x="4773" y="271"/>
                  </a:moveTo>
                  <a:lnTo>
                    <a:pt x="4773" y="13768"/>
                  </a:lnTo>
                  <a:lnTo>
                    <a:pt x="151" y="15839"/>
                  </a:lnTo>
                  <a:lnTo>
                    <a:pt x="151" y="3105"/>
                  </a:lnTo>
                  <a:lnTo>
                    <a:pt x="4773" y="271"/>
                  </a:lnTo>
                  <a:close/>
                  <a:moveTo>
                    <a:pt x="4922" y="0"/>
                  </a:moveTo>
                  <a:lnTo>
                    <a:pt x="0" y="3021"/>
                  </a:lnTo>
                  <a:lnTo>
                    <a:pt x="0" y="16071"/>
                  </a:lnTo>
                  <a:lnTo>
                    <a:pt x="4877" y="13884"/>
                  </a:lnTo>
                  <a:lnTo>
                    <a:pt x="4922" y="13865"/>
                  </a:lnTo>
                  <a:lnTo>
                    <a:pt x="49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78" name="Google Shape;9578;p35"/>
            <p:cNvSpPr/>
            <p:nvPr/>
          </p:nvSpPr>
          <p:spPr>
            <a:xfrm>
              <a:off x="1739075" y="2028725"/>
              <a:ext cx="3775" cy="328975"/>
            </a:xfrm>
            <a:custGeom>
              <a:avLst/>
              <a:gdLst/>
              <a:ahLst/>
              <a:cxnLst/>
              <a:rect l="l" t="t" r="r" b="b"/>
              <a:pathLst>
                <a:path w="151" h="13159" extrusionOk="0">
                  <a:moveTo>
                    <a:pt x="76" y="0"/>
                  </a:moveTo>
                  <a:cubicBezTo>
                    <a:pt x="38" y="0"/>
                    <a:pt x="0" y="25"/>
                    <a:pt x="0" y="75"/>
                  </a:cubicBezTo>
                  <a:lnTo>
                    <a:pt x="0" y="13083"/>
                  </a:lnTo>
                  <a:cubicBezTo>
                    <a:pt x="0" y="13124"/>
                    <a:pt x="33" y="13159"/>
                    <a:pt x="76" y="13159"/>
                  </a:cubicBezTo>
                  <a:cubicBezTo>
                    <a:pt x="117" y="13159"/>
                    <a:pt x="151" y="13124"/>
                    <a:pt x="151" y="13083"/>
                  </a:cubicBezTo>
                  <a:lnTo>
                    <a:pt x="151" y="75"/>
                  </a:lnTo>
                  <a:cubicBezTo>
                    <a:pt x="151" y="25"/>
                    <a:pt x="113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79" name="Google Shape;9579;p35"/>
            <p:cNvSpPr/>
            <p:nvPr/>
          </p:nvSpPr>
          <p:spPr>
            <a:xfrm>
              <a:off x="1888575" y="1938525"/>
              <a:ext cx="4175" cy="350350"/>
            </a:xfrm>
            <a:custGeom>
              <a:avLst/>
              <a:gdLst/>
              <a:ahLst/>
              <a:cxnLst/>
              <a:rect l="l" t="t" r="r" b="b"/>
              <a:pathLst>
                <a:path w="167" h="14014" extrusionOk="0">
                  <a:moveTo>
                    <a:pt x="92" y="1"/>
                  </a:moveTo>
                  <a:cubicBezTo>
                    <a:pt x="49" y="1"/>
                    <a:pt x="16" y="35"/>
                    <a:pt x="16" y="76"/>
                  </a:cubicBezTo>
                  <a:lnTo>
                    <a:pt x="0" y="13938"/>
                  </a:lnTo>
                  <a:cubicBezTo>
                    <a:pt x="0" y="13980"/>
                    <a:pt x="35" y="14013"/>
                    <a:pt x="76" y="14013"/>
                  </a:cubicBezTo>
                  <a:cubicBezTo>
                    <a:pt x="118" y="14013"/>
                    <a:pt x="151" y="13980"/>
                    <a:pt x="151" y="13938"/>
                  </a:cubicBezTo>
                  <a:lnTo>
                    <a:pt x="167" y="76"/>
                  </a:lnTo>
                  <a:cubicBezTo>
                    <a:pt x="167" y="35"/>
                    <a:pt x="133" y="1"/>
                    <a:pt x="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80" name="Google Shape;9580;p35"/>
            <p:cNvSpPr/>
            <p:nvPr/>
          </p:nvSpPr>
          <p:spPr>
            <a:xfrm>
              <a:off x="2118150" y="1710975"/>
              <a:ext cx="159700" cy="458775"/>
            </a:xfrm>
            <a:custGeom>
              <a:avLst/>
              <a:gdLst/>
              <a:ahLst/>
              <a:cxnLst/>
              <a:rect l="l" t="t" r="r" b="b"/>
              <a:pathLst>
                <a:path w="6388" h="18351" extrusionOk="0">
                  <a:moveTo>
                    <a:pt x="5921" y="268"/>
                  </a:moveTo>
                  <a:lnTo>
                    <a:pt x="6234" y="14769"/>
                  </a:lnTo>
                  <a:lnTo>
                    <a:pt x="151" y="18096"/>
                  </a:lnTo>
                  <a:lnTo>
                    <a:pt x="151" y="3824"/>
                  </a:lnTo>
                  <a:lnTo>
                    <a:pt x="5921" y="268"/>
                  </a:lnTo>
                  <a:close/>
                  <a:moveTo>
                    <a:pt x="6065" y="1"/>
                  </a:moveTo>
                  <a:lnTo>
                    <a:pt x="36" y="3717"/>
                  </a:lnTo>
                  <a:lnTo>
                    <a:pt x="0" y="3740"/>
                  </a:lnTo>
                  <a:lnTo>
                    <a:pt x="0" y="18351"/>
                  </a:lnTo>
                  <a:lnTo>
                    <a:pt x="6387" y="14857"/>
                  </a:lnTo>
                  <a:lnTo>
                    <a:pt x="60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81" name="Google Shape;9581;p35"/>
            <p:cNvSpPr/>
            <p:nvPr/>
          </p:nvSpPr>
          <p:spPr>
            <a:xfrm>
              <a:off x="2304250" y="1586750"/>
              <a:ext cx="168125" cy="482200"/>
            </a:xfrm>
            <a:custGeom>
              <a:avLst/>
              <a:gdLst/>
              <a:ahLst/>
              <a:cxnLst/>
              <a:rect l="l" t="t" r="r" b="b"/>
              <a:pathLst>
                <a:path w="6725" h="19288" extrusionOk="0">
                  <a:moveTo>
                    <a:pt x="6615" y="0"/>
                  </a:moveTo>
                  <a:cubicBezTo>
                    <a:pt x="6602" y="0"/>
                    <a:pt x="6588" y="4"/>
                    <a:pt x="6574" y="14"/>
                  </a:cubicBezTo>
                  <a:lnTo>
                    <a:pt x="36" y="4084"/>
                  </a:lnTo>
                  <a:lnTo>
                    <a:pt x="0" y="4107"/>
                  </a:lnTo>
                  <a:lnTo>
                    <a:pt x="0" y="19287"/>
                  </a:lnTo>
                  <a:lnTo>
                    <a:pt x="6648" y="15923"/>
                  </a:lnTo>
                  <a:cubicBezTo>
                    <a:pt x="6685" y="15905"/>
                    <a:pt x="6699" y="15858"/>
                    <a:pt x="6681" y="15821"/>
                  </a:cubicBezTo>
                  <a:cubicBezTo>
                    <a:pt x="6667" y="15796"/>
                    <a:pt x="6640" y="15781"/>
                    <a:pt x="6612" y="15781"/>
                  </a:cubicBezTo>
                  <a:cubicBezTo>
                    <a:pt x="6601" y="15781"/>
                    <a:pt x="6590" y="15783"/>
                    <a:pt x="6579" y="15788"/>
                  </a:cubicBezTo>
                  <a:lnTo>
                    <a:pt x="151" y="19043"/>
                  </a:lnTo>
                  <a:lnTo>
                    <a:pt x="151" y="4191"/>
                  </a:lnTo>
                  <a:lnTo>
                    <a:pt x="6653" y="140"/>
                  </a:lnTo>
                  <a:cubicBezTo>
                    <a:pt x="6724" y="96"/>
                    <a:pt x="6681" y="0"/>
                    <a:pt x="66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82" name="Google Shape;9582;p35"/>
            <p:cNvSpPr/>
            <p:nvPr/>
          </p:nvSpPr>
          <p:spPr>
            <a:xfrm>
              <a:off x="2136250" y="1792475"/>
              <a:ext cx="3775" cy="363775"/>
            </a:xfrm>
            <a:custGeom>
              <a:avLst/>
              <a:gdLst/>
              <a:ahLst/>
              <a:cxnLst/>
              <a:rect l="l" t="t" r="r" b="b"/>
              <a:pathLst>
                <a:path w="151" h="14551" extrusionOk="0">
                  <a:moveTo>
                    <a:pt x="76" y="0"/>
                  </a:moveTo>
                  <a:cubicBezTo>
                    <a:pt x="38" y="0"/>
                    <a:pt x="0" y="25"/>
                    <a:pt x="0" y="76"/>
                  </a:cubicBezTo>
                  <a:lnTo>
                    <a:pt x="0" y="14475"/>
                  </a:lnTo>
                  <a:cubicBezTo>
                    <a:pt x="0" y="14516"/>
                    <a:pt x="33" y="14550"/>
                    <a:pt x="76" y="14550"/>
                  </a:cubicBezTo>
                  <a:cubicBezTo>
                    <a:pt x="117" y="14550"/>
                    <a:pt x="151" y="14516"/>
                    <a:pt x="151" y="14474"/>
                  </a:cubicBezTo>
                  <a:lnTo>
                    <a:pt x="151" y="76"/>
                  </a:lnTo>
                  <a:cubicBezTo>
                    <a:pt x="151" y="25"/>
                    <a:pt x="113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83" name="Google Shape;9583;p35"/>
            <p:cNvSpPr/>
            <p:nvPr/>
          </p:nvSpPr>
          <p:spPr>
            <a:xfrm>
              <a:off x="2324625" y="1675875"/>
              <a:ext cx="3800" cy="380225"/>
            </a:xfrm>
            <a:custGeom>
              <a:avLst/>
              <a:gdLst/>
              <a:ahLst/>
              <a:cxnLst/>
              <a:rect l="l" t="t" r="r" b="b"/>
              <a:pathLst>
                <a:path w="152" h="15209" extrusionOk="0">
                  <a:moveTo>
                    <a:pt x="76" y="0"/>
                  </a:moveTo>
                  <a:cubicBezTo>
                    <a:pt x="38" y="0"/>
                    <a:pt x="1" y="25"/>
                    <a:pt x="1" y="75"/>
                  </a:cubicBezTo>
                  <a:lnTo>
                    <a:pt x="1" y="15133"/>
                  </a:lnTo>
                  <a:cubicBezTo>
                    <a:pt x="1" y="15174"/>
                    <a:pt x="34" y="15208"/>
                    <a:pt x="76" y="15208"/>
                  </a:cubicBezTo>
                  <a:cubicBezTo>
                    <a:pt x="117" y="15208"/>
                    <a:pt x="151" y="15174"/>
                    <a:pt x="151" y="15133"/>
                  </a:cubicBezTo>
                  <a:lnTo>
                    <a:pt x="151" y="75"/>
                  </a:lnTo>
                  <a:cubicBezTo>
                    <a:pt x="151" y="25"/>
                    <a:pt x="114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84" name="Google Shape;9584;p35"/>
            <p:cNvSpPr/>
            <p:nvPr/>
          </p:nvSpPr>
          <p:spPr>
            <a:xfrm>
              <a:off x="2623975" y="1395875"/>
              <a:ext cx="153325" cy="507750"/>
            </a:xfrm>
            <a:custGeom>
              <a:avLst/>
              <a:gdLst/>
              <a:ahLst/>
              <a:cxnLst/>
              <a:rect l="l" t="t" r="r" b="b"/>
              <a:pathLst>
                <a:path w="6133" h="20310" extrusionOk="0">
                  <a:moveTo>
                    <a:pt x="5981" y="277"/>
                  </a:moveTo>
                  <a:lnTo>
                    <a:pt x="5981" y="16874"/>
                  </a:lnTo>
                  <a:lnTo>
                    <a:pt x="151" y="20055"/>
                  </a:lnTo>
                  <a:lnTo>
                    <a:pt x="151" y="3998"/>
                  </a:lnTo>
                  <a:lnTo>
                    <a:pt x="5981" y="277"/>
                  </a:lnTo>
                  <a:close/>
                  <a:moveTo>
                    <a:pt x="6132" y="1"/>
                  </a:moveTo>
                  <a:lnTo>
                    <a:pt x="36" y="3893"/>
                  </a:lnTo>
                  <a:lnTo>
                    <a:pt x="0" y="3916"/>
                  </a:lnTo>
                  <a:lnTo>
                    <a:pt x="0" y="20309"/>
                  </a:lnTo>
                  <a:lnTo>
                    <a:pt x="6094" y="16985"/>
                  </a:lnTo>
                  <a:lnTo>
                    <a:pt x="6132" y="16964"/>
                  </a:lnTo>
                  <a:lnTo>
                    <a:pt x="61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85" name="Google Shape;9585;p35"/>
            <p:cNvSpPr/>
            <p:nvPr/>
          </p:nvSpPr>
          <p:spPr>
            <a:xfrm>
              <a:off x="2819650" y="1239900"/>
              <a:ext cx="186675" cy="555625"/>
            </a:xfrm>
            <a:custGeom>
              <a:avLst/>
              <a:gdLst/>
              <a:ahLst/>
              <a:cxnLst/>
              <a:rect l="l" t="t" r="r" b="b"/>
              <a:pathLst>
                <a:path w="7467" h="22225" extrusionOk="0">
                  <a:moveTo>
                    <a:pt x="7318" y="285"/>
                  </a:moveTo>
                  <a:lnTo>
                    <a:pt x="7318" y="17872"/>
                  </a:lnTo>
                  <a:lnTo>
                    <a:pt x="151" y="21965"/>
                  </a:lnTo>
                  <a:lnTo>
                    <a:pt x="151" y="5146"/>
                  </a:lnTo>
                  <a:lnTo>
                    <a:pt x="7318" y="285"/>
                  </a:lnTo>
                  <a:close/>
                  <a:moveTo>
                    <a:pt x="7467" y="1"/>
                  </a:moveTo>
                  <a:lnTo>
                    <a:pt x="33" y="5043"/>
                  </a:lnTo>
                  <a:lnTo>
                    <a:pt x="0" y="5065"/>
                  </a:lnTo>
                  <a:lnTo>
                    <a:pt x="0" y="22225"/>
                  </a:lnTo>
                  <a:lnTo>
                    <a:pt x="7430" y="17982"/>
                  </a:lnTo>
                  <a:lnTo>
                    <a:pt x="7467" y="17960"/>
                  </a:lnTo>
                  <a:lnTo>
                    <a:pt x="74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86" name="Google Shape;9586;p35"/>
            <p:cNvSpPr/>
            <p:nvPr/>
          </p:nvSpPr>
          <p:spPr>
            <a:xfrm>
              <a:off x="2642075" y="1481350"/>
              <a:ext cx="3775" cy="414075"/>
            </a:xfrm>
            <a:custGeom>
              <a:avLst/>
              <a:gdLst/>
              <a:ahLst/>
              <a:cxnLst/>
              <a:rect l="l" t="t" r="r" b="b"/>
              <a:pathLst>
                <a:path w="151" h="16563" extrusionOk="0">
                  <a:moveTo>
                    <a:pt x="75" y="0"/>
                  </a:moveTo>
                  <a:cubicBezTo>
                    <a:pt x="38" y="0"/>
                    <a:pt x="0" y="25"/>
                    <a:pt x="0" y="75"/>
                  </a:cubicBezTo>
                  <a:lnTo>
                    <a:pt x="0" y="16487"/>
                  </a:lnTo>
                  <a:cubicBezTo>
                    <a:pt x="0" y="16529"/>
                    <a:pt x="34" y="16562"/>
                    <a:pt x="75" y="16562"/>
                  </a:cubicBezTo>
                  <a:cubicBezTo>
                    <a:pt x="118" y="16562"/>
                    <a:pt x="151" y="16529"/>
                    <a:pt x="151" y="16487"/>
                  </a:cubicBezTo>
                  <a:lnTo>
                    <a:pt x="151" y="75"/>
                  </a:lnTo>
                  <a:cubicBezTo>
                    <a:pt x="151" y="25"/>
                    <a:pt x="113" y="0"/>
                    <a:pt x="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87" name="Google Shape;9587;p35"/>
            <p:cNvSpPr/>
            <p:nvPr/>
          </p:nvSpPr>
          <p:spPr>
            <a:xfrm>
              <a:off x="2835600" y="1354825"/>
              <a:ext cx="3800" cy="428150"/>
            </a:xfrm>
            <a:custGeom>
              <a:avLst/>
              <a:gdLst/>
              <a:ahLst/>
              <a:cxnLst/>
              <a:rect l="l" t="t" r="r" b="b"/>
              <a:pathLst>
                <a:path w="152" h="17126" extrusionOk="0">
                  <a:moveTo>
                    <a:pt x="76" y="1"/>
                  </a:moveTo>
                  <a:cubicBezTo>
                    <a:pt x="38" y="1"/>
                    <a:pt x="0" y="26"/>
                    <a:pt x="0" y="76"/>
                  </a:cubicBezTo>
                  <a:lnTo>
                    <a:pt x="0" y="17050"/>
                  </a:lnTo>
                  <a:cubicBezTo>
                    <a:pt x="0" y="17091"/>
                    <a:pt x="33" y="17126"/>
                    <a:pt x="76" y="17126"/>
                  </a:cubicBezTo>
                  <a:cubicBezTo>
                    <a:pt x="117" y="17126"/>
                    <a:pt x="151" y="17091"/>
                    <a:pt x="150" y="17050"/>
                  </a:cubicBezTo>
                  <a:lnTo>
                    <a:pt x="150" y="76"/>
                  </a:lnTo>
                  <a:cubicBezTo>
                    <a:pt x="150" y="26"/>
                    <a:pt x="113" y="1"/>
                    <a:pt x="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88" name="Google Shape;9588;p35"/>
            <p:cNvSpPr/>
            <p:nvPr/>
          </p:nvSpPr>
          <p:spPr>
            <a:xfrm>
              <a:off x="1472325" y="2584125"/>
              <a:ext cx="117950" cy="376625"/>
            </a:xfrm>
            <a:custGeom>
              <a:avLst/>
              <a:gdLst/>
              <a:ahLst/>
              <a:cxnLst/>
              <a:rect l="l" t="t" r="r" b="b"/>
              <a:pathLst>
                <a:path w="4718" h="15065" extrusionOk="0">
                  <a:moveTo>
                    <a:pt x="4610" y="0"/>
                  </a:moveTo>
                  <a:cubicBezTo>
                    <a:pt x="4600" y="0"/>
                    <a:pt x="4588" y="3"/>
                    <a:pt x="4577" y="8"/>
                  </a:cubicBezTo>
                  <a:lnTo>
                    <a:pt x="1" y="2269"/>
                  </a:lnTo>
                  <a:lnTo>
                    <a:pt x="1" y="15064"/>
                  </a:lnTo>
                  <a:lnTo>
                    <a:pt x="4635" y="13406"/>
                  </a:lnTo>
                  <a:cubicBezTo>
                    <a:pt x="4673" y="13391"/>
                    <a:pt x="4694" y="13348"/>
                    <a:pt x="4680" y="13309"/>
                  </a:cubicBezTo>
                  <a:cubicBezTo>
                    <a:pt x="4669" y="13278"/>
                    <a:pt x="4640" y="13259"/>
                    <a:pt x="4609" y="13259"/>
                  </a:cubicBezTo>
                  <a:cubicBezTo>
                    <a:pt x="4600" y="13259"/>
                    <a:pt x="4592" y="13260"/>
                    <a:pt x="4583" y="13263"/>
                  </a:cubicBezTo>
                  <a:lnTo>
                    <a:pt x="150" y="14849"/>
                  </a:lnTo>
                  <a:lnTo>
                    <a:pt x="150" y="2363"/>
                  </a:lnTo>
                  <a:lnTo>
                    <a:pt x="4643" y="143"/>
                  </a:lnTo>
                  <a:cubicBezTo>
                    <a:pt x="4717" y="103"/>
                    <a:pt x="4679" y="0"/>
                    <a:pt x="46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89" name="Google Shape;9589;p35"/>
            <p:cNvSpPr/>
            <p:nvPr/>
          </p:nvSpPr>
          <p:spPr>
            <a:xfrm>
              <a:off x="1275075" y="2665725"/>
              <a:ext cx="130000" cy="361500"/>
            </a:xfrm>
            <a:custGeom>
              <a:avLst/>
              <a:gdLst/>
              <a:ahLst/>
              <a:cxnLst/>
              <a:rect l="l" t="t" r="r" b="b"/>
              <a:pathLst>
                <a:path w="5200" h="14460" extrusionOk="0">
                  <a:moveTo>
                    <a:pt x="5048" y="223"/>
                  </a:moveTo>
                  <a:lnTo>
                    <a:pt x="5048" y="12614"/>
                  </a:lnTo>
                  <a:lnTo>
                    <a:pt x="151" y="14250"/>
                  </a:lnTo>
                  <a:lnTo>
                    <a:pt x="151" y="2189"/>
                  </a:lnTo>
                  <a:lnTo>
                    <a:pt x="5048" y="223"/>
                  </a:lnTo>
                  <a:close/>
                  <a:moveTo>
                    <a:pt x="5200" y="1"/>
                  </a:moveTo>
                  <a:lnTo>
                    <a:pt x="0" y="2087"/>
                  </a:lnTo>
                  <a:lnTo>
                    <a:pt x="0" y="14460"/>
                  </a:lnTo>
                  <a:lnTo>
                    <a:pt x="5148" y="12739"/>
                  </a:lnTo>
                  <a:lnTo>
                    <a:pt x="5200" y="12722"/>
                  </a:lnTo>
                  <a:lnTo>
                    <a:pt x="52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90" name="Google Shape;9590;p35"/>
            <p:cNvSpPr/>
            <p:nvPr/>
          </p:nvSpPr>
          <p:spPr>
            <a:xfrm>
              <a:off x="1297375" y="2708350"/>
              <a:ext cx="3775" cy="311450"/>
            </a:xfrm>
            <a:custGeom>
              <a:avLst/>
              <a:gdLst/>
              <a:ahLst/>
              <a:cxnLst/>
              <a:rect l="l" t="t" r="r" b="b"/>
              <a:pathLst>
                <a:path w="151" h="12458" extrusionOk="0">
                  <a:moveTo>
                    <a:pt x="75" y="0"/>
                  </a:moveTo>
                  <a:cubicBezTo>
                    <a:pt x="38" y="0"/>
                    <a:pt x="0" y="26"/>
                    <a:pt x="0" y="76"/>
                  </a:cubicBezTo>
                  <a:lnTo>
                    <a:pt x="0" y="12382"/>
                  </a:lnTo>
                  <a:cubicBezTo>
                    <a:pt x="0" y="12423"/>
                    <a:pt x="35" y="12457"/>
                    <a:pt x="75" y="12457"/>
                  </a:cubicBezTo>
                  <a:cubicBezTo>
                    <a:pt x="116" y="12457"/>
                    <a:pt x="151" y="12423"/>
                    <a:pt x="151" y="12382"/>
                  </a:cubicBezTo>
                  <a:lnTo>
                    <a:pt x="151" y="76"/>
                  </a:lnTo>
                  <a:cubicBezTo>
                    <a:pt x="151" y="26"/>
                    <a:pt x="113" y="0"/>
                    <a:pt x="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91" name="Google Shape;9591;p35"/>
            <p:cNvSpPr/>
            <p:nvPr/>
          </p:nvSpPr>
          <p:spPr>
            <a:xfrm>
              <a:off x="1866800" y="2398300"/>
              <a:ext cx="119875" cy="407675"/>
            </a:xfrm>
            <a:custGeom>
              <a:avLst/>
              <a:gdLst/>
              <a:ahLst/>
              <a:cxnLst/>
              <a:rect l="l" t="t" r="r" b="b"/>
              <a:pathLst>
                <a:path w="4795" h="16307" extrusionOk="0">
                  <a:moveTo>
                    <a:pt x="4683" y="0"/>
                  </a:moveTo>
                  <a:cubicBezTo>
                    <a:pt x="4672" y="0"/>
                    <a:pt x="4660" y="3"/>
                    <a:pt x="4649" y="9"/>
                  </a:cubicBezTo>
                  <a:lnTo>
                    <a:pt x="42" y="2384"/>
                  </a:lnTo>
                  <a:lnTo>
                    <a:pt x="1" y="2406"/>
                  </a:lnTo>
                  <a:lnTo>
                    <a:pt x="1" y="16307"/>
                  </a:lnTo>
                  <a:lnTo>
                    <a:pt x="4711" y="14462"/>
                  </a:lnTo>
                  <a:cubicBezTo>
                    <a:pt x="4794" y="14430"/>
                    <a:pt x="4760" y="14316"/>
                    <a:pt x="4686" y="14316"/>
                  </a:cubicBezTo>
                  <a:cubicBezTo>
                    <a:pt x="4677" y="14316"/>
                    <a:pt x="4666" y="14318"/>
                    <a:pt x="4656" y="14322"/>
                  </a:cubicBezTo>
                  <a:lnTo>
                    <a:pt x="151" y="16085"/>
                  </a:lnTo>
                  <a:lnTo>
                    <a:pt x="151" y="2498"/>
                  </a:lnTo>
                  <a:lnTo>
                    <a:pt x="4718" y="144"/>
                  </a:lnTo>
                  <a:cubicBezTo>
                    <a:pt x="4755" y="124"/>
                    <a:pt x="4769" y="79"/>
                    <a:pt x="4751" y="42"/>
                  </a:cubicBezTo>
                  <a:cubicBezTo>
                    <a:pt x="4738" y="16"/>
                    <a:pt x="4711" y="0"/>
                    <a:pt x="46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92" name="Google Shape;9592;p35"/>
            <p:cNvSpPr/>
            <p:nvPr/>
          </p:nvSpPr>
          <p:spPr>
            <a:xfrm>
              <a:off x="1720475" y="2467650"/>
              <a:ext cx="123100" cy="386850"/>
            </a:xfrm>
            <a:custGeom>
              <a:avLst/>
              <a:gdLst/>
              <a:ahLst/>
              <a:cxnLst/>
              <a:rect l="l" t="t" r="r" b="b"/>
              <a:pathLst>
                <a:path w="4924" h="15474" extrusionOk="0">
                  <a:moveTo>
                    <a:pt x="4773" y="242"/>
                  </a:moveTo>
                  <a:lnTo>
                    <a:pt x="4773" y="13747"/>
                  </a:lnTo>
                  <a:lnTo>
                    <a:pt x="151" y="15265"/>
                  </a:lnTo>
                  <a:lnTo>
                    <a:pt x="151" y="2525"/>
                  </a:lnTo>
                  <a:lnTo>
                    <a:pt x="4773" y="242"/>
                  </a:lnTo>
                  <a:close/>
                  <a:moveTo>
                    <a:pt x="4924" y="0"/>
                  </a:moveTo>
                  <a:lnTo>
                    <a:pt x="41" y="2410"/>
                  </a:lnTo>
                  <a:lnTo>
                    <a:pt x="0" y="2430"/>
                  </a:lnTo>
                  <a:lnTo>
                    <a:pt x="0" y="15474"/>
                  </a:lnTo>
                  <a:lnTo>
                    <a:pt x="4872" y="13872"/>
                  </a:lnTo>
                  <a:lnTo>
                    <a:pt x="4924" y="13855"/>
                  </a:lnTo>
                  <a:lnTo>
                    <a:pt x="49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93" name="Google Shape;9593;p35"/>
            <p:cNvSpPr/>
            <p:nvPr/>
          </p:nvSpPr>
          <p:spPr>
            <a:xfrm>
              <a:off x="1739075" y="2518525"/>
              <a:ext cx="3775" cy="328975"/>
            </a:xfrm>
            <a:custGeom>
              <a:avLst/>
              <a:gdLst/>
              <a:ahLst/>
              <a:cxnLst/>
              <a:rect l="l" t="t" r="r" b="b"/>
              <a:pathLst>
                <a:path w="151" h="13159" extrusionOk="0">
                  <a:moveTo>
                    <a:pt x="76" y="0"/>
                  </a:moveTo>
                  <a:cubicBezTo>
                    <a:pt x="38" y="0"/>
                    <a:pt x="0" y="25"/>
                    <a:pt x="0" y="75"/>
                  </a:cubicBezTo>
                  <a:lnTo>
                    <a:pt x="0" y="13083"/>
                  </a:lnTo>
                  <a:cubicBezTo>
                    <a:pt x="0" y="13124"/>
                    <a:pt x="33" y="13159"/>
                    <a:pt x="76" y="13159"/>
                  </a:cubicBezTo>
                  <a:cubicBezTo>
                    <a:pt x="117" y="13159"/>
                    <a:pt x="151" y="13124"/>
                    <a:pt x="151" y="13083"/>
                  </a:cubicBezTo>
                  <a:lnTo>
                    <a:pt x="151" y="75"/>
                  </a:lnTo>
                  <a:cubicBezTo>
                    <a:pt x="151" y="25"/>
                    <a:pt x="113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94" name="Google Shape;9594;p35"/>
            <p:cNvSpPr/>
            <p:nvPr/>
          </p:nvSpPr>
          <p:spPr>
            <a:xfrm>
              <a:off x="1888575" y="2446275"/>
              <a:ext cx="4175" cy="350300"/>
            </a:xfrm>
            <a:custGeom>
              <a:avLst/>
              <a:gdLst/>
              <a:ahLst/>
              <a:cxnLst/>
              <a:rect l="l" t="t" r="r" b="b"/>
              <a:pathLst>
                <a:path w="167" h="14012" extrusionOk="0">
                  <a:moveTo>
                    <a:pt x="92" y="0"/>
                  </a:moveTo>
                  <a:cubicBezTo>
                    <a:pt x="49" y="0"/>
                    <a:pt x="16" y="35"/>
                    <a:pt x="16" y="76"/>
                  </a:cubicBezTo>
                  <a:lnTo>
                    <a:pt x="0" y="13936"/>
                  </a:lnTo>
                  <a:cubicBezTo>
                    <a:pt x="0" y="13977"/>
                    <a:pt x="35" y="14011"/>
                    <a:pt x="76" y="14011"/>
                  </a:cubicBezTo>
                  <a:cubicBezTo>
                    <a:pt x="118" y="14011"/>
                    <a:pt x="151" y="13977"/>
                    <a:pt x="151" y="13936"/>
                  </a:cubicBezTo>
                  <a:lnTo>
                    <a:pt x="167" y="76"/>
                  </a:lnTo>
                  <a:cubicBezTo>
                    <a:pt x="167" y="33"/>
                    <a:pt x="133" y="0"/>
                    <a:pt x="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95" name="Google Shape;9595;p35"/>
            <p:cNvSpPr/>
            <p:nvPr/>
          </p:nvSpPr>
          <p:spPr>
            <a:xfrm>
              <a:off x="2118150" y="2264125"/>
              <a:ext cx="159700" cy="440450"/>
            </a:xfrm>
            <a:custGeom>
              <a:avLst/>
              <a:gdLst/>
              <a:ahLst/>
              <a:cxnLst/>
              <a:rect l="l" t="t" r="r" b="b"/>
              <a:pathLst>
                <a:path w="6388" h="17618" extrusionOk="0">
                  <a:moveTo>
                    <a:pt x="5921" y="241"/>
                  </a:moveTo>
                  <a:lnTo>
                    <a:pt x="6234" y="14789"/>
                  </a:lnTo>
                  <a:lnTo>
                    <a:pt x="151" y="17389"/>
                  </a:lnTo>
                  <a:lnTo>
                    <a:pt x="151" y="3107"/>
                  </a:lnTo>
                  <a:lnTo>
                    <a:pt x="5921" y="241"/>
                  </a:lnTo>
                  <a:close/>
                  <a:moveTo>
                    <a:pt x="6066" y="1"/>
                  </a:moveTo>
                  <a:lnTo>
                    <a:pt x="41" y="2994"/>
                  </a:lnTo>
                  <a:lnTo>
                    <a:pt x="0" y="3015"/>
                  </a:lnTo>
                  <a:lnTo>
                    <a:pt x="0" y="17617"/>
                  </a:lnTo>
                  <a:lnTo>
                    <a:pt x="6340" y="14908"/>
                  </a:lnTo>
                  <a:lnTo>
                    <a:pt x="6387" y="14888"/>
                  </a:lnTo>
                  <a:lnTo>
                    <a:pt x="60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96" name="Google Shape;9596;p35"/>
            <p:cNvSpPr/>
            <p:nvPr/>
          </p:nvSpPr>
          <p:spPr>
            <a:xfrm>
              <a:off x="2304250" y="2163650"/>
              <a:ext cx="168150" cy="462350"/>
            </a:xfrm>
            <a:custGeom>
              <a:avLst/>
              <a:gdLst/>
              <a:ahLst/>
              <a:cxnLst/>
              <a:rect l="l" t="t" r="r" b="b"/>
              <a:pathLst>
                <a:path w="6726" h="18494" extrusionOk="0">
                  <a:moveTo>
                    <a:pt x="6615" y="1"/>
                  </a:moveTo>
                  <a:cubicBezTo>
                    <a:pt x="6604" y="1"/>
                    <a:pt x="6592" y="3"/>
                    <a:pt x="6579" y="10"/>
                  </a:cubicBezTo>
                  <a:lnTo>
                    <a:pt x="0" y="3321"/>
                  </a:lnTo>
                  <a:lnTo>
                    <a:pt x="0" y="18493"/>
                  </a:lnTo>
                  <a:lnTo>
                    <a:pt x="6641" y="15927"/>
                  </a:lnTo>
                  <a:cubicBezTo>
                    <a:pt x="6724" y="15896"/>
                    <a:pt x="6691" y="15781"/>
                    <a:pt x="6617" y="15781"/>
                  </a:cubicBezTo>
                  <a:cubicBezTo>
                    <a:pt x="6608" y="15781"/>
                    <a:pt x="6598" y="15783"/>
                    <a:pt x="6587" y="15787"/>
                  </a:cubicBezTo>
                  <a:lnTo>
                    <a:pt x="151" y="18274"/>
                  </a:lnTo>
                  <a:lnTo>
                    <a:pt x="151" y="3415"/>
                  </a:lnTo>
                  <a:lnTo>
                    <a:pt x="6648" y="145"/>
                  </a:lnTo>
                  <a:cubicBezTo>
                    <a:pt x="6725" y="106"/>
                    <a:pt x="6685" y="1"/>
                    <a:pt x="66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97" name="Google Shape;9597;p35"/>
            <p:cNvSpPr/>
            <p:nvPr/>
          </p:nvSpPr>
          <p:spPr>
            <a:xfrm>
              <a:off x="2136250" y="2329775"/>
              <a:ext cx="3775" cy="363775"/>
            </a:xfrm>
            <a:custGeom>
              <a:avLst/>
              <a:gdLst/>
              <a:ahLst/>
              <a:cxnLst/>
              <a:rect l="l" t="t" r="r" b="b"/>
              <a:pathLst>
                <a:path w="151" h="14551" extrusionOk="0">
                  <a:moveTo>
                    <a:pt x="76" y="0"/>
                  </a:moveTo>
                  <a:cubicBezTo>
                    <a:pt x="38" y="0"/>
                    <a:pt x="0" y="25"/>
                    <a:pt x="0" y="76"/>
                  </a:cubicBezTo>
                  <a:lnTo>
                    <a:pt x="0" y="14475"/>
                  </a:lnTo>
                  <a:cubicBezTo>
                    <a:pt x="0" y="14516"/>
                    <a:pt x="33" y="14550"/>
                    <a:pt x="76" y="14550"/>
                  </a:cubicBezTo>
                  <a:cubicBezTo>
                    <a:pt x="117" y="14550"/>
                    <a:pt x="151" y="14516"/>
                    <a:pt x="151" y="14475"/>
                  </a:cubicBezTo>
                  <a:lnTo>
                    <a:pt x="151" y="76"/>
                  </a:lnTo>
                  <a:cubicBezTo>
                    <a:pt x="151" y="25"/>
                    <a:pt x="113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98" name="Google Shape;9598;p35"/>
            <p:cNvSpPr/>
            <p:nvPr/>
          </p:nvSpPr>
          <p:spPr>
            <a:xfrm>
              <a:off x="2324625" y="2235700"/>
              <a:ext cx="3800" cy="380225"/>
            </a:xfrm>
            <a:custGeom>
              <a:avLst/>
              <a:gdLst/>
              <a:ahLst/>
              <a:cxnLst/>
              <a:rect l="l" t="t" r="r" b="b"/>
              <a:pathLst>
                <a:path w="152" h="15209" extrusionOk="0">
                  <a:moveTo>
                    <a:pt x="76" y="0"/>
                  </a:moveTo>
                  <a:cubicBezTo>
                    <a:pt x="38" y="0"/>
                    <a:pt x="1" y="25"/>
                    <a:pt x="1" y="76"/>
                  </a:cubicBezTo>
                  <a:lnTo>
                    <a:pt x="1" y="15133"/>
                  </a:lnTo>
                  <a:cubicBezTo>
                    <a:pt x="1" y="15174"/>
                    <a:pt x="34" y="15207"/>
                    <a:pt x="76" y="15208"/>
                  </a:cubicBezTo>
                  <a:cubicBezTo>
                    <a:pt x="117" y="15207"/>
                    <a:pt x="151" y="15174"/>
                    <a:pt x="151" y="15133"/>
                  </a:cubicBezTo>
                  <a:lnTo>
                    <a:pt x="151" y="76"/>
                  </a:lnTo>
                  <a:cubicBezTo>
                    <a:pt x="151" y="25"/>
                    <a:pt x="114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99" name="Google Shape;9599;p35"/>
            <p:cNvSpPr/>
            <p:nvPr/>
          </p:nvSpPr>
          <p:spPr>
            <a:xfrm>
              <a:off x="2623975" y="2009725"/>
              <a:ext cx="153325" cy="489200"/>
            </a:xfrm>
            <a:custGeom>
              <a:avLst/>
              <a:gdLst/>
              <a:ahLst/>
              <a:cxnLst/>
              <a:rect l="l" t="t" r="r" b="b"/>
              <a:pathLst>
                <a:path w="6133" h="19568" extrusionOk="0">
                  <a:moveTo>
                    <a:pt x="5981" y="249"/>
                  </a:moveTo>
                  <a:lnTo>
                    <a:pt x="5981" y="16855"/>
                  </a:lnTo>
                  <a:lnTo>
                    <a:pt x="151" y="19339"/>
                  </a:lnTo>
                  <a:lnTo>
                    <a:pt x="151" y="3273"/>
                  </a:lnTo>
                  <a:lnTo>
                    <a:pt x="5981" y="249"/>
                  </a:lnTo>
                  <a:close/>
                  <a:moveTo>
                    <a:pt x="6132" y="0"/>
                  </a:moveTo>
                  <a:lnTo>
                    <a:pt x="0" y="3182"/>
                  </a:lnTo>
                  <a:lnTo>
                    <a:pt x="0" y="19567"/>
                  </a:lnTo>
                  <a:lnTo>
                    <a:pt x="6132" y="16954"/>
                  </a:lnTo>
                  <a:lnTo>
                    <a:pt x="6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00" name="Google Shape;9600;p35"/>
            <p:cNvSpPr/>
            <p:nvPr/>
          </p:nvSpPr>
          <p:spPr>
            <a:xfrm>
              <a:off x="2819650" y="1881125"/>
              <a:ext cx="186725" cy="533075"/>
            </a:xfrm>
            <a:custGeom>
              <a:avLst/>
              <a:gdLst/>
              <a:ahLst/>
              <a:cxnLst/>
              <a:rect l="l" t="t" r="r" b="b"/>
              <a:pathLst>
                <a:path w="7469" h="21323" extrusionOk="0">
                  <a:moveTo>
                    <a:pt x="7318" y="257"/>
                  </a:moveTo>
                  <a:lnTo>
                    <a:pt x="7318" y="17852"/>
                  </a:lnTo>
                  <a:lnTo>
                    <a:pt x="151" y="21088"/>
                  </a:lnTo>
                  <a:lnTo>
                    <a:pt x="151" y="4262"/>
                  </a:lnTo>
                  <a:lnTo>
                    <a:pt x="7318" y="257"/>
                  </a:lnTo>
                  <a:close/>
                  <a:moveTo>
                    <a:pt x="7468" y="1"/>
                  </a:moveTo>
                  <a:lnTo>
                    <a:pt x="0" y="4173"/>
                  </a:lnTo>
                  <a:lnTo>
                    <a:pt x="0" y="21322"/>
                  </a:lnTo>
                  <a:lnTo>
                    <a:pt x="7423" y="17970"/>
                  </a:lnTo>
                  <a:lnTo>
                    <a:pt x="7468" y="17950"/>
                  </a:lnTo>
                  <a:lnTo>
                    <a:pt x="74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01" name="Google Shape;9601;p35"/>
            <p:cNvSpPr/>
            <p:nvPr/>
          </p:nvSpPr>
          <p:spPr>
            <a:xfrm>
              <a:off x="2642100" y="2079125"/>
              <a:ext cx="3800" cy="414075"/>
            </a:xfrm>
            <a:custGeom>
              <a:avLst/>
              <a:gdLst/>
              <a:ahLst/>
              <a:cxnLst/>
              <a:rect l="l" t="t" r="r" b="b"/>
              <a:pathLst>
                <a:path w="152" h="16563" extrusionOk="0">
                  <a:moveTo>
                    <a:pt x="76" y="0"/>
                  </a:moveTo>
                  <a:cubicBezTo>
                    <a:pt x="38" y="0"/>
                    <a:pt x="0" y="25"/>
                    <a:pt x="0" y="76"/>
                  </a:cubicBezTo>
                  <a:lnTo>
                    <a:pt x="0" y="16489"/>
                  </a:lnTo>
                  <a:cubicBezTo>
                    <a:pt x="0" y="16530"/>
                    <a:pt x="33" y="16563"/>
                    <a:pt x="74" y="16563"/>
                  </a:cubicBezTo>
                  <a:cubicBezTo>
                    <a:pt x="117" y="16563"/>
                    <a:pt x="150" y="16530"/>
                    <a:pt x="151" y="16489"/>
                  </a:cubicBezTo>
                  <a:lnTo>
                    <a:pt x="151" y="76"/>
                  </a:lnTo>
                  <a:cubicBezTo>
                    <a:pt x="151" y="25"/>
                    <a:pt x="113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02" name="Google Shape;9602;p35"/>
            <p:cNvSpPr/>
            <p:nvPr/>
          </p:nvSpPr>
          <p:spPr>
            <a:xfrm>
              <a:off x="2835600" y="1975725"/>
              <a:ext cx="3775" cy="428150"/>
            </a:xfrm>
            <a:custGeom>
              <a:avLst/>
              <a:gdLst/>
              <a:ahLst/>
              <a:cxnLst/>
              <a:rect l="l" t="t" r="r" b="b"/>
              <a:pathLst>
                <a:path w="151" h="17126" extrusionOk="0">
                  <a:moveTo>
                    <a:pt x="76" y="1"/>
                  </a:moveTo>
                  <a:cubicBezTo>
                    <a:pt x="38" y="1"/>
                    <a:pt x="0" y="26"/>
                    <a:pt x="0" y="76"/>
                  </a:cubicBezTo>
                  <a:lnTo>
                    <a:pt x="0" y="17051"/>
                  </a:lnTo>
                  <a:cubicBezTo>
                    <a:pt x="0" y="17091"/>
                    <a:pt x="33" y="17126"/>
                    <a:pt x="76" y="17126"/>
                  </a:cubicBezTo>
                  <a:cubicBezTo>
                    <a:pt x="117" y="17126"/>
                    <a:pt x="150" y="17091"/>
                    <a:pt x="150" y="17051"/>
                  </a:cubicBezTo>
                  <a:lnTo>
                    <a:pt x="150" y="76"/>
                  </a:lnTo>
                  <a:cubicBezTo>
                    <a:pt x="150" y="26"/>
                    <a:pt x="113" y="1"/>
                    <a:pt x="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03" name="Google Shape;9603;p35"/>
            <p:cNvSpPr/>
            <p:nvPr/>
          </p:nvSpPr>
          <p:spPr>
            <a:xfrm>
              <a:off x="1472325" y="3098050"/>
              <a:ext cx="118025" cy="358525"/>
            </a:xfrm>
            <a:custGeom>
              <a:avLst/>
              <a:gdLst/>
              <a:ahLst/>
              <a:cxnLst/>
              <a:rect l="l" t="t" r="r" b="b"/>
              <a:pathLst>
                <a:path w="4721" h="14341" extrusionOk="0">
                  <a:moveTo>
                    <a:pt x="4613" y="0"/>
                  </a:moveTo>
                  <a:cubicBezTo>
                    <a:pt x="4604" y="0"/>
                    <a:pt x="4595" y="2"/>
                    <a:pt x="4586" y="5"/>
                  </a:cubicBezTo>
                  <a:lnTo>
                    <a:pt x="1" y="1553"/>
                  </a:lnTo>
                  <a:lnTo>
                    <a:pt x="1" y="14341"/>
                  </a:lnTo>
                  <a:lnTo>
                    <a:pt x="4624" y="13411"/>
                  </a:lnTo>
                  <a:cubicBezTo>
                    <a:pt x="4665" y="13403"/>
                    <a:pt x="4692" y="13363"/>
                    <a:pt x="4684" y="13322"/>
                  </a:cubicBezTo>
                  <a:cubicBezTo>
                    <a:pt x="4677" y="13286"/>
                    <a:pt x="4646" y="13261"/>
                    <a:pt x="4611" y="13261"/>
                  </a:cubicBezTo>
                  <a:cubicBezTo>
                    <a:pt x="4606" y="13261"/>
                    <a:pt x="4600" y="13261"/>
                    <a:pt x="4595" y="13263"/>
                  </a:cubicBezTo>
                  <a:lnTo>
                    <a:pt x="152" y="14157"/>
                  </a:lnTo>
                  <a:lnTo>
                    <a:pt x="152" y="1662"/>
                  </a:lnTo>
                  <a:lnTo>
                    <a:pt x="4635" y="148"/>
                  </a:lnTo>
                  <a:cubicBezTo>
                    <a:pt x="4720" y="119"/>
                    <a:pt x="4689" y="0"/>
                    <a:pt x="46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04" name="Google Shape;9604;p35"/>
            <p:cNvSpPr/>
            <p:nvPr/>
          </p:nvSpPr>
          <p:spPr>
            <a:xfrm>
              <a:off x="1275075" y="3151250"/>
              <a:ext cx="130000" cy="341000"/>
            </a:xfrm>
            <a:custGeom>
              <a:avLst/>
              <a:gdLst/>
              <a:ahLst/>
              <a:cxnLst/>
              <a:rect l="l" t="t" r="r" b="b"/>
              <a:pathLst>
                <a:path w="5200" h="13640" extrusionOk="0">
                  <a:moveTo>
                    <a:pt x="5048" y="192"/>
                  </a:moveTo>
                  <a:lnTo>
                    <a:pt x="5048" y="12588"/>
                  </a:lnTo>
                  <a:lnTo>
                    <a:pt x="151" y="13459"/>
                  </a:lnTo>
                  <a:lnTo>
                    <a:pt x="151" y="1391"/>
                  </a:lnTo>
                  <a:lnTo>
                    <a:pt x="5048" y="192"/>
                  </a:lnTo>
                  <a:close/>
                  <a:moveTo>
                    <a:pt x="5200" y="0"/>
                  </a:moveTo>
                  <a:lnTo>
                    <a:pt x="57" y="1259"/>
                  </a:lnTo>
                  <a:lnTo>
                    <a:pt x="0" y="1274"/>
                  </a:lnTo>
                  <a:lnTo>
                    <a:pt x="0" y="13640"/>
                  </a:lnTo>
                  <a:lnTo>
                    <a:pt x="5200" y="12715"/>
                  </a:lnTo>
                  <a:lnTo>
                    <a:pt x="52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05" name="Google Shape;9605;p35"/>
            <p:cNvSpPr/>
            <p:nvPr/>
          </p:nvSpPr>
          <p:spPr>
            <a:xfrm>
              <a:off x="1297375" y="3177200"/>
              <a:ext cx="3775" cy="311500"/>
            </a:xfrm>
            <a:custGeom>
              <a:avLst/>
              <a:gdLst/>
              <a:ahLst/>
              <a:cxnLst/>
              <a:rect l="l" t="t" r="r" b="b"/>
              <a:pathLst>
                <a:path w="151" h="12460" extrusionOk="0">
                  <a:moveTo>
                    <a:pt x="75" y="1"/>
                  </a:moveTo>
                  <a:cubicBezTo>
                    <a:pt x="38" y="1"/>
                    <a:pt x="0" y="26"/>
                    <a:pt x="0" y="76"/>
                  </a:cubicBezTo>
                  <a:lnTo>
                    <a:pt x="0" y="12382"/>
                  </a:lnTo>
                  <a:cubicBezTo>
                    <a:pt x="0" y="12425"/>
                    <a:pt x="35" y="12459"/>
                    <a:pt x="75" y="12459"/>
                  </a:cubicBezTo>
                  <a:cubicBezTo>
                    <a:pt x="116" y="12459"/>
                    <a:pt x="151" y="12425"/>
                    <a:pt x="151" y="12384"/>
                  </a:cubicBezTo>
                  <a:lnTo>
                    <a:pt x="151" y="76"/>
                  </a:lnTo>
                  <a:cubicBezTo>
                    <a:pt x="151" y="26"/>
                    <a:pt x="113" y="1"/>
                    <a:pt x="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06" name="Google Shape;9606;p35"/>
            <p:cNvSpPr/>
            <p:nvPr/>
          </p:nvSpPr>
          <p:spPr>
            <a:xfrm>
              <a:off x="1866800" y="2974200"/>
              <a:ext cx="119850" cy="389300"/>
            </a:xfrm>
            <a:custGeom>
              <a:avLst/>
              <a:gdLst/>
              <a:ahLst/>
              <a:cxnLst/>
              <a:rect l="l" t="t" r="r" b="b"/>
              <a:pathLst>
                <a:path w="4794" h="15572" extrusionOk="0">
                  <a:moveTo>
                    <a:pt x="4686" y="0"/>
                  </a:moveTo>
                  <a:cubicBezTo>
                    <a:pt x="4677" y="0"/>
                    <a:pt x="4668" y="2"/>
                    <a:pt x="4658" y="5"/>
                  </a:cubicBezTo>
                  <a:lnTo>
                    <a:pt x="1" y="1679"/>
                  </a:lnTo>
                  <a:lnTo>
                    <a:pt x="1" y="15571"/>
                  </a:lnTo>
                  <a:lnTo>
                    <a:pt x="4700" y="14467"/>
                  </a:lnTo>
                  <a:cubicBezTo>
                    <a:pt x="4787" y="14442"/>
                    <a:pt x="4765" y="14318"/>
                    <a:pt x="4683" y="14318"/>
                  </a:cubicBezTo>
                  <a:cubicBezTo>
                    <a:pt x="4678" y="14318"/>
                    <a:pt x="4672" y="14319"/>
                    <a:pt x="4666" y="14320"/>
                  </a:cubicBezTo>
                  <a:lnTo>
                    <a:pt x="151" y="15381"/>
                  </a:lnTo>
                  <a:lnTo>
                    <a:pt x="151" y="1785"/>
                  </a:lnTo>
                  <a:lnTo>
                    <a:pt x="4710" y="148"/>
                  </a:lnTo>
                  <a:cubicBezTo>
                    <a:pt x="4794" y="117"/>
                    <a:pt x="4762" y="0"/>
                    <a:pt x="46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07" name="Google Shape;9607;p35"/>
            <p:cNvSpPr/>
            <p:nvPr/>
          </p:nvSpPr>
          <p:spPr>
            <a:xfrm>
              <a:off x="1720475" y="3021725"/>
              <a:ext cx="123075" cy="367450"/>
            </a:xfrm>
            <a:custGeom>
              <a:avLst/>
              <a:gdLst/>
              <a:ahLst/>
              <a:cxnLst/>
              <a:rect l="l" t="t" r="r" b="b"/>
              <a:pathLst>
                <a:path w="4923" h="14698" extrusionOk="0">
                  <a:moveTo>
                    <a:pt x="4773" y="211"/>
                  </a:moveTo>
                  <a:lnTo>
                    <a:pt x="4773" y="13722"/>
                  </a:lnTo>
                  <a:lnTo>
                    <a:pt x="151" y="14517"/>
                  </a:lnTo>
                  <a:lnTo>
                    <a:pt x="151" y="1770"/>
                  </a:lnTo>
                  <a:lnTo>
                    <a:pt x="4773" y="211"/>
                  </a:lnTo>
                  <a:close/>
                  <a:moveTo>
                    <a:pt x="4922" y="0"/>
                  </a:moveTo>
                  <a:lnTo>
                    <a:pt x="0" y="1661"/>
                  </a:lnTo>
                  <a:lnTo>
                    <a:pt x="0" y="14697"/>
                  </a:lnTo>
                  <a:lnTo>
                    <a:pt x="4922" y="13849"/>
                  </a:lnTo>
                  <a:lnTo>
                    <a:pt x="49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08" name="Google Shape;9608;p35"/>
            <p:cNvSpPr/>
            <p:nvPr/>
          </p:nvSpPr>
          <p:spPr>
            <a:xfrm>
              <a:off x="1739075" y="3056450"/>
              <a:ext cx="3775" cy="329025"/>
            </a:xfrm>
            <a:custGeom>
              <a:avLst/>
              <a:gdLst/>
              <a:ahLst/>
              <a:cxnLst/>
              <a:rect l="l" t="t" r="r" b="b"/>
              <a:pathLst>
                <a:path w="151" h="13161" extrusionOk="0">
                  <a:moveTo>
                    <a:pt x="76" y="0"/>
                  </a:moveTo>
                  <a:cubicBezTo>
                    <a:pt x="38" y="0"/>
                    <a:pt x="0" y="25"/>
                    <a:pt x="0" y="75"/>
                  </a:cubicBezTo>
                  <a:lnTo>
                    <a:pt x="0" y="13083"/>
                  </a:lnTo>
                  <a:cubicBezTo>
                    <a:pt x="0" y="13126"/>
                    <a:pt x="33" y="13160"/>
                    <a:pt x="76" y="13160"/>
                  </a:cubicBezTo>
                  <a:cubicBezTo>
                    <a:pt x="117" y="13160"/>
                    <a:pt x="151" y="13126"/>
                    <a:pt x="151" y="13085"/>
                  </a:cubicBezTo>
                  <a:lnTo>
                    <a:pt x="151" y="75"/>
                  </a:lnTo>
                  <a:cubicBezTo>
                    <a:pt x="151" y="25"/>
                    <a:pt x="113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09" name="Google Shape;9609;p35"/>
            <p:cNvSpPr/>
            <p:nvPr/>
          </p:nvSpPr>
          <p:spPr>
            <a:xfrm>
              <a:off x="1888575" y="3007650"/>
              <a:ext cx="4175" cy="350225"/>
            </a:xfrm>
            <a:custGeom>
              <a:avLst/>
              <a:gdLst/>
              <a:ahLst/>
              <a:cxnLst/>
              <a:rect l="l" t="t" r="r" b="b"/>
              <a:pathLst>
                <a:path w="167" h="14009" extrusionOk="0">
                  <a:moveTo>
                    <a:pt x="92" y="1"/>
                  </a:moveTo>
                  <a:cubicBezTo>
                    <a:pt x="49" y="1"/>
                    <a:pt x="16" y="35"/>
                    <a:pt x="16" y="76"/>
                  </a:cubicBezTo>
                  <a:lnTo>
                    <a:pt x="0" y="13933"/>
                  </a:lnTo>
                  <a:cubicBezTo>
                    <a:pt x="0" y="13974"/>
                    <a:pt x="35" y="14009"/>
                    <a:pt x="76" y="14009"/>
                  </a:cubicBezTo>
                  <a:cubicBezTo>
                    <a:pt x="118" y="14009"/>
                    <a:pt x="151" y="13974"/>
                    <a:pt x="151" y="13933"/>
                  </a:cubicBezTo>
                  <a:lnTo>
                    <a:pt x="167" y="76"/>
                  </a:lnTo>
                  <a:cubicBezTo>
                    <a:pt x="167" y="35"/>
                    <a:pt x="133" y="1"/>
                    <a:pt x="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10" name="Google Shape;9610;p35"/>
            <p:cNvSpPr/>
            <p:nvPr/>
          </p:nvSpPr>
          <p:spPr>
            <a:xfrm>
              <a:off x="2118150" y="2884875"/>
              <a:ext cx="159700" cy="416525"/>
            </a:xfrm>
            <a:custGeom>
              <a:avLst/>
              <a:gdLst/>
              <a:ahLst/>
              <a:cxnLst/>
              <a:rect l="l" t="t" r="r" b="b"/>
              <a:pathLst>
                <a:path w="6388" h="16661" extrusionOk="0">
                  <a:moveTo>
                    <a:pt x="5921" y="209"/>
                  </a:moveTo>
                  <a:lnTo>
                    <a:pt x="6234" y="14815"/>
                  </a:lnTo>
                  <a:lnTo>
                    <a:pt x="151" y="16462"/>
                  </a:lnTo>
                  <a:lnTo>
                    <a:pt x="151" y="2174"/>
                  </a:lnTo>
                  <a:lnTo>
                    <a:pt x="5921" y="209"/>
                  </a:lnTo>
                  <a:close/>
                  <a:moveTo>
                    <a:pt x="6066" y="0"/>
                  </a:moveTo>
                  <a:lnTo>
                    <a:pt x="52" y="2048"/>
                  </a:lnTo>
                  <a:lnTo>
                    <a:pt x="0" y="2066"/>
                  </a:lnTo>
                  <a:lnTo>
                    <a:pt x="0" y="16660"/>
                  </a:lnTo>
                  <a:lnTo>
                    <a:pt x="6387" y="14928"/>
                  </a:lnTo>
                  <a:lnTo>
                    <a:pt x="60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11" name="Google Shape;9611;p35"/>
            <p:cNvSpPr/>
            <p:nvPr/>
          </p:nvSpPr>
          <p:spPr>
            <a:xfrm>
              <a:off x="2304250" y="2815550"/>
              <a:ext cx="168025" cy="436400"/>
            </a:xfrm>
            <a:custGeom>
              <a:avLst/>
              <a:gdLst/>
              <a:ahLst/>
              <a:cxnLst/>
              <a:rect l="l" t="t" r="r" b="b"/>
              <a:pathLst>
                <a:path w="6721" h="17456" extrusionOk="0">
                  <a:moveTo>
                    <a:pt x="6615" y="1"/>
                  </a:moveTo>
                  <a:cubicBezTo>
                    <a:pt x="6607" y="1"/>
                    <a:pt x="6599" y="2"/>
                    <a:pt x="6590" y="5"/>
                  </a:cubicBezTo>
                  <a:lnTo>
                    <a:pt x="0" y="2291"/>
                  </a:lnTo>
                  <a:lnTo>
                    <a:pt x="0" y="17455"/>
                  </a:lnTo>
                  <a:lnTo>
                    <a:pt x="6631" y="15929"/>
                  </a:lnTo>
                  <a:cubicBezTo>
                    <a:pt x="6671" y="15920"/>
                    <a:pt x="6697" y="15879"/>
                    <a:pt x="6687" y="15838"/>
                  </a:cubicBezTo>
                  <a:cubicBezTo>
                    <a:pt x="6680" y="15804"/>
                    <a:pt x="6649" y="15780"/>
                    <a:pt x="6616" y="15780"/>
                  </a:cubicBezTo>
                  <a:cubicBezTo>
                    <a:pt x="6610" y="15780"/>
                    <a:pt x="6604" y="15781"/>
                    <a:pt x="6598" y="15783"/>
                  </a:cubicBezTo>
                  <a:lnTo>
                    <a:pt x="151" y="17265"/>
                  </a:lnTo>
                  <a:lnTo>
                    <a:pt x="151" y="2398"/>
                  </a:lnTo>
                  <a:lnTo>
                    <a:pt x="6638" y="148"/>
                  </a:lnTo>
                  <a:cubicBezTo>
                    <a:pt x="6721" y="116"/>
                    <a:pt x="6690" y="1"/>
                    <a:pt x="66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12" name="Google Shape;9612;p35"/>
            <p:cNvSpPr/>
            <p:nvPr/>
          </p:nvSpPr>
          <p:spPr>
            <a:xfrm>
              <a:off x="2136250" y="2929800"/>
              <a:ext cx="3775" cy="363775"/>
            </a:xfrm>
            <a:custGeom>
              <a:avLst/>
              <a:gdLst/>
              <a:ahLst/>
              <a:cxnLst/>
              <a:rect l="l" t="t" r="r" b="b"/>
              <a:pathLst>
                <a:path w="151" h="14551" extrusionOk="0">
                  <a:moveTo>
                    <a:pt x="76" y="0"/>
                  </a:moveTo>
                  <a:cubicBezTo>
                    <a:pt x="38" y="0"/>
                    <a:pt x="0" y="25"/>
                    <a:pt x="0" y="76"/>
                  </a:cubicBezTo>
                  <a:lnTo>
                    <a:pt x="0" y="14475"/>
                  </a:lnTo>
                  <a:cubicBezTo>
                    <a:pt x="0" y="14517"/>
                    <a:pt x="33" y="14550"/>
                    <a:pt x="76" y="14550"/>
                  </a:cubicBezTo>
                  <a:cubicBezTo>
                    <a:pt x="117" y="14550"/>
                    <a:pt x="151" y="14517"/>
                    <a:pt x="151" y="14475"/>
                  </a:cubicBezTo>
                  <a:lnTo>
                    <a:pt x="151" y="76"/>
                  </a:lnTo>
                  <a:cubicBezTo>
                    <a:pt x="151" y="25"/>
                    <a:pt x="113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13" name="Google Shape;9613;p35"/>
            <p:cNvSpPr/>
            <p:nvPr/>
          </p:nvSpPr>
          <p:spPr>
            <a:xfrm>
              <a:off x="2324625" y="2865175"/>
              <a:ext cx="3800" cy="380225"/>
            </a:xfrm>
            <a:custGeom>
              <a:avLst/>
              <a:gdLst/>
              <a:ahLst/>
              <a:cxnLst/>
              <a:rect l="l" t="t" r="r" b="b"/>
              <a:pathLst>
                <a:path w="152" h="15209" extrusionOk="0">
                  <a:moveTo>
                    <a:pt x="76" y="1"/>
                  </a:moveTo>
                  <a:cubicBezTo>
                    <a:pt x="38" y="1"/>
                    <a:pt x="1" y="26"/>
                    <a:pt x="1" y="76"/>
                  </a:cubicBezTo>
                  <a:lnTo>
                    <a:pt x="1" y="15134"/>
                  </a:lnTo>
                  <a:cubicBezTo>
                    <a:pt x="1" y="15174"/>
                    <a:pt x="34" y="15209"/>
                    <a:pt x="76" y="15209"/>
                  </a:cubicBezTo>
                  <a:cubicBezTo>
                    <a:pt x="117" y="15209"/>
                    <a:pt x="151" y="15174"/>
                    <a:pt x="151" y="15134"/>
                  </a:cubicBezTo>
                  <a:lnTo>
                    <a:pt x="151" y="76"/>
                  </a:lnTo>
                  <a:cubicBezTo>
                    <a:pt x="151" y="26"/>
                    <a:pt x="114" y="1"/>
                    <a:pt x="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14" name="Google Shape;9614;p35"/>
            <p:cNvSpPr/>
            <p:nvPr/>
          </p:nvSpPr>
          <p:spPr>
            <a:xfrm>
              <a:off x="2623975" y="2709825"/>
              <a:ext cx="153325" cy="465000"/>
            </a:xfrm>
            <a:custGeom>
              <a:avLst/>
              <a:gdLst/>
              <a:ahLst/>
              <a:cxnLst/>
              <a:rect l="l" t="t" r="r" b="b"/>
              <a:pathLst>
                <a:path w="6133" h="18600" extrusionOk="0">
                  <a:moveTo>
                    <a:pt x="5981" y="215"/>
                  </a:moveTo>
                  <a:lnTo>
                    <a:pt x="5981" y="16830"/>
                  </a:lnTo>
                  <a:lnTo>
                    <a:pt x="151" y="18402"/>
                  </a:lnTo>
                  <a:lnTo>
                    <a:pt x="151" y="2329"/>
                  </a:lnTo>
                  <a:lnTo>
                    <a:pt x="5981" y="215"/>
                  </a:lnTo>
                  <a:close/>
                  <a:moveTo>
                    <a:pt x="6132" y="1"/>
                  </a:moveTo>
                  <a:lnTo>
                    <a:pt x="0" y="2223"/>
                  </a:lnTo>
                  <a:lnTo>
                    <a:pt x="0" y="18599"/>
                  </a:lnTo>
                  <a:lnTo>
                    <a:pt x="6132" y="16946"/>
                  </a:lnTo>
                  <a:lnTo>
                    <a:pt x="61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15" name="Google Shape;9615;p35"/>
            <p:cNvSpPr/>
            <p:nvPr/>
          </p:nvSpPr>
          <p:spPr>
            <a:xfrm>
              <a:off x="2819650" y="2617050"/>
              <a:ext cx="186725" cy="503650"/>
            </a:xfrm>
            <a:custGeom>
              <a:avLst/>
              <a:gdLst/>
              <a:ahLst/>
              <a:cxnLst/>
              <a:rect l="l" t="t" r="r" b="b"/>
              <a:pathLst>
                <a:path w="7469" h="20146" extrusionOk="0">
                  <a:moveTo>
                    <a:pt x="7318" y="224"/>
                  </a:moveTo>
                  <a:lnTo>
                    <a:pt x="7318" y="17830"/>
                  </a:lnTo>
                  <a:lnTo>
                    <a:pt x="151" y="19944"/>
                  </a:lnTo>
                  <a:lnTo>
                    <a:pt x="151" y="3107"/>
                  </a:lnTo>
                  <a:lnTo>
                    <a:pt x="7318" y="224"/>
                  </a:lnTo>
                  <a:close/>
                  <a:moveTo>
                    <a:pt x="7468" y="0"/>
                  </a:moveTo>
                  <a:lnTo>
                    <a:pt x="47" y="2986"/>
                  </a:lnTo>
                  <a:lnTo>
                    <a:pt x="0" y="3005"/>
                  </a:lnTo>
                  <a:lnTo>
                    <a:pt x="0" y="20146"/>
                  </a:lnTo>
                  <a:lnTo>
                    <a:pt x="7414" y="17958"/>
                  </a:lnTo>
                  <a:lnTo>
                    <a:pt x="7468" y="17942"/>
                  </a:lnTo>
                  <a:lnTo>
                    <a:pt x="74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16" name="Google Shape;9616;p35"/>
            <p:cNvSpPr/>
            <p:nvPr/>
          </p:nvSpPr>
          <p:spPr>
            <a:xfrm>
              <a:off x="2642075" y="2758250"/>
              <a:ext cx="3775" cy="414100"/>
            </a:xfrm>
            <a:custGeom>
              <a:avLst/>
              <a:gdLst/>
              <a:ahLst/>
              <a:cxnLst/>
              <a:rect l="l" t="t" r="r" b="b"/>
              <a:pathLst>
                <a:path w="151" h="16564" extrusionOk="0">
                  <a:moveTo>
                    <a:pt x="75" y="1"/>
                  </a:moveTo>
                  <a:cubicBezTo>
                    <a:pt x="38" y="1"/>
                    <a:pt x="0" y="26"/>
                    <a:pt x="0" y="76"/>
                  </a:cubicBezTo>
                  <a:lnTo>
                    <a:pt x="0" y="16488"/>
                  </a:lnTo>
                  <a:cubicBezTo>
                    <a:pt x="0" y="16529"/>
                    <a:pt x="34" y="16563"/>
                    <a:pt x="75" y="16563"/>
                  </a:cubicBezTo>
                  <a:cubicBezTo>
                    <a:pt x="118" y="16563"/>
                    <a:pt x="151" y="16529"/>
                    <a:pt x="151" y="16488"/>
                  </a:cubicBezTo>
                  <a:lnTo>
                    <a:pt x="151" y="76"/>
                  </a:lnTo>
                  <a:cubicBezTo>
                    <a:pt x="151" y="26"/>
                    <a:pt x="113" y="1"/>
                    <a:pt x="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17" name="Google Shape;9617;p35"/>
            <p:cNvSpPr/>
            <p:nvPr/>
          </p:nvSpPr>
          <p:spPr>
            <a:xfrm>
              <a:off x="2835600" y="2685150"/>
              <a:ext cx="3775" cy="428125"/>
            </a:xfrm>
            <a:custGeom>
              <a:avLst/>
              <a:gdLst/>
              <a:ahLst/>
              <a:cxnLst/>
              <a:rect l="l" t="t" r="r" b="b"/>
              <a:pathLst>
                <a:path w="151" h="17125" extrusionOk="0">
                  <a:moveTo>
                    <a:pt x="76" y="1"/>
                  </a:moveTo>
                  <a:cubicBezTo>
                    <a:pt x="38" y="1"/>
                    <a:pt x="0" y="26"/>
                    <a:pt x="0" y="76"/>
                  </a:cubicBezTo>
                  <a:lnTo>
                    <a:pt x="0" y="17049"/>
                  </a:lnTo>
                  <a:cubicBezTo>
                    <a:pt x="0" y="17090"/>
                    <a:pt x="33" y="17125"/>
                    <a:pt x="76" y="17125"/>
                  </a:cubicBezTo>
                  <a:cubicBezTo>
                    <a:pt x="117" y="17125"/>
                    <a:pt x="150" y="17090"/>
                    <a:pt x="150" y="17049"/>
                  </a:cubicBezTo>
                  <a:lnTo>
                    <a:pt x="150" y="76"/>
                  </a:lnTo>
                  <a:cubicBezTo>
                    <a:pt x="150" y="26"/>
                    <a:pt x="113" y="1"/>
                    <a:pt x="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18" name="Google Shape;9618;p35"/>
            <p:cNvSpPr/>
            <p:nvPr/>
          </p:nvSpPr>
          <p:spPr>
            <a:xfrm>
              <a:off x="1472325" y="3563175"/>
              <a:ext cx="117425" cy="356175"/>
            </a:xfrm>
            <a:custGeom>
              <a:avLst/>
              <a:gdLst/>
              <a:ahLst/>
              <a:cxnLst/>
              <a:rect l="l" t="t" r="r" b="b"/>
              <a:pathLst>
                <a:path w="4697" h="14247" extrusionOk="0">
                  <a:moveTo>
                    <a:pt x="4613" y="0"/>
                  </a:moveTo>
                  <a:cubicBezTo>
                    <a:pt x="4605" y="0"/>
                    <a:pt x="4596" y="2"/>
                    <a:pt x="4587" y="5"/>
                  </a:cubicBezTo>
                  <a:lnTo>
                    <a:pt x="54" y="1444"/>
                  </a:lnTo>
                  <a:lnTo>
                    <a:pt x="1" y="1461"/>
                  </a:lnTo>
                  <a:lnTo>
                    <a:pt x="1" y="14247"/>
                  </a:lnTo>
                  <a:lnTo>
                    <a:pt x="4623" y="13411"/>
                  </a:lnTo>
                  <a:cubicBezTo>
                    <a:pt x="4666" y="13405"/>
                    <a:pt x="4695" y="13364"/>
                    <a:pt x="4688" y="13322"/>
                  </a:cubicBezTo>
                  <a:cubicBezTo>
                    <a:pt x="4682" y="13284"/>
                    <a:pt x="4649" y="13259"/>
                    <a:pt x="4613" y="13259"/>
                  </a:cubicBezTo>
                  <a:cubicBezTo>
                    <a:pt x="4608" y="13259"/>
                    <a:pt x="4602" y="13260"/>
                    <a:pt x="4596" y="13261"/>
                  </a:cubicBezTo>
                  <a:lnTo>
                    <a:pt x="152" y="14066"/>
                  </a:lnTo>
                  <a:lnTo>
                    <a:pt x="152" y="1571"/>
                  </a:lnTo>
                  <a:lnTo>
                    <a:pt x="4633" y="148"/>
                  </a:lnTo>
                  <a:cubicBezTo>
                    <a:pt x="4674" y="136"/>
                    <a:pt x="4697" y="93"/>
                    <a:pt x="4685" y="52"/>
                  </a:cubicBezTo>
                  <a:cubicBezTo>
                    <a:pt x="4675" y="20"/>
                    <a:pt x="4645" y="0"/>
                    <a:pt x="46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19" name="Google Shape;9619;p35"/>
            <p:cNvSpPr/>
            <p:nvPr/>
          </p:nvSpPr>
          <p:spPr>
            <a:xfrm>
              <a:off x="1275075" y="3612675"/>
              <a:ext cx="130000" cy="338375"/>
            </a:xfrm>
            <a:custGeom>
              <a:avLst/>
              <a:gdLst/>
              <a:ahLst/>
              <a:cxnLst/>
              <a:rect l="l" t="t" r="r" b="b"/>
              <a:pathLst>
                <a:path w="5200" h="13535" extrusionOk="0">
                  <a:moveTo>
                    <a:pt x="5048" y="189"/>
                  </a:moveTo>
                  <a:lnTo>
                    <a:pt x="5048" y="12585"/>
                  </a:lnTo>
                  <a:lnTo>
                    <a:pt x="151" y="13357"/>
                  </a:lnTo>
                  <a:lnTo>
                    <a:pt x="151" y="1290"/>
                  </a:lnTo>
                  <a:lnTo>
                    <a:pt x="5048" y="189"/>
                  </a:lnTo>
                  <a:close/>
                  <a:moveTo>
                    <a:pt x="5200" y="0"/>
                  </a:moveTo>
                  <a:lnTo>
                    <a:pt x="0" y="1168"/>
                  </a:lnTo>
                  <a:lnTo>
                    <a:pt x="0" y="13534"/>
                  </a:lnTo>
                  <a:lnTo>
                    <a:pt x="5200" y="12714"/>
                  </a:lnTo>
                  <a:lnTo>
                    <a:pt x="52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20" name="Google Shape;9620;p35"/>
            <p:cNvSpPr/>
            <p:nvPr/>
          </p:nvSpPr>
          <p:spPr>
            <a:xfrm>
              <a:off x="1297375" y="3636475"/>
              <a:ext cx="3775" cy="311500"/>
            </a:xfrm>
            <a:custGeom>
              <a:avLst/>
              <a:gdLst/>
              <a:ahLst/>
              <a:cxnLst/>
              <a:rect l="l" t="t" r="r" b="b"/>
              <a:pathLst>
                <a:path w="151" h="12460" extrusionOk="0">
                  <a:moveTo>
                    <a:pt x="75" y="1"/>
                  </a:moveTo>
                  <a:cubicBezTo>
                    <a:pt x="38" y="1"/>
                    <a:pt x="0" y="26"/>
                    <a:pt x="0" y="76"/>
                  </a:cubicBezTo>
                  <a:lnTo>
                    <a:pt x="0" y="12384"/>
                  </a:lnTo>
                  <a:cubicBezTo>
                    <a:pt x="0" y="12425"/>
                    <a:pt x="33" y="12459"/>
                    <a:pt x="75" y="12459"/>
                  </a:cubicBezTo>
                  <a:cubicBezTo>
                    <a:pt x="118" y="12459"/>
                    <a:pt x="151" y="12425"/>
                    <a:pt x="151" y="12384"/>
                  </a:cubicBezTo>
                  <a:lnTo>
                    <a:pt x="151" y="76"/>
                  </a:lnTo>
                  <a:cubicBezTo>
                    <a:pt x="151" y="26"/>
                    <a:pt x="113" y="1"/>
                    <a:pt x="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21" name="Google Shape;9621;p35"/>
            <p:cNvSpPr/>
            <p:nvPr/>
          </p:nvSpPr>
          <p:spPr>
            <a:xfrm>
              <a:off x="1866800" y="3485700"/>
              <a:ext cx="119850" cy="383125"/>
            </a:xfrm>
            <a:custGeom>
              <a:avLst/>
              <a:gdLst/>
              <a:ahLst/>
              <a:cxnLst/>
              <a:rect l="l" t="t" r="r" b="b"/>
              <a:pathLst>
                <a:path w="4794" h="15325" extrusionOk="0">
                  <a:moveTo>
                    <a:pt x="4687" y="0"/>
                  </a:moveTo>
                  <a:cubicBezTo>
                    <a:pt x="4679" y="0"/>
                    <a:pt x="4671" y="1"/>
                    <a:pt x="4662" y="4"/>
                  </a:cubicBezTo>
                  <a:lnTo>
                    <a:pt x="1" y="1435"/>
                  </a:lnTo>
                  <a:lnTo>
                    <a:pt x="1" y="15324"/>
                  </a:lnTo>
                  <a:lnTo>
                    <a:pt x="4698" y="14467"/>
                  </a:lnTo>
                  <a:cubicBezTo>
                    <a:pt x="4739" y="14459"/>
                    <a:pt x="4765" y="14419"/>
                    <a:pt x="4759" y="14378"/>
                  </a:cubicBezTo>
                  <a:cubicBezTo>
                    <a:pt x="4750" y="14342"/>
                    <a:pt x="4719" y="14317"/>
                    <a:pt x="4683" y="14317"/>
                  </a:cubicBezTo>
                  <a:cubicBezTo>
                    <a:pt x="4678" y="14317"/>
                    <a:pt x="4674" y="14317"/>
                    <a:pt x="4670" y="14318"/>
                  </a:cubicBezTo>
                  <a:lnTo>
                    <a:pt x="151" y="15143"/>
                  </a:lnTo>
                  <a:lnTo>
                    <a:pt x="151" y="1546"/>
                  </a:lnTo>
                  <a:lnTo>
                    <a:pt x="4706" y="148"/>
                  </a:lnTo>
                  <a:cubicBezTo>
                    <a:pt x="4793" y="122"/>
                    <a:pt x="4764" y="0"/>
                    <a:pt x="46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22" name="Google Shape;9622;p35"/>
            <p:cNvSpPr/>
            <p:nvPr/>
          </p:nvSpPr>
          <p:spPr>
            <a:xfrm>
              <a:off x="1720475" y="3525900"/>
              <a:ext cx="123075" cy="360925"/>
            </a:xfrm>
            <a:custGeom>
              <a:avLst/>
              <a:gdLst/>
              <a:ahLst/>
              <a:cxnLst/>
              <a:rect l="l" t="t" r="r" b="b"/>
              <a:pathLst>
                <a:path w="4923" h="14437" extrusionOk="0">
                  <a:moveTo>
                    <a:pt x="4773" y="200"/>
                  </a:moveTo>
                  <a:lnTo>
                    <a:pt x="4773" y="13714"/>
                  </a:lnTo>
                  <a:lnTo>
                    <a:pt x="151" y="14267"/>
                  </a:lnTo>
                  <a:lnTo>
                    <a:pt x="151" y="1517"/>
                  </a:lnTo>
                  <a:lnTo>
                    <a:pt x="4773" y="200"/>
                  </a:lnTo>
                  <a:close/>
                  <a:moveTo>
                    <a:pt x="4922" y="0"/>
                  </a:moveTo>
                  <a:lnTo>
                    <a:pt x="55" y="1387"/>
                  </a:lnTo>
                  <a:lnTo>
                    <a:pt x="0" y="1403"/>
                  </a:lnTo>
                  <a:lnTo>
                    <a:pt x="0" y="14436"/>
                  </a:lnTo>
                  <a:lnTo>
                    <a:pt x="4856" y="13855"/>
                  </a:lnTo>
                  <a:lnTo>
                    <a:pt x="4922" y="13847"/>
                  </a:lnTo>
                  <a:lnTo>
                    <a:pt x="49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23" name="Google Shape;9623;p35"/>
            <p:cNvSpPr/>
            <p:nvPr/>
          </p:nvSpPr>
          <p:spPr>
            <a:xfrm>
              <a:off x="1739075" y="3555225"/>
              <a:ext cx="3775" cy="329000"/>
            </a:xfrm>
            <a:custGeom>
              <a:avLst/>
              <a:gdLst/>
              <a:ahLst/>
              <a:cxnLst/>
              <a:rect l="l" t="t" r="r" b="b"/>
              <a:pathLst>
                <a:path w="151" h="13160" extrusionOk="0">
                  <a:moveTo>
                    <a:pt x="76" y="0"/>
                  </a:moveTo>
                  <a:cubicBezTo>
                    <a:pt x="38" y="0"/>
                    <a:pt x="0" y="26"/>
                    <a:pt x="0" y="76"/>
                  </a:cubicBezTo>
                  <a:lnTo>
                    <a:pt x="0" y="13084"/>
                  </a:lnTo>
                  <a:cubicBezTo>
                    <a:pt x="0" y="13125"/>
                    <a:pt x="33" y="13159"/>
                    <a:pt x="76" y="13159"/>
                  </a:cubicBezTo>
                  <a:cubicBezTo>
                    <a:pt x="117" y="13159"/>
                    <a:pt x="151" y="13125"/>
                    <a:pt x="151" y="13084"/>
                  </a:cubicBezTo>
                  <a:lnTo>
                    <a:pt x="151" y="76"/>
                  </a:lnTo>
                  <a:cubicBezTo>
                    <a:pt x="151" y="26"/>
                    <a:pt x="113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24" name="Google Shape;9624;p35"/>
            <p:cNvSpPr/>
            <p:nvPr/>
          </p:nvSpPr>
          <p:spPr>
            <a:xfrm>
              <a:off x="1888575" y="3514275"/>
              <a:ext cx="4175" cy="350225"/>
            </a:xfrm>
            <a:custGeom>
              <a:avLst/>
              <a:gdLst/>
              <a:ahLst/>
              <a:cxnLst/>
              <a:rect l="l" t="t" r="r" b="b"/>
              <a:pathLst>
                <a:path w="167" h="14009" extrusionOk="0">
                  <a:moveTo>
                    <a:pt x="92" y="0"/>
                  </a:moveTo>
                  <a:cubicBezTo>
                    <a:pt x="49" y="0"/>
                    <a:pt x="16" y="34"/>
                    <a:pt x="16" y="75"/>
                  </a:cubicBezTo>
                  <a:lnTo>
                    <a:pt x="0" y="13933"/>
                  </a:lnTo>
                  <a:cubicBezTo>
                    <a:pt x="0" y="13974"/>
                    <a:pt x="35" y="14008"/>
                    <a:pt x="76" y="14008"/>
                  </a:cubicBezTo>
                  <a:cubicBezTo>
                    <a:pt x="118" y="14008"/>
                    <a:pt x="151" y="13974"/>
                    <a:pt x="151" y="13933"/>
                  </a:cubicBezTo>
                  <a:lnTo>
                    <a:pt x="167" y="75"/>
                  </a:lnTo>
                  <a:cubicBezTo>
                    <a:pt x="167" y="33"/>
                    <a:pt x="133" y="0"/>
                    <a:pt x="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25" name="Google Shape;9625;p35"/>
            <p:cNvSpPr/>
            <p:nvPr/>
          </p:nvSpPr>
          <p:spPr>
            <a:xfrm>
              <a:off x="2118150" y="3431775"/>
              <a:ext cx="159700" cy="401075"/>
            </a:xfrm>
            <a:custGeom>
              <a:avLst/>
              <a:gdLst/>
              <a:ahLst/>
              <a:cxnLst/>
              <a:rect l="l" t="t" r="r" b="b"/>
              <a:pathLst>
                <a:path w="6388" h="16043" extrusionOk="0">
                  <a:moveTo>
                    <a:pt x="5920" y="191"/>
                  </a:moveTo>
                  <a:lnTo>
                    <a:pt x="6234" y="14832"/>
                  </a:lnTo>
                  <a:lnTo>
                    <a:pt x="151" y="15864"/>
                  </a:lnTo>
                  <a:lnTo>
                    <a:pt x="151" y="1570"/>
                  </a:lnTo>
                  <a:lnTo>
                    <a:pt x="5920" y="191"/>
                  </a:lnTo>
                  <a:close/>
                  <a:moveTo>
                    <a:pt x="6066" y="1"/>
                  </a:moveTo>
                  <a:lnTo>
                    <a:pt x="0" y="1452"/>
                  </a:lnTo>
                  <a:lnTo>
                    <a:pt x="0" y="16042"/>
                  </a:lnTo>
                  <a:lnTo>
                    <a:pt x="6324" y="14970"/>
                  </a:lnTo>
                  <a:lnTo>
                    <a:pt x="6387" y="14959"/>
                  </a:lnTo>
                  <a:lnTo>
                    <a:pt x="6068" y="95"/>
                  </a:lnTo>
                  <a:lnTo>
                    <a:pt x="60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26" name="Google Shape;9626;p35"/>
            <p:cNvSpPr/>
            <p:nvPr/>
          </p:nvSpPr>
          <p:spPr>
            <a:xfrm>
              <a:off x="2304250" y="3382675"/>
              <a:ext cx="167425" cy="419625"/>
            </a:xfrm>
            <a:custGeom>
              <a:avLst/>
              <a:gdLst/>
              <a:ahLst/>
              <a:cxnLst/>
              <a:rect l="l" t="t" r="r" b="b"/>
              <a:pathLst>
                <a:path w="6697" h="16785" extrusionOk="0">
                  <a:moveTo>
                    <a:pt x="6613" y="1"/>
                  </a:moveTo>
                  <a:cubicBezTo>
                    <a:pt x="6607" y="1"/>
                    <a:pt x="6602" y="1"/>
                    <a:pt x="6596" y="3"/>
                  </a:cubicBezTo>
                  <a:lnTo>
                    <a:pt x="59" y="1608"/>
                  </a:lnTo>
                  <a:lnTo>
                    <a:pt x="0" y="1623"/>
                  </a:lnTo>
                  <a:lnTo>
                    <a:pt x="0" y="16784"/>
                  </a:lnTo>
                  <a:lnTo>
                    <a:pt x="6624" y="15932"/>
                  </a:lnTo>
                  <a:cubicBezTo>
                    <a:pt x="6665" y="15925"/>
                    <a:pt x="6694" y="15888"/>
                    <a:pt x="6689" y="15848"/>
                  </a:cubicBezTo>
                  <a:cubicBezTo>
                    <a:pt x="6682" y="15809"/>
                    <a:pt x="6649" y="15781"/>
                    <a:pt x="6612" y="15781"/>
                  </a:cubicBezTo>
                  <a:cubicBezTo>
                    <a:pt x="6609" y="15781"/>
                    <a:pt x="6607" y="15781"/>
                    <a:pt x="6604" y="15781"/>
                  </a:cubicBezTo>
                  <a:lnTo>
                    <a:pt x="151" y="16613"/>
                  </a:lnTo>
                  <a:lnTo>
                    <a:pt x="151" y="1742"/>
                  </a:lnTo>
                  <a:lnTo>
                    <a:pt x="6632" y="149"/>
                  </a:lnTo>
                  <a:cubicBezTo>
                    <a:pt x="6671" y="140"/>
                    <a:pt x="6697" y="99"/>
                    <a:pt x="6687" y="58"/>
                  </a:cubicBezTo>
                  <a:cubicBezTo>
                    <a:pt x="6678" y="24"/>
                    <a:pt x="6647" y="1"/>
                    <a:pt x="66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27" name="Google Shape;9627;p35"/>
            <p:cNvSpPr/>
            <p:nvPr/>
          </p:nvSpPr>
          <p:spPr>
            <a:xfrm>
              <a:off x="2136250" y="3463325"/>
              <a:ext cx="3775" cy="363800"/>
            </a:xfrm>
            <a:custGeom>
              <a:avLst/>
              <a:gdLst/>
              <a:ahLst/>
              <a:cxnLst/>
              <a:rect l="l" t="t" r="r" b="b"/>
              <a:pathLst>
                <a:path w="151" h="14552" extrusionOk="0">
                  <a:moveTo>
                    <a:pt x="76" y="1"/>
                  </a:moveTo>
                  <a:cubicBezTo>
                    <a:pt x="38" y="1"/>
                    <a:pt x="0" y="26"/>
                    <a:pt x="0" y="76"/>
                  </a:cubicBezTo>
                  <a:lnTo>
                    <a:pt x="0" y="14475"/>
                  </a:lnTo>
                  <a:cubicBezTo>
                    <a:pt x="0" y="14518"/>
                    <a:pt x="33" y="14551"/>
                    <a:pt x="76" y="14552"/>
                  </a:cubicBezTo>
                  <a:cubicBezTo>
                    <a:pt x="117" y="14551"/>
                    <a:pt x="151" y="14518"/>
                    <a:pt x="151" y="14475"/>
                  </a:cubicBezTo>
                  <a:lnTo>
                    <a:pt x="151" y="76"/>
                  </a:lnTo>
                  <a:cubicBezTo>
                    <a:pt x="151" y="26"/>
                    <a:pt x="113" y="1"/>
                    <a:pt x="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28" name="Google Shape;9628;p35"/>
            <p:cNvSpPr/>
            <p:nvPr/>
          </p:nvSpPr>
          <p:spPr>
            <a:xfrm>
              <a:off x="2324625" y="3417800"/>
              <a:ext cx="3800" cy="380225"/>
            </a:xfrm>
            <a:custGeom>
              <a:avLst/>
              <a:gdLst/>
              <a:ahLst/>
              <a:cxnLst/>
              <a:rect l="l" t="t" r="r" b="b"/>
              <a:pathLst>
                <a:path w="152" h="15209" extrusionOk="0">
                  <a:moveTo>
                    <a:pt x="76" y="1"/>
                  </a:moveTo>
                  <a:cubicBezTo>
                    <a:pt x="38" y="1"/>
                    <a:pt x="1" y="26"/>
                    <a:pt x="1" y="76"/>
                  </a:cubicBezTo>
                  <a:lnTo>
                    <a:pt x="1" y="15134"/>
                  </a:lnTo>
                  <a:cubicBezTo>
                    <a:pt x="1" y="15176"/>
                    <a:pt x="34" y="15209"/>
                    <a:pt x="76" y="15209"/>
                  </a:cubicBezTo>
                  <a:cubicBezTo>
                    <a:pt x="117" y="15209"/>
                    <a:pt x="151" y="15176"/>
                    <a:pt x="151" y="15134"/>
                  </a:cubicBezTo>
                  <a:lnTo>
                    <a:pt x="151" y="76"/>
                  </a:lnTo>
                  <a:cubicBezTo>
                    <a:pt x="151" y="26"/>
                    <a:pt x="114" y="1"/>
                    <a:pt x="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29" name="Google Shape;9629;p35"/>
            <p:cNvSpPr/>
            <p:nvPr/>
          </p:nvSpPr>
          <p:spPr>
            <a:xfrm>
              <a:off x="2623975" y="3308200"/>
              <a:ext cx="153325" cy="449375"/>
            </a:xfrm>
            <a:custGeom>
              <a:avLst/>
              <a:gdLst/>
              <a:ahLst/>
              <a:cxnLst/>
              <a:rect l="l" t="t" r="r" b="b"/>
              <a:pathLst>
                <a:path w="6133" h="17975" extrusionOk="0">
                  <a:moveTo>
                    <a:pt x="5981" y="196"/>
                  </a:moveTo>
                  <a:lnTo>
                    <a:pt x="5981" y="16816"/>
                  </a:lnTo>
                  <a:lnTo>
                    <a:pt x="151" y="17796"/>
                  </a:lnTo>
                  <a:lnTo>
                    <a:pt x="151" y="1719"/>
                  </a:lnTo>
                  <a:lnTo>
                    <a:pt x="5981" y="196"/>
                  </a:lnTo>
                  <a:close/>
                  <a:moveTo>
                    <a:pt x="6132" y="1"/>
                  </a:moveTo>
                  <a:lnTo>
                    <a:pt x="0" y="1602"/>
                  </a:lnTo>
                  <a:lnTo>
                    <a:pt x="0" y="17974"/>
                  </a:lnTo>
                  <a:lnTo>
                    <a:pt x="6070" y="16953"/>
                  </a:lnTo>
                  <a:lnTo>
                    <a:pt x="6132" y="16942"/>
                  </a:lnTo>
                  <a:lnTo>
                    <a:pt x="61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30" name="Google Shape;9630;p35"/>
            <p:cNvSpPr/>
            <p:nvPr/>
          </p:nvSpPr>
          <p:spPr>
            <a:xfrm>
              <a:off x="2819650" y="3238675"/>
              <a:ext cx="186725" cy="484600"/>
            </a:xfrm>
            <a:custGeom>
              <a:avLst/>
              <a:gdLst/>
              <a:ahLst/>
              <a:cxnLst/>
              <a:rect l="l" t="t" r="r" b="b"/>
              <a:pathLst>
                <a:path w="7469" h="19384" extrusionOk="0">
                  <a:moveTo>
                    <a:pt x="7318" y="203"/>
                  </a:moveTo>
                  <a:lnTo>
                    <a:pt x="7318" y="17813"/>
                  </a:lnTo>
                  <a:lnTo>
                    <a:pt x="151" y="19201"/>
                  </a:lnTo>
                  <a:lnTo>
                    <a:pt x="151" y="2359"/>
                  </a:lnTo>
                  <a:lnTo>
                    <a:pt x="7318" y="203"/>
                  </a:lnTo>
                  <a:close/>
                  <a:moveTo>
                    <a:pt x="7468" y="1"/>
                  </a:moveTo>
                  <a:lnTo>
                    <a:pt x="0" y="2248"/>
                  </a:lnTo>
                  <a:lnTo>
                    <a:pt x="0" y="19384"/>
                  </a:lnTo>
                  <a:lnTo>
                    <a:pt x="7407" y="17948"/>
                  </a:lnTo>
                  <a:lnTo>
                    <a:pt x="7468" y="17937"/>
                  </a:lnTo>
                  <a:lnTo>
                    <a:pt x="74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31" name="Google Shape;9631;p35"/>
            <p:cNvSpPr/>
            <p:nvPr/>
          </p:nvSpPr>
          <p:spPr>
            <a:xfrm>
              <a:off x="2642075" y="3343075"/>
              <a:ext cx="3775" cy="414100"/>
            </a:xfrm>
            <a:custGeom>
              <a:avLst/>
              <a:gdLst/>
              <a:ahLst/>
              <a:cxnLst/>
              <a:rect l="l" t="t" r="r" b="b"/>
              <a:pathLst>
                <a:path w="151" h="16564" extrusionOk="0">
                  <a:moveTo>
                    <a:pt x="75" y="0"/>
                  </a:moveTo>
                  <a:cubicBezTo>
                    <a:pt x="38" y="0"/>
                    <a:pt x="0" y="26"/>
                    <a:pt x="0" y="76"/>
                  </a:cubicBezTo>
                  <a:lnTo>
                    <a:pt x="0" y="16488"/>
                  </a:lnTo>
                  <a:cubicBezTo>
                    <a:pt x="0" y="16529"/>
                    <a:pt x="34" y="16563"/>
                    <a:pt x="75" y="16563"/>
                  </a:cubicBezTo>
                  <a:cubicBezTo>
                    <a:pt x="118" y="16563"/>
                    <a:pt x="151" y="16529"/>
                    <a:pt x="151" y="16487"/>
                  </a:cubicBezTo>
                  <a:lnTo>
                    <a:pt x="151" y="76"/>
                  </a:lnTo>
                  <a:cubicBezTo>
                    <a:pt x="151" y="26"/>
                    <a:pt x="113" y="0"/>
                    <a:pt x="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32" name="Google Shape;9632;p35"/>
            <p:cNvSpPr/>
            <p:nvPr/>
          </p:nvSpPr>
          <p:spPr>
            <a:xfrm>
              <a:off x="2835575" y="3289550"/>
              <a:ext cx="3825" cy="428175"/>
            </a:xfrm>
            <a:custGeom>
              <a:avLst/>
              <a:gdLst/>
              <a:ahLst/>
              <a:cxnLst/>
              <a:rect l="l" t="t" r="r" b="b"/>
              <a:pathLst>
                <a:path w="153" h="17127" extrusionOk="0">
                  <a:moveTo>
                    <a:pt x="76" y="1"/>
                  </a:moveTo>
                  <a:cubicBezTo>
                    <a:pt x="38" y="1"/>
                    <a:pt x="1" y="26"/>
                    <a:pt x="1" y="77"/>
                  </a:cubicBezTo>
                  <a:lnTo>
                    <a:pt x="1" y="17050"/>
                  </a:lnTo>
                  <a:cubicBezTo>
                    <a:pt x="0" y="17092"/>
                    <a:pt x="34" y="17126"/>
                    <a:pt x="77" y="17127"/>
                  </a:cubicBezTo>
                  <a:cubicBezTo>
                    <a:pt x="118" y="17126"/>
                    <a:pt x="152" y="17092"/>
                    <a:pt x="151" y="17050"/>
                  </a:cubicBezTo>
                  <a:lnTo>
                    <a:pt x="151" y="77"/>
                  </a:lnTo>
                  <a:cubicBezTo>
                    <a:pt x="151" y="26"/>
                    <a:pt x="113" y="1"/>
                    <a:pt x="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33" name="Google Shape;9633;p35"/>
            <p:cNvSpPr/>
            <p:nvPr/>
          </p:nvSpPr>
          <p:spPr>
            <a:xfrm>
              <a:off x="4319700" y="1826000"/>
              <a:ext cx="209175" cy="477925"/>
            </a:xfrm>
            <a:custGeom>
              <a:avLst/>
              <a:gdLst/>
              <a:ahLst/>
              <a:cxnLst/>
              <a:rect l="l" t="t" r="r" b="b"/>
              <a:pathLst>
                <a:path w="8367" h="19117" extrusionOk="0">
                  <a:moveTo>
                    <a:pt x="451" y="276"/>
                  </a:moveTo>
                  <a:lnTo>
                    <a:pt x="8104" y="5325"/>
                  </a:lnTo>
                  <a:lnTo>
                    <a:pt x="8215" y="18854"/>
                  </a:lnTo>
                  <a:lnTo>
                    <a:pt x="152" y="14217"/>
                  </a:lnTo>
                  <a:lnTo>
                    <a:pt x="451" y="276"/>
                  </a:lnTo>
                  <a:close/>
                  <a:moveTo>
                    <a:pt x="305" y="0"/>
                  </a:moveTo>
                  <a:lnTo>
                    <a:pt x="0" y="14258"/>
                  </a:lnTo>
                  <a:lnTo>
                    <a:pt x="0" y="14303"/>
                  </a:lnTo>
                  <a:lnTo>
                    <a:pt x="8366" y="19117"/>
                  </a:lnTo>
                  <a:lnTo>
                    <a:pt x="8366" y="19117"/>
                  </a:lnTo>
                  <a:lnTo>
                    <a:pt x="8253" y="5283"/>
                  </a:lnTo>
                  <a:lnTo>
                    <a:pt x="8253" y="5243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34" name="Google Shape;9634;p35"/>
            <p:cNvSpPr/>
            <p:nvPr/>
          </p:nvSpPr>
          <p:spPr>
            <a:xfrm>
              <a:off x="4063650" y="1651375"/>
              <a:ext cx="220050" cy="512025"/>
            </a:xfrm>
            <a:custGeom>
              <a:avLst/>
              <a:gdLst/>
              <a:ahLst/>
              <a:cxnLst/>
              <a:rect l="l" t="t" r="r" b="b"/>
              <a:pathLst>
                <a:path w="8802" h="20481" extrusionOk="0">
                  <a:moveTo>
                    <a:pt x="321" y="0"/>
                  </a:moveTo>
                  <a:cubicBezTo>
                    <a:pt x="297" y="0"/>
                    <a:pt x="273" y="11"/>
                    <a:pt x="259" y="33"/>
                  </a:cubicBezTo>
                  <a:cubicBezTo>
                    <a:pt x="235" y="67"/>
                    <a:pt x="244" y="113"/>
                    <a:pt x="278" y="137"/>
                  </a:cubicBezTo>
                  <a:lnTo>
                    <a:pt x="8531" y="5792"/>
                  </a:lnTo>
                  <a:lnTo>
                    <a:pt x="8650" y="20219"/>
                  </a:lnTo>
                  <a:lnTo>
                    <a:pt x="150" y="15353"/>
                  </a:lnTo>
                  <a:cubicBezTo>
                    <a:pt x="136" y="15345"/>
                    <a:pt x="123" y="15341"/>
                    <a:pt x="110" y="15341"/>
                  </a:cubicBezTo>
                  <a:cubicBezTo>
                    <a:pt x="43" y="15341"/>
                    <a:pt x="1" y="15443"/>
                    <a:pt x="76" y="15484"/>
                  </a:cubicBezTo>
                  <a:lnTo>
                    <a:pt x="8688" y="20415"/>
                  </a:lnTo>
                  <a:lnTo>
                    <a:pt x="8802" y="20481"/>
                  </a:lnTo>
                  <a:lnTo>
                    <a:pt x="8682" y="5751"/>
                  </a:lnTo>
                  <a:lnTo>
                    <a:pt x="8682" y="5713"/>
                  </a:lnTo>
                  <a:lnTo>
                    <a:pt x="364" y="13"/>
                  </a:lnTo>
                  <a:cubicBezTo>
                    <a:pt x="351" y="4"/>
                    <a:pt x="336" y="0"/>
                    <a:pt x="3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35" name="Google Shape;9635;p35"/>
            <p:cNvSpPr/>
            <p:nvPr/>
          </p:nvSpPr>
          <p:spPr>
            <a:xfrm>
              <a:off x="4498400" y="1940725"/>
              <a:ext cx="6625" cy="346125"/>
            </a:xfrm>
            <a:custGeom>
              <a:avLst/>
              <a:gdLst/>
              <a:ahLst/>
              <a:cxnLst/>
              <a:rect l="l" t="t" r="r" b="b"/>
              <a:pathLst>
                <a:path w="265" h="13845" extrusionOk="0">
                  <a:moveTo>
                    <a:pt x="78" y="0"/>
                  </a:moveTo>
                  <a:cubicBezTo>
                    <a:pt x="77" y="0"/>
                    <a:pt x="76" y="0"/>
                    <a:pt x="76" y="0"/>
                  </a:cubicBezTo>
                  <a:cubicBezTo>
                    <a:pt x="33" y="0"/>
                    <a:pt x="0" y="35"/>
                    <a:pt x="0" y="75"/>
                  </a:cubicBezTo>
                  <a:lnTo>
                    <a:pt x="113" y="13769"/>
                  </a:lnTo>
                  <a:cubicBezTo>
                    <a:pt x="113" y="13812"/>
                    <a:pt x="147" y="13845"/>
                    <a:pt x="188" y="13845"/>
                  </a:cubicBezTo>
                  <a:lnTo>
                    <a:pt x="189" y="13845"/>
                  </a:lnTo>
                  <a:cubicBezTo>
                    <a:pt x="231" y="13843"/>
                    <a:pt x="265" y="13809"/>
                    <a:pt x="265" y="13768"/>
                  </a:cubicBezTo>
                  <a:lnTo>
                    <a:pt x="152" y="74"/>
                  </a:lnTo>
                  <a:cubicBezTo>
                    <a:pt x="152" y="33"/>
                    <a:pt x="119" y="0"/>
                    <a:pt x="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36" name="Google Shape;9636;p35"/>
            <p:cNvSpPr/>
            <p:nvPr/>
          </p:nvSpPr>
          <p:spPr>
            <a:xfrm>
              <a:off x="4250025" y="1774900"/>
              <a:ext cx="6825" cy="370700"/>
            </a:xfrm>
            <a:custGeom>
              <a:avLst/>
              <a:gdLst/>
              <a:ahLst/>
              <a:cxnLst/>
              <a:rect l="l" t="t" r="r" b="b"/>
              <a:pathLst>
                <a:path w="273" h="14828" extrusionOk="0">
                  <a:moveTo>
                    <a:pt x="76" y="0"/>
                  </a:moveTo>
                  <a:cubicBezTo>
                    <a:pt x="35" y="2"/>
                    <a:pt x="1" y="36"/>
                    <a:pt x="2" y="77"/>
                  </a:cubicBezTo>
                  <a:lnTo>
                    <a:pt x="122" y="14752"/>
                  </a:lnTo>
                  <a:cubicBezTo>
                    <a:pt x="122" y="14793"/>
                    <a:pt x="156" y="14828"/>
                    <a:pt x="197" y="14828"/>
                  </a:cubicBezTo>
                  <a:cubicBezTo>
                    <a:pt x="238" y="14826"/>
                    <a:pt x="273" y="14793"/>
                    <a:pt x="273" y="14751"/>
                  </a:cubicBezTo>
                  <a:lnTo>
                    <a:pt x="153" y="76"/>
                  </a:lnTo>
                  <a:cubicBezTo>
                    <a:pt x="151" y="35"/>
                    <a:pt x="118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37" name="Google Shape;9637;p35"/>
            <p:cNvSpPr/>
            <p:nvPr/>
          </p:nvSpPr>
          <p:spPr>
            <a:xfrm>
              <a:off x="4324075" y="2361075"/>
              <a:ext cx="208950" cy="450150"/>
            </a:xfrm>
            <a:custGeom>
              <a:avLst/>
              <a:gdLst/>
              <a:ahLst/>
              <a:cxnLst/>
              <a:rect l="l" t="t" r="r" b="b"/>
              <a:pathLst>
                <a:path w="8358" h="18006" extrusionOk="0">
                  <a:moveTo>
                    <a:pt x="451" y="249"/>
                  </a:moveTo>
                  <a:lnTo>
                    <a:pt x="8095" y="4235"/>
                  </a:lnTo>
                  <a:lnTo>
                    <a:pt x="8206" y="17775"/>
                  </a:lnTo>
                  <a:lnTo>
                    <a:pt x="153" y="14257"/>
                  </a:lnTo>
                  <a:lnTo>
                    <a:pt x="451" y="249"/>
                  </a:lnTo>
                  <a:close/>
                  <a:moveTo>
                    <a:pt x="305" y="1"/>
                  </a:moveTo>
                  <a:lnTo>
                    <a:pt x="1" y="14304"/>
                  </a:lnTo>
                  <a:lnTo>
                    <a:pt x="1" y="14354"/>
                  </a:lnTo>
                  <a:lnTo>
                    <a:pt x="8358" y="18006"/>
                  </a:lnTo>
                  <a:lnTo>
                    <a:pt x="8244" y="4188"/>
                  </a:lnTo>
                  <a:lnTo>
                    <a:pt x="8244" y="4143"/>
                  </a:lnTo>
                  <a:lnTo>
                    <a:pt x="412" y="58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38" name="Google Shape;9638;p35"/>
            <p:cNvSpPr/>
            <p:nvPr/>
          </p:nvSpPr>
          <p:spPr>
            <a:xfrm>
              <a:off x="4065800" y="2216100"/>
              <a:ext cx="222375" cy="488750"/>
            </a:xfrm>
            <a:custGeom>
              <a:avLst/>
              <a:gdLst/>
              <a:ahLst/>
              <a:cxnLst/>
              <a:rect l="l" t="t" r="r" b="b"/>
              <a:pathLst>
                <a:path w="8895" h="19550" extrusionOk="0">
                  <a:moveTo>
                    <a:pt x="88" y="0"/>
                  </a:moveTo>
                  <a:cubicBezTo>
                    <a:pt x="62" y="0"/>
                    <a:pt x="36" y="14"/>
                    <a:pt x="22" y="39"/>
                  </a:cubicBezTo>
                  <a:cubicBezTo>
                    <a:pt x="1" y="75"/>
                    <a:pt x="14" y="121"/>
                    <a:pt x="51" y="142"/>
                  </a:cubicBezTo>
                  <a:lnTo>
                    <a:pt x="8623" y="4881"/>
                  </a:lnTo>
                  <a:lnTo>
                    <a:pt x="8741" y="19319"/>
                  </a:lnTo>
                  <a:lnTo>
                    <a:pt x="245" y="15674"/>
                  </a:lnTo>
                  <a:cubicBezTo>
                    <a:pt x="234" y="15669"/>
                    <a:pt x="223" y="15667"/>
                    <a:pt x="213" y="15667"/>
                  </a:cubicBezTo>
                  <a:cubicBezTo>
                    <a:pt x="140" y="15667"/>
                    <a:pt x="105" y="15778"/>
                    <a:pt x="186" y="15812"/>
                  </a:cubicBezTo>
                  <a:lnTo>
                    <a:pt x="8789" y="19504"/>
                  </a:lnTo>
                  <a:lnTo>
                    <a:pt x="8894" y="19549"/>
                  </a:lnTo>
                  <a:lnTo>
                    <a:pt x="8774" y="4837"/>
                  </a:lnTo>
                  <a:lnTo>
                    <a:pt x="8774" y="4792"/>
                  </a:lnTo>
                  <a:lnTo>
                    <a:pt x="124" y="9"/>
                  </a:lnTo>
                  <a:cubicBezTo>
                    <a:pt x="113" y="3"/>
                    <a:pt x="100" y="0"/>
                    <a:pt x="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39" name="Google Shape;9639;p35"/>
            <p:cNvSpPr/>
            <p:nvPr/>
          </p:nvSpPr>
          <p:spPr>
            <a:xfrm>
              <a:off x="4502600" y="2451700"/>
              <a:ext cx="6575" cy="346125"/>
            </a:xfrm>
            <a:custGeom>
              <a:avLst/>
              <a:gdLst/>
              <a:ahLst/>
              <a:cxnLst/>
              <a:rect l="l" t="t" r="r" b="b"/>
              <a:pathLst>
                <a:path w="263" h="13845" extrusionOk="0">
                  <a:moveTo>
                    <a:pt x="75" y="0"/>
                  </a:moveTo>
                  <a:cubicBezTo>
                    <a:pt x="34" y="0"/>
                    <a:pt x="0" y="34"/>
                    <a:pt x="1" y="75"/>
                  </a:cubicBezTo>
                  <a:lnTo>
                    <a:pt x="112" y="13769"/>
                  </a:lnTo>
                  <a:cubicBezTo>
                    <a:pt x="112" y="13811"/>
                    <a:pt x="147" y="13844"/>
                    <a:pt x="188" y="13844"/>
                  </a:cubicBezTo>
                  <a:lnTo>
                    <a:pt x="189" y="13844"/>
                  </a:lnTo>
                  <a:cubicBezTo>
                    <a:pt x="230" y="13844"/>
                    <a:pt x="263" y="13810"/>
                    <a:pt x="263" y="13768"/>
                  </a:cubicBezTo>
                  <a:lnTo>
                    <a:pt x="152" y="74"/>
                  </a:lnTo>
                  <a:cubicBezTo>
                    <a:pt x="151" y="33"/>
                    <a:pt x="118" y="0"/>
                    <a:pt x="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40" name="Google Shape;9640;p35"/>
            <p:cNvSpPr/>
            <p:nvPr/>
          </p:nvSpPr>
          <p:spPr>
            <a:xfrm>
              <a:off x="4254525" y="2320550"/>
              <a:ext cx="6800" cy="370675"/>
            </a:xfrm>
            <a:custGeom>
              <a:avLst/>
              <a:gdLst/>
              <a:ahLst/>
              <a:cxnLst/>
              <a:rect l="l" t="t" r="r" b="b"/>
              <a:pathLst>
                <a:path w="272" h="14827" extrusionOk="0">
                  <a:moveTo>
                    <a:pt x="76" y="1"/>
                  </a:moveTo>
                  <a:cubicBezTo>
                    <a:pt x="33" y="1"/>
                    <a:pt x="0" y="35"/>
                    <a:pt x="0" y="77"/>
                  </a:cubicBezTo>
                  <a:lnTo>
                    <a:pt x="121" y="14753"/>
                  </a:lnTo>
                  <a:cubicBezTo>
                    <a:pt x="121" y="14794"/>
                    <a:pt x="155" y="14827"/>
                    <a:pt x="196" y="14827"/>
                  </a:cubicBezTo>
                  <a:cubicBezTo>
                    <a:pt x="238" y="14827"/>
                    <a:pt x="271" y="14792"/>
                    <a:pt x="271" y="14751"/>
                  </a:cubicBezTo>
                  <a:lnTo>
                    <a:pt x="151" y="76"/>
                  </a:lnTo>
                  <a:cubicBezTo>
                    <a:pt x="150" y="34"/>
                    <a:pt x="117" y="1"/>
                    <a:pt x="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41" name="Google Shape;9641;p35"/>
            <p:cNvSpPr/>
            <p:nvPr/>
          </p:nvSpPr>
          <p:spPr>
            <a:xfrm>
              <a:off x="4329000" y="2961600"/>
              <a:ext cx="208700" cy="415825"/>
            </a:xfrm>
            <a:custGeom>
              <a:avLst/>
              <a:gdLst/>
              <a:ahLst/>
              <a:cxnLst/>
              <a:rect l="l" t="t" r="r" b="b"/>
              <a:pathLst>
                <a:path w="8348" h="16633" extrusionOk="0">
                  <a:moveTo>
                    <a:pt x="451" y="212"/>
                  </a:moveTo>
                  <a:lnTo>
                    <a:pt x="8084" y="2886"/>
                  </a:lnTo>
                  <a:lnTo>
                    <a:pt x="8195" y="16436"/>
                  </a:lnTo>
                  <a:lnTo>
                    <a:pt x="155" y="14302"/>
                  </a:lnTo>
                  <a:lnTo>
                    <a:pt x="451" y="212"/>
                  </a:lnTo>
                  <a:close/>
                  <a:moveTo>
                    <a:pt x="306" y="1"/>
                  </a:moveTo>
                  <a:lnTo>
                    <a:pt x="1" y="14417"/>
                  </a:lnTo>
                  <a:lnTo>
                    <a:pt x="8347" y="16633"/>
                  </a:lnTo>
                  <a:lnTo>
                    <a:pt x="8234" y="2832"/>
                  </a:lnTo>
                  <a:lnTo>
                    <a:pt x="8234" y="2779"/>
                  </a:lnTo>
                  <a:lnTo>
                    <a:pt x="3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42" name="Google Shape;9642;p35"/>
            <p:cNvSpPr/>
            <p:nvPr/>
          </p:nvSpPr>
          <p:spPr>
            <a:xfrm>
              <a:off x="4071125" y="2863300"/>
              <a:ext cx="222000" cy="449925"/>
            </a:xfrm>
            <a:custGeom>
              <a:avLst/>
              <a:gdLst/>
              <a:ahLst/>
              <a:cxnLst/>
              <a:rect l="l" t="t" r="r" b="b"/>
              <a:pathLst>
                <a:path w="8880" h="17997" extrusionOk="0">
                  <a:moveTo>
                    <a:pt x="86" y="1"/>
                  </a:moveTo>
                  <a:cubicBezTo>
                    <a:pt x="55" y="1"/>
                    <a:pt x="26" y="20"/>
                    <a:pt x="15" y="51"/>
                  </a:cubicBezTo>
                  <a:cubicBezTo>
                    <a:pt x="1" y="89"/>
                    <a:pt x="20" y="133"/>
                    <a:pt x="60" y="147"/>
                  </a:cubicBezTo>
                  <a:lnTo>
                    <a:pt x="8609" y="3355"/>
                  </a:lnTo>
                  <a:lnTo>
                    <a:pt x="8728" y="17804"/>
                  </a:lnTo>
                  <a:lnTo>
                    <a:pt x="232" y="15671"/>
                  </a:lnTo>
                  <a:cubicBezTo>
                    <a:pt x="225" y="15669"/>
                    <a:pt x="218" y="15668"/>
                    <a:pt x="211" y="15668"/>
                  </a:cubicBezTo>
                  <a:cubicBezTo>
                    <a:pt x="131" y="15668"/>
                    <a:pt x="106" y="15796"/>
                    <a:pt x="196" y="15818"/>
                  </a:cubicBezTo>
                  <a:lnTo>
                    <a:pt x="8786" y="17973"/>
                  </a:lnTo>
                  <a:lnTo>
                    <a:pt x="8880" y="17996"/>
                  </a:lnTo>
                  <a:lnTo>
                    <a:pt x="8759" y="3302"/>
                  </a:lnTo>
                  <a:lnTo>
                    <a:pt x="8759" y="3250"/>
                  </a:lnTo>
                  <a:lnTo>
                    <a:pt x="113" y="6"/>
                  </a:lnTo>
                  <a:cubicBezTo>
                    <a:pt x="104" y="2"/>
                    <a:pt x="95" y="1"/>
                    <a:pt x="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43" name="Google Shape;9643;p35"/>
            <p:cNvSpPr/>
            <p:nvPr/>
          </p:nvSpPr>
          <p:spPr>
            <a:xfrm>
              <a:off x="4507275" y="3022325"/>
              <a:ext cx="6575" cy="346150"/>
            </a:xfrm>
            <a:custGeom>
              <a:avLst/>
              <a:gdLst/>
              <a:ahLst/>
              <a:cxnLst/>
              <a:rect l="l" t="t" r="r" b="b"/>
              <a:pathLst>
                <a:path w="263" h="13846" extrusionOk="0">
                  <a:moveTo>
                    <a:pt x="76" y="0"/>
                  </a:moveTo>
                  <a:cubicBezTo>
                    <a:pt x="34" y="2"/>
                    <a:pt x="1" y="36"/>
                    <a:pt x="1" y="77"/>
                  </a:cubicBezTo>
                  <a:lnTo>
                    <a:pt x="112" y="13771"/>
                  </a:lnTo>
                  <a:cubicBezTo>
                    <a:pt x="112" y="13812"/>
                    <a:pt x="146" y="13846"/>
                    <a:pt x="187" y="13846"/>
                  </a:cubicBezTo>
                  <a:lnTo>
                    <a:pt x="188" y="13846"/>
                  </a:lnTo>
                  <a:cubicBezTo>
                    <a:pt x="229" y="13845"/>
                    <a:pt x="262" y="13812"/>
                    <a:pt x="262" y="13769"/>
                  </a:cubicBezTo>
                  <a:lnTo>
                    <a:pt x="151" y="76"/>
                  </a:lnTo>
                  <a:cubicBezTo>
                    <a:pt x="150" y="35"/>
                    <a:pt x="117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44" name="Google Shape;9644;p35"/>
            <p:cNvSpPr/>
            <p:nvPr/>
          </p:nvSpPr>
          <p:spPr>
            <a:xfrm>
              <a:off x="4259550" y="2934125"/>
              <a:ext cx="6775" cy="370675"/>
            </a:xfrm>
            <a:custGeom>
              <a:avLst/>
              <a:gdLst/>
              <a:ahLst/>
              <a:cxnLst/>
              <a:rect l="l" t="t" r="r" b="b"/>
              <a:pathLst>
                <a:path w="271" h="14827" extrusionOk="0">
                  <a:moveTo>
                    <a:pt x="78" y="0"/>
                  </a:moveTo>
                  <a:cubicBezTo>
                    <a:pt x="77" y="0"/>
                    <a:pt x="76" y="0"/>
                    <a:pt x="75" y="0"/>
                  </a:cubicBezTo>
                  <a:cubicBezTo>
                    <a:pt x="33" y="0"/>
                    <a:pt x="0" y="35"/>
                    <a:pt x="0" y="76"/>
                  </a:cubicBezTo>
                  <a:lnTo>
                    <a:pt x="120" y="14752"/>
                  </a:lnTo>
                  <a:cubicBezTo>
                    <a:pt x="120" y="14793"/>
                    <a:pt x="155" y="14826"/>
                    <a:pt x="196" y="14826"/>
                  </a:cubicBezTo>
                  <a:lnTo>
                    <a:pt x="197" y="14826"/>
                  </a:lnTo>
                  <a:cubicBezTo>
                    <a:pt x="238" y="14825"/>
                    <a:pt x="271" y="14792"/>
                    <a:pt x="271" y="14750"/>
                  </a:cubicBezTo>
                  <a:lnTo>
                    <a:pt x="151" y="74"/>
                  </a:lnTo>
                  <a:cubicBezTo>
                    <a:pt x="151" y="34"/>
                    <a:pt x="118" y="0"/>
                    <a:pt x="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45" name="Google Shape;9645;p35"/>
            <p:cNvSpPr/>
            <p:nvPr/>
          </p:nvSpPr>
          <p:spPr>
            <a:xfrm>
              <a:off x="5170475" y="2340750"/>
              <a:ext cx="116075" cy="362625"/>
            </a:xfrm>
            <a:custGeom>
              <a:avLst/>
              <a:gdLst/>
              <a:ahLst/>
              <a:cxnLst/>
              <a:rect l="l" t="t" r="r" b="b"/>
              <a:pathLst>
                <a:path w="4643" h="14505" extrusionOk="0">
                  <a:moveTo>
                    <a:pt x="119" y="1"/>
                  </a:moveTo>
                  <a:cubicBezTo>
                    <a:pt x="94" y="1"/>
                    <a:pt x="71" y="13"/>
                    <a:pt x="55" y="34"/>
                  </a:cubicBezTo>
                  <a:cubicBezTo>
                    <a:pt x="32" y="69"/>
                    <a:pt x="41" y="116"/>
                    <a:pt x="75" y="139"/>
                  </a:cubicBezTo>
                  <a:lnTo>
                    <a:pt x="4491" y="3106"/>
                  </a:lnTo>
                  <a:lnTo>
                    <a:pt x="4491" y="14254"/>
                  </a:lnTo>
                  <a:lnTo>
                    <a:pt x="153" y="11926"/>
                  </a:lnTo>
                  <a:cubicBezTo>
                    <a:pt x="139" y="11917"/>
                    <a:pt x="124" y="11913"/>
                    <a:pt x="111" y="11913"/>
                  </a:cubicBezTo>
                  <a:cubicBezTo>
                    <a:pt x="42" y="11913"/>
                    <a:pt x="1" y="12019"/>
                    <a:pt x="82" y="12058"/>
                  </a:cubicBezTo>
                  <a:lnTo>
                    <a:pt x="4531" y="14445"/>
                  </a:lnTo>
                  <a:lnTo>
                    <a:pt x="4643" y="14505"/>
                  </a:lnTo>
                  <a:lnTo>
                    <a:pt x="4643" y="3026"/>
                  </a:lnTo>
                  <a:lnTo>
                    <a:pt x="160" y="13"/>
                  </a:lnTo>
                  <a:cubicBezTo>
                    <a:pt x="147" y="5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46" name="Google Shape;9646;p35"/>
            <p:cNvSpPr/>
            <p:nvPr/>
          </p:nvSpPr>
          <p:spPr>
            <a:xfrm>
              <a:off x="5352475" y="2452975"/>
              <a:ext cx="127650" cy="349575"/>
            </a:xfrm>
            <a:custGeom>
              <a:avLst/>
              <a:gdLst/>
              <a:ahLst/>
              <a:cxnLst/>
              <a:rect l="l" t="t" r="r" b="b"/>
              <a:pathLst>
                <a:path w="5106" h="13983" extrusionOk="0">
                  <a:moveTo>
                    <a:pt x="152" y="262"/>
                  </a:moveTo>
                  <a:lnTo>
                    <a:pt x="4954" y="3049"/>
                  </a:lnTo>
                  <a:lnTo>
                    <a:pt x="4954" y="13737"/>
                  </a:lnTo>
                  <a:lnTo>
                    <a:pt x="151" y="11295"/>
                  </a:lnTo>
                  <a:lnTo>
                    <a:pt x="152" y="262"/>
                  </a:lnTo>
                  <a:close/>
                  <a:moveTo>
                    <a:pt x="0" y="1"/>
                  </a:moveTo>
                  <a:lnTo>
                    <a:pt x="0" y="11387"/>
                  </a:lnTo>
                  <a:lnTo>
                    <a:pt x="5106" y="13982"/>
                  </a:lnTo>
                  <a:lnTo>
                    <a:pt x="5106" y="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47" name="Google Shape;9647;p35"/>
            <p:cNvSpPr/>
            <p:nvPr/>
          </p:nvSpPr>
          <p:spPr>
            <a:xfrm>
              <a:off x="5454450" y="2513575"/>
              <a:ext cx="3775" cy="277375"/>
            </a:xfrm>
            <a:custGeom>
              <a:avLst/>
              <a:gdLst/>
              <a:ahLst/>
              <a:cxnLst/>
              <a:rect l="l" t="t" r="r" b="b"/>
              <a:pathLst>
                <a:path w="151" h="11095" extrusionOk="0">
                  <a:moveTo>
                    <a:pt x="75" y="0"/>
                  </a:moveTo>
                  <a:cubicBezTo>
                    <a:pt x="38" y="0"/>
                    <a:pt x="0" y="26"/>
                    <a:pt x="0" y="76"/>
                  </a:cubicBezTo>
                  <a:lnTo>
                    <a:pt x="0" y="11021"/>
                  </a:lnTo>
                  <a:cubicBezTo>
                    <a:pt x="0" y="11062"/>
                    <a:pt x="34" y="11095"/>
                    <a:pt x="75" y="11095"/>
                  </a:cubicBezTo>
                  <a:cubicBezTo>
                    <a:pt x="118" y="11095"/>
                    <a:pt x="151" y="11062"/>
                    <a:pt x="151" y="11021"/>
                  </a:cubicBezTo>
                  <a:lnTo>
                    <a:pt x="151" y="76"/>
                  </a:lnTo>
                  <a:cubicBezTo>
                    <a:pt x="151" y="26"/>
                    <a:pt x="113" y="0"/>
                    <a:pt x="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48" name="Google Shape;9648;p35"/>
            <p:cNvSpPr/>
            <p:nvPr/>
          </p:nvSpPr>
          <p:spPr>
            <a:xfrm>
              <a:off x="5260075" y="2400400"/>
              <a:ext cx="3800" cy="288725"/>
            </a:xfrm>
            <a:custGeom>
              <a:avLst/>
              <a:gdLst/>
              <a:ahLst/>
              <a:cxnLst/>
              <a:rect l="l" t="t" r="r" b="b"/>
              <a:pathLst>
                <a:path w="152" h="11549" extrusionOk="0">
                  <a:moveTo>
                    <a:pt x="76" y="0"/>
                  </a:moveTo>
                  <a:cubicBezTo>
                    <a:pt x="39" y="0"/>
                    <a:pt x="3" y="25"/>
                    <a:pt x="1" y="73"/>
                  </a:cubicBezTo>
                  <a:lnTo>
                    <a:pt x="1" y="11473"/>
                  </a:lnTo>
                  <a:cubicBezTo>
                    <a:pt x="1" y="11515"/>
                    <a:pt x="35" y="11548"/>
                    <a:pt x="76" y="11548"/>
                  </a:cubicBezTo>
                  <a:cubicBezTo>
                    <a:pt x="118" y="11548"/>
                    <a:pt x="151" y="11515"/>
                    <a:pt x="151" y="11473"/>
                  </a:cubicBezTo>
                  <a:lnTo>
                    <a:pt x="151" y="73"/>
                  </a:lnTo>
                  <a:cubicBezTo>
                    <a:pt x="149" y="25"/>
                    <a:pt x="113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49" name="Google Shape;9649;p35"/>
            <p:cNvSpPr/>
            <p:nvPr/>
          </p:nvSpPr>
          <p:spPr>
            <a:xfrm>
              <a:off x="5171200" y="2764400"/>
              <a:ext cx="115325" cy="348550"/>
            </a:xfrm>
            <a:custGeom>
              <a:avLst/>
              <a:gdLst/>
              <a:ahLst/>
              <a:cxnLst/>
              <a:rect l="l" t="t" r="r" b="b"/>
              <a:pathLst>
                <a:path w="4613" h="13942" extrusionOk="0">
                  <a:moveTo>
                    <a:pt x="88" y="1"/>
                  </a:moveTo>
                  <a:cubicBezTo>
                    <a:pt x="61" y="1"/>
                    <a:pt x="35" y="15"/>
                    <a:pt x="21" y="40"/>
                  </a:cubicBezTo>
                  <a:cubicBezTo>
                    <a:pt x="0" y="76"/>
                    <a:pt x="15" y="122"/>
                    <a:pt x="50" y="142"/>
                  </a:cubicBezTo>
                  <a:lnTo>
                    <a:pt x="4461" y="2559"/>
                  </a:lnTo>
                  <a:lnTo>
                    <a:pt x="4461" y="13714"/>
                  </a:lnTo>
                  <a:lnTo>
                    <a:pt x="116" y="11921"/>
                  </a:lnTo>
                  <a:cubicBezTo>
                    <a:pt x="107" y="11917"/>
                    <a:pt x="97" y="11916"/>
                    <a:pt x="88" y="11916"/>
                  </a:cubicBezTo>
                  <a:cubicBezTo>
                    <a:pt x="58" y="11916"/>
                    <a:pt x="29" y="11933"/>
                    <a:pt x="17" y="11962"/>
                  </a:cubicBezTo>
                  <a:cubicBezTo>
                    <a:pt x="1" y="12002"/>
                    <a:pt x="20" y="12045"/>
                    <a:pt x="58" y="12061"/>
                  </a:cubicBezTo>
                  <a:lnTo>
                    <a:pt x="4613" y="13941"/>
                  </a:lnTo>
                  <a:lnTo>
                    <a:pt x="4613" y="2469"/>
                  </a:lnTo>
                  <a:lnTo>
                    <a:pt x="124" y="10"/>
                  </a:lnTo>
                  <a:cubicBezTo>
                    <a:pt x="113" y="4"/>
                    <a:pt x="100" y="1"/>
                    <a:pt x="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50" name="Google Shape;9650;p35"/>
            <p:cNvSpPr/>
            <p:nvPr/>
          </p:nvSpPr>
          <p:spPr>
            <a:xfrm>
              <a:off x="5352475" y="2854550"/>
              <a:ext cx="127625" cy="333575"/>
            </a:xfrm>
            <a:custGeom>
              <a:avLst/>
              <a:gdLst/>
              <a:ahLst/>
              <a:cxnLst/>
              <a:rect l="l" t="t" r="r" b="b"/>
              <a:pathLst>
                <a:path w="5105" h="13343" extrusionOk="0">
                  <a:moveTo>
                    <a:pt x="151" y="237"/>
                  </a:moveTo>
                  <a:lnTo>
                    <a:pt x="4952" y="2428"/>
                  </a:lnTo>
                  <a:lnTo>
                    <a:pt x="4952" y="13123"/>
                  </a:lnTo>
                  <a:lnTo>
                    <a:pt x="150" y="11276"/>
                  </a:lnTo>
                  <a:lnTo>
                    <a:pt x="151" y="237"/>
                  </a:lnTo>
                  <a:close/>
                  <a:moveTo>
                    <a:pt x="0" y="0"/>
                  </a:moveTo>
                  <a:lnTo>
                    <a:pt x="0" y="11379"/>
                  </a:lnTo>
                  <a:lnTo>
                    <a:pt x="5104" y="13343"/>
                  </a:lnTo>
                  <a:lnTo>
                    <a:pt x="5104" y="23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51" name="Google Shape;9651;p35"/>
            <p:cNvSpPr/>
            <p:nvPr/>
          </p:nvSpPr>
          <p:spPr>
            <a:xfrm>
              <a:off x="5454400" y="2902175"/>
              <a:ext cx="3825" cy="277400"/>
            </a:xfrm>
            <a:custGeom>
              <a:avLst/>
              <a:gdLst/>
              <a:ahLst/>
              <a:cxnLst/>
              <a:rect l="l" t="t" r="r" b="b"/>
              <a:pathLst>
                <a:path w="153" h="11096" extrusionOk="0">
                  <a:moveTo>
                    <a:pt x="77" y="1"/>
                  </a:moveTo>
                  <a:cubicBezTo>
                    <a:pt x="39" y="1"/>
                    <a:pt x="1" y="26"/>
                    <a:pt x="1" y="76"/>
                  </a:cubicBezTo>
                  <a:lnTo>
                    <a:pt x="1" y="11020"/>
                  </a:lnTo>
                  <a:cubicBezTo>
                    <a:pt x="2" y="11061"/>
                    <a:pt x="35" y="11096"/>
                    <a:pt x="77" y="11096"/>
                  </a:cubicBezTo>
                  <a:cubicBezTo>
                    <a:pt x="118" y="11096"/>
                    <a:pt x="153" y="11061"/>
                    <a:pt x="153" y="11020"/>
                  </a:cubicBezTo>
                  <a:lnTo>
                    <a:pt x="153" y="76"/>
                  </a:lnTo>
                  <a:cubicBezTo>
                    <a:pt x="153" y="26"/>
                    <a:pt x="115" y="1"/>
                    <a:pt x="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52" name="Google Shape;9652;p35"/>
            <p:cNvSpPr/>
            <p:nvPr/>
          </p:nvSpPr>
          <p:spPr>
            <a:xfrm>
              <a:off x="5260075" y="2813075"/>
              <a:ext cx="3800" cy="288700"/>
            </a:xfrm>
            <a:custGeom>
              <a:avLst/>
              <a:gdLst/>
              <a:ahLst/>
              <a:cxnLst/>
              <a:rect l="l" t="t" r="r" b="b"/>
              <a:pathLst>
                <a:path w="152" h="11548" extrusionOk="0">
                  <a:moveTo>
                    <a:pt x="75" y="0"/>
                  </a:moveTo>
                  <a:cubicBezTo>
                    <a:pt x="39" y="0"/>
                    <a:pt x="3" y="24"/>
                    <a:pt x="1" y="73"/>
                  </a:cubicBezTo>
                  <a:lnTo>
                    <a:pt x="1" y="11473"/>
                  </a:lnTo>
                  <a:cubicBezTo>
                    <a:pt x="1" y="11515"/>
                    <a:pt x="34" y="11548"/>
                    <a:pt x="76" y="11548"/>
                  </a:cubicBezTo>
                  <a:cubicBezTo>
                    <a:pt x="117" y="11548"/>
                    <a:pt x="151" y="11514"/>
                    <a:pt x="151" y="11473"/>
                  </a:cubicBezTo>
                  <a:lnTo>
                    <a:pt x="151" y="73"/>
                  </a:lnTo>
                  <a:cubicBezTo>
                    <a:pt x="149" y="24"/>
                    <a:pt x="112" y="0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53" name="Google Shape;9653;p35"/>
            <p:cNvSpPr/>
            <p:nvPr/>
          </p:nvSpPr>
          <p:spPr>
            <a:xfrm>
              <a:off x="5171225" y="3226250"/>
              <a:ext cx="115275" cy="330450"/>
            </a:xfrm>
            <a:custGeom>
              <a:avLst/>
              <a:gdLst/>
              <a:ahLst/>
              <a:cxnLst/>
              <a:rect l="l" t="t" r="r" b="b"/>
              <a:pathLst>
                <a:path w="4611" h="13218" extrusionOk="0">
                  <a:moveTo>
                    <a:pt x="85" y="1"/>
                  </a:moveTo>
                  <a:cubicBezTo>
                    <a:pt x="55" y="1"/>
                    <a:pt x="26" y="19"/>
                    <a:pt x="15" y="48"/>
                  </a:cubicBezTo>
                  <a:cubicBezTo>
                    <a:pt x="0" y="88"/>
                    <a:pt x="20" y="132"/>
                    <a:pt x="59" y="146"/>
                  </a:cubicBezTo>
                  <a:lnTo>
                    <a:pt x="4460" y="1859"/>
                  </a:lnTo>
                  <a:lnTo>
                    <a:pt x="4460" y="13023"/>
                  </a:lnTo>
                  <a:lnTo>
                    <a:pt x="105" y="11919"/>
                  </a:lnTo>
                  <a:cubicBezTo>
                    <a:pt x="99" y="11917"/>
                    <a:pt x="93" y="11917"/>
                    <a:pt x="87" y="11917"/>
                  </a:cubicBezTo>
                  <a:cubicBezTo>
                    <a:pt x="53" y="11917"/>
                    <a:pt x="22" y="11939"/>
                    <a:pt x="12" y="11973"/>
                  </a:cubicBezTo>
                  <a:cubicBezTo>
                    <a:pt x="3" y="12014"/>
                    <a:pt x="27" y="12055"/>
                    <a:pt x="68" y="12065"/>
                  </a:cubicBezTo>
                  <a:lnTo>
                    <a:pt x="4610" y="13218"/>
                  </a:lnTo>
                  <a:lnTo>
                    <a:pt x="4610" y="1754"/>
                  </a:lnTo>
                  <a:lnTo>
                    <a:pt x="113" y="6"/>
                  </a:lnTo>
                  <a:cubicBezTo>
                    <a:pt x="104" y="2"/>
                    <a:pt x="94" y="1"/>
                    <a:pt x="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54" name="Google Shape;9654;p35"/>
            <p:cNvSpPr/>
            <p:nvPr/>
          </p:nvSpPr>
          <p:spPr>
            <a:xfrm>
              <a:off x="5352425" y="3288050"/>
              <a:ext cx="127675" cy="313175"/>
            </a:xfrm>
            <a:custGeom>
              <a:avLst/>
              <a:gdLst/>
              <a:ahLst/>
              <a:cxnLst/>
              <a:rect l="l" t="t" r="r" b="b"/>
              <a:pathLst>
                <a:path w="5107" h="12527" extrusionOk="0">
                  <a:moveTo>
                    <a:pt x="153" y="203"/>
                  </a:moveTo>
                  <a:lnTo>
                    <a:pt x="4954" y="1635"/>
                  </a:lnTo>
                  <a:lnTo>
                    <a:pt x="4954" y="12338"/>
                  </a:lnTo>
                  <a:lnTo>
                    <a:pt x="152" y="11250"/>
                  </a:lnTo>
                  <a:lnTo>
                    <a:pt x="153" y="203"/>
                  </a:lnTo>
                  <a:close/>
                  <a:moveTo>
                    <a:pt x="1" y="1"/>
                  </a:moveTo>
                  <a:lnTo>
                    <a:pt x="1" y="11371"/>
                  </a:lnTo>
                  <a:lnTo>
                    <a:pt x="5106" y="12527"/>
                  </a:lnTo>
                  <a:lnTo>
                    <a:pt x="5105" y="152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55" name="Google Shape;9655;p35"/>
            <p:cNvSpPr/>
            <p:nvPr/>
          </p:nvSpPr>
          <p:spPr>
            <a:xfrm>
              <a:off x="5454400" y="3319125"/>
              <a:ext cx="3800" cy="277425"/>
            </a:xfrm>
            <a:custGeom>
              <a:avLst/>
              <a:gdLst/>
              <a:ahLst/>
              <a:cxnLst/>
              <a:rect l="l" t="t" r="r" b="b"/>
              <a:pathLst>
                <a:path w="152" h="11097" extrusionOk="0">
                  <a:moveTo>
                    <a:pt x="76" y="0"/>
                  </a:moveTo>
                  <a:cubicBezTo>
                    <a:pt x="38" y="0"/>
                    <a:pt x="1" y="26"/>
                    <a:pt x="1" y="77"/>
                  </a:cubicBezTo>
                  <a:lnTo>
                    <a:pt x="1" y="11021"/>
                  </a:lnTo>
                  <a:cubicBezTo>
                    <a:pt x="1" y="11062"/>
                    <a:pt x="35" y="11096"/>
                    <a:pt x="76" y="11096"/>
                  </a:cubicBezTo>
                  <a:cubicBezTo>
                    <a:pt x="118" y="11096"/>
                    <a:pt x="151" y="11062"/>
                    <a:pt x="151" y="11021"/>
                  </a:cubicBezTo>
                  <a:lnTo>
                    <a:pt x="151" y="77"/>
                  </a:lnTo>
                  <a:cubicBezTo>
                    <a:pt x="151" y="26"/>
                    <a:pt x="114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56" name="Google Shape;9656;p35"/>
            <p:cNvSpPr/>
            <p:nvPr/>
          </p:nvSpPr>
          <p:spPr>
            <a:xfrm>
              <a:off x="5260050" y="3260725"/>
              <a:ext cx="3775" cy="288850"/>
            </a:xfrm>
            <a:custGeom>
              <a:avLst/>
              <a:gdLst/>
              <a:ahLst/>
              <a:cxnLst/>
              <a:rect l="l" t="t" r="r" b="b"/>
              <a:pathLst>
                <a:path w="151" h="11554" extrusionOk="0">
                  <a:moveTo>
                    <a:pt x="76" y="0"/>
                  </a:moveTo>
                  <a:cubicBezTo>
                    <a:pt x="38" y="0"/>
                    <a:pt x="0" y="26"/>
                    <a:pt x="0" y="77"/>
                  </a:cubicBezTo>
                  <a:lnTo>
                    <a:pt x="0" y="11478"/>
                  </a:lnTo>
                  <a:cubicBezTo>
                    <a:pt x="0" y="11519"/>
                    <a:pt x="33" y="11553"/>
                    <a:pt x="76" y="11553"/>
                  </a:cubicBezTo>
                  <a:cubicBezTo>
                    <a:pt x="118" y="11553"/>
                    <a:pt x="151" y="11519"/>
                    <a:pt x="151" y="11477"/>
                  </a:cubicBezTo>
                  <a:lnTo>
                    <a:pt x="151" y="77"/>
                  </a:lnTo>
                  <a:cubicBezTo>
                    <a:pt x="151" y="26"/>
                    <a:pt x="113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57" name="Google Shape;9657;p35"/>
            <p:cNvSpPr/>
            <p:nvPr/>
          </p:nvSpPr>
          <p:spPr>
            <a:xfrm>
              <a:off x="5171250" y="3644200"/>
              <a:ext cx="115275" cy="326700"/>
            </a:xfrm>
            <a:custGeom>
              <a:avLst/>
              <a:gdLst/>
              <a:ahLst/>
              <a:cxnLst/>
              <a:rect l="l" t="t" r="r" b="b"/>
              <a:pathLst>
                <a:path w="4611" h="13068" extrusionOk="0">
                  <a:moveTo>
                    <a:pt x="85" y="0"/>
                  </a:moveTo>
                  <a:cubicBezTo>
                    <a:pt x="53" y="0"/>
                    <a:pt x="24" y="20"/>
                    <a:pt x="14" y="51"/>
                  </a:cubicBezTo>
                  <a:cubicBezTo>
                    <a:pt x="1" y="91"/>
                    <a:pt x="21" y="133"/>
                    <a:pt x="60" y="148"/>
                  </a:cubicBezTo>
                  <a:lnTo>
                    <a:pt x="4457" y="1712"/>
                  </a:lnTo>
                  <a:lnTo>
                    <a:pt x="4457" y="12880"/>
                  </a:lnTo>
                  <a:lnTo>
                    <a:pt x="100" y="11918"/>
                  </a:lnTo>
                  <a:cubicBezTo>
                    <a:pt x="94" y="11916"/>
                    <a:pt x="88" y="11916"/>
                    <a:pt x="83" y="11916"/>
                  </a:cubicBezTo>
                  <a:cubicBezTo>
                    <a:pt x="48" y="11916"/>
                    <a:pt x="17" y="11939"/>
                    <a:pt x="10" y="11976"/>
                  </a:cubicBezTo>
                  <a:cubicBezTo>
                    <a:pt x="1" y="12017"/>
                    <a:pt x="27" y="12056"/>
                    <a:pt x="67" y="12066"/>
                  </a:cubicBezTo>
                  <a:lnTo>
                    <a:pt x="4609" y="13067"/>
                  </a:lnTo>
                  <a:lnTo>
                    <a:pt x="4611" y="1605"/>
                  </a:lnTo>
                  <a:lnTo>
                    <a:pt x="110" y="5"/>
                  </a:lnTo>
                  <a:cubicBezTo>
                    <a:pt x="102" y="2"/>
                    <a:pt x="93" y="0"/>
                    <a:pt x="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58" name="Google Shape;9658;p35"/>
            <p:cNvSpPr/>
            <p:nvPr/>
          </p:nvSpPr>
          <p:spPr>
            <a:xfrm>
              <a:off x="5352425" y="3700075"/>
              <a:ext cx="127625" cy="308775"/>
            </a:xfrm>
            <a:custGeom>
              <a:avLst/>
              <a:gdLst/>
              <a:ahLst/>
              <a:cxnLst/>
              <a:rect l="l" t="t" r="r" b="b"/>
              <a:pathLst>
                <a:path w="5105" h="12351" extrusionOk="0">
                  <a:moveTo>
                    <a:pt x="150" y="196"/>
                  </a:moveTo>
                  <a:lnTo>
                    <a:pt x="4953" y="1463"/>
                  </a:lnTo>
                  <a:lnTo>
                    <a:pt x="4953" y="12167"/>
                  </a:lnTo>
                  <a:lnTo>
                    <a:pt x="150" y="11243"/>
                  </a:lnTo>
                  <a:lnTo>
                    <a:pt x="150" y="196"/>
                  </a:lnTo>
                  <a:close/>
                  <a:moveTo>
                    <a:pt x="1" y="0"/>
                  </a:moveTo>
                  <a:lnTo>
                    <a:pt x="1" y="11369"/>
                  </a:lnTo>
                  <a:lnTo>
                    <a:pt x="5015" y="12333"/>
                  </a:lnTo>
                  <a:lnTo>
                    <a:pt x="5105" y="12350"/>
                  </a:lnTo>
                  <a:lnTo>
                    <a:pt x="5105" y="1345"/>
                  </a:lnTo>
                  <a:lnTo>
                    <a:pt x="96" y="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59" name="Google Shape;9659;p35"/>
            <p:cNvSpPr/>
            <p:nvPr/>
          </p:nvSpPr>
          <p:spPr>
            <a:xfrm>
              <a:off x="5454350" y="3727450"/>
              <a:ext cx="3900" cy="277500"/>
            </a:xfrm>
            <a:custGeom>
              <a:avLst/>
              <a:gdLst/>
              <a:ahLst/>
              <a:cxnLst/>
              <a:rect l="l" t="t" r="r" b="b"/>
              <a:pathLst>
                <a:path w="156" h="11100" extrusionOk="0">
                  <a:moveTo>
                    <a:pt x="78" y="1"/>
                  </a:moveTo>
                  <a:cubicBezTo>
                    <a:pt x="39" y="1"/>
                    <a:pt x="0" y="27"/>
                    <a:pt x="3" y="80"/>
                  </a:cubicBezTo>
                  <a:lnTo>
                    <a:pt x="3" y="11024"/>
                  </a:lnTo>
                  <a:cubicBezTo>
                    <a:pt x="3" y="11066"/>
                    <a:pt x="36" y="11099"/>
                    <a:pt x="78" y="11099"/>
                  </a:cubicBezTo>
                  <a:cubicBezTo>
                    <a:pt x="119" y="11099"/>
                    <a:pt x="153" y="11066"/>
                    <a:pt x="153" y="11024"/>
                  </a:cubicBezTo>
                  <a:lnTo>
                    <a:pt x="153" y="80"/>
                  </a:lnTo>
                  <a:cubicBezTo>
                    <a:pt x="156" y="27"/>
                    <a:pt x="117" y="1"/>
                    <a:pt x="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60" name="Google Shape;9660;p35"/>
            <p:cNvSpPr/>
            <p:nvPr/>
          </p:nvSpPr>
          <p:spPr>
            <a:xfrm>
              <a:off x="5260050" y="3675750"/>
              <a:ext cx="3775" cy="288825"/>
            </a:xfrm>
            <a:custGeom>
              <a:avLst/>
              <a:gdLst/>
              <a:ahLst/>
              <a:cxnLst/>
              <a:rect l="l" t="t" r="r" b="b"/>
              <a:pathLst>
                <a:path w="151" h="11553" extrusionOk="0">
                  <a:moveTo>
                    <a:pt x="76" y="1"/>
                  </a:moveTo>
                  <a:cubicBezTo>
                    <a:pt x="38" y="1"/>
                    <a:pt x="0" y="26"/>
                    <a:pt x="0" y="76"/>
                  </a:cubicBezTo>
                  <a:lnTo>
                    <a:pt x="0" y="11476"/>
                  </a:lnTo>
                  <a:cubicBezTo>
                    <a:pt x="0" y="11518"/>
                    <a:pt x="33" y="11551"/>
                    <a:pt x="76" y="11553"/>
                  </a:cubicBezTo>
                  <a:cubicBezTo>
                    <a:pt x="118" y="11551"/>
                    <a:pt x="151" y="11518"/>
                    <a:pt x="151" y="11476"/>
                  </a:cubicBezTo>
                  <a:lnTo>
                    <a:pt x="151" y="76"/>
                  </a:lnTo>
                  <a:cubicBezTo>
                    <a:pt x="151" y="26"/>
                    <a:pt x="113" y="1"/>
                    <a:pt x="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61" name="Google Shape;9661;p35"/>
            <p:cNvSpPr/>
            <p:nvPr/>
          </p:nvSpPr>
          <p:spPr>
            <a:xfrm>
              <a:off x="5605175" y="2621625"/>
              <a:ext cx="77475" cy="304375"/>
            </a:xfrm>
            <a:custGeom>
              <a:avLst/>
              <a:gdLst/>
              <a:ahLst/>
              <a:cxnLst/>
              <a:rect l="l" t="t" r="r" b="b"/>
              <a:pathLst>
                <a:path w="3099" h="12175" extrusionOk="0">
                  <a:moveTo>
                    <a:pt x="115" y="0"/>
                  </a:moveTo>
                  <a:cubicBezTo>
                    <a:pt x="91" y="0"/>
                    <a:pt x="67" y="12"/>
                    <a:pt x="53" y="34"/>
                  </a:cubicBezTo>
                  <a:cubicBezTo>
                    <a:pt x="29" y="70"/>
                    <a:pt x="40" y="116"/>
                    <a:pt x="74" y="140"/>
                  </a:cubicBezTo>
                  <a:lnTo>
                    <a:pt x="2948" y="2042"/>
                  </a:lnTo>
                  <a:lnTo>
                    <a:pt x="2948" y="11927"/>
                  </a:lnTo>
                  <a:lnTo>
                    <a:pt x="149" y="10500"/>
                  </a:lnTo>
                  <a:cubicBezTo>
                    <a:pt x="136" y="10492"/>
                    <a:pt x="122" y="10489"/>
                    <a:pt x="110" y="10489"/>
                  </a:cubicBezTo>
                  <a:cubicBezTo>
                    <a:pt x="40" y="10489"/>
                    <a:pt x="1" y="10596"/>
                    <a:pt x="81" y="10633"/>
                  </a:cubicBezTo>
                  <a:lnTo>
                    <a:pt x="3098" y="12174"/>
                  </a:lnTo>
                  <a:lnTo>
                    <a:pt x="3098" y="1962"/>
                  </a:lnTo>
                  <a:lnTo>
                    <a:pt x="157" y="13"/>
                  </a:lnTo>
                  <a:cubicBezTo>
                    <a:pt x="144" y="4"/>
                    <a:pt x="130" y="0"/>
                    <a:pt x="1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62" name="Google Shape;9662;p35"/>
            <p:cNvSpPr/>
            <p:nvPr/>
          </p:nvSpPr>
          <p:spPr>
            <a:xfrm>
              <a:off x="5724400" y="2692825"/>
              <a:ext cx="84750" cy="298600"/>
            </a:xfrm>
            <a:custGeom>
              <a:avLst/>
              <a:gdLst/>
              <a:ahLst/>
              <a:cxnLst/>
              <a:rect l="l" t="t" r="r" b="b"/>
              <a:pathLst>
                <a:path w="3390" h="11944" extrusionOk="0">
                  <a:moveTo>
                    <a:pt x="153" y="265"/>
                  </a:moveTo>
                  <a:lnTo>
                    <a:pt x="3238" y="2100"/>
                  </a:lnTo>
                  <a:lnTo>
                    <a:pt x="3238" y="11696"/>
                  </a:lnTo>
                  <a:lnTo>
                    <a:pt x="153" y="10091"/>
                  </a:lnTo>
                  <a:lnTo>
                    <a:pt x="153" y="265"/>
                  </a:lnTo>
                  <a:close/>
                  <a:moveTo>
                    <a:pt x="1" y="0"/>
                  </a:moveTo>
                  <a:lnTo>
                    <a:pt x="1" y="10182"/>
                  </a:lnTo>
                  <a:lnTo>
                    <a:pt x="3390" y="11943"/>
                  </a:lnTo>
                  <a:lnTo>
                    <a:pt x="3390" y="201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63" name="Google Shape;9663;p35"/>
            <p:cNvSpPr/>
            <p:nvPr/>
          </p:nvSpPr>
          <p:spPr>
            <a:xfrm>
              <a:off x="5791075" y="2733675"/>
              <a:ext cx="3775" cy="249600"/>
            </a:xfrm>
            <a:custGeom>
              <a:avLst/>
              <a:gdLst/>
              <a:ahLst/>
              <a:cxnLst/>
              <a:rect l="l" t="t" r="r" b="b"/>
              <a:pathLst>
                <a:path w="151" h="9984" extrusionOk="0">
                  <a:moveTo>
                    <a:pt x="75" y="1"/>
                  </a:moveTo>
                  <a:cubicBezTo>
                    <a:pt x="38" y="1"/>
                    <a:pt x="0" y="26"/>
                    <a:pt x="0" y="76"/>
                  </a:cubicBezTo>
                  <a:lnTo>
                    <a:pt x="0" y="9908"/>
                  </a:lnTo>
                  <a:cubicBezTo>
                    <a:pt x="0" y="9949"/>
                    <a:pt x="33" y="9983"/>
                    <a:pt x="75" y="9983"/>
                  </a:cubicBezTo>
                  <a:cubicBezTo>
                    <a:pt x="116" y="9983"/>
                    <a:pt x="151" y="9949"/>
                    <a:pt x="151" y="9908"/>
                  </a:cubicBezTo>
                  <a:lnTo>
                    <a:pt x="151" y="76"/>
                  </a:lnTo>
                  <a:cubicBezTo>
                    <a:pt x="151" y="26"/>
                    <a:pt x="113" y="1"/>
                    <a:pt x="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64" name="Google Shape;9664;p35"/>
            <p:cNvSpPr/>
            <p:nvPr/>
          </p:nvSpPr>
          <p:spPr>
            <a:xfrm>
              <a:off x="5664025" y="2659800"/>
              <a:ext cx="3825" cy="256475"/>
            </a:xfrm>
            <a:custGeom>
              <a:avLst/>
              <a:gdLst/>
              <a:ahLst/>
              <a:cxnLst/>
              <a:rect l="l" t="t" r="r" b="b"/>
              <a:pathLst>
                <a:path w="153" h="10259" extrusionOk="0">
                  <a:moveTo>
                    <a:pt x="76" y="0"/>
                  </a:moveTo>
                  <a:cubicBezTo>
                    <a:pt x="39" y="0"/>
                    <a:pt x="1" y="25"/>
                    <a:pt x="1" y="75"/>
                  </a:cubicBezTo>
                  <a:lnTo>
                    <a:pt x="1" y="10183"/>
                  </a:lnTo>
                  <a:cubicBezTo>
                    <a:pt x="2" y="10224"/>
                    <a:pt x="35" y="10259"/>
                    <a:pt x="77" y="10259"/>
                  </a:cubicBezTo>
                  <a:cubicBezTo>
                    <a:pt x="118" y="10259"/>
                    <a:pt x="152" y="10224"/>
                    <a:pt x="152" y="10183"/>
                  </a:cubicBezTo>
                  <a:lnTo>
                    <a:pt x="152" y="75"/>
                  </a:lnTo>
                  <a:cubicBezTo>
                    <a:pt x="152" y="25"/>
                    <a:pt x="114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65" name="Google Shape;9665;p35"/>
            <p:cNvSpPr/>
            <p:nvPr/>
          </p:nvSpPr>
          <p:spPr>
            <a:xfrm>
              <a:off x="5605250" y="2994650"/>
              <a:ext cx="77400" cy="295025"/>
            </a:xfrm>
            <a:custGeom>
              <a:avLst/>
              <a:gdLst/>
              <a:ahLst/>
              <a:cxnLst/>
              <a:rect l="l" t="t" r="r" b="b"/>
              <a:pathLst>
                <a:path w="3096" h="11801" extrusionOk="0">
                  <a:moveTo>
                    <a:pt x="112" y="1"/>
                  </a:moveTo>
                  <a:cubicBezTo>
                    <a:pt x="44" y="1"/>
                    <a:pt x="5" y="99"/>
                    <a:pt x="75" y="143"/>
                  </a:cubicBezTo>
                  <a:lnTo>
                    <a:pt x="2943" y="1687"/>
                  </a:lnTo>
                  <a:lnTo>
                    <a:pt x="2943" y="11581"/>
                  </a:lnTo>
                  <a:lnTo>
                    <a:pt x="138" y="10495"/>
                  </a:lnTo>
                  <a:cubicBezTo>
                    <a:pt x="128" y="10491"/>
                    <a:pt x="118" y="10489"/>
                    <a:pt x="109" y="10489"/>
                  </a:cubicBezTo>
                  <a:cubicBezTo>
                    <a:pt x="34" y="10489"/>
                    <a:pt x="1" y="10603"/>
                    <a:pt x="84" y="10636"/>
                  </a:cubicBezTo>
                  <a:lnTo>
                    <a:pt x="3095" y="11800"/>
                  </a:lnTo>
                  <a:lnTo>
                    <a:pt x="3095" y="1597"/>
                  </a:lnTo>
                  <a:lnTo>
                    <a:pt x="148" y="9"/>
                  </a:lnTo>
                  <a:cubicBezTo>
                    <a:pt x="135" y="3"/>
                    <a:pt x="124" y="1"/>
                    <a:pt x="1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66" name="Google Shape;9666;p35"/>
            <p:cNvSpPr/>
            <p:nvPr/>
          </p:nvSpPr>
          <p:spPr>
            <a:xfrm>
              <a:off x="5724400" y="3051275"/>
              <a:ext cx="84750" cy="286925"/>
            </a:xfrm>
            <a:custGeom>
              <a:avLst/>
              <a:gdLst/>
              <a:ahLst/>
              <a:cxnLst/>
              <a:rect l="l" t="t" r="r" b="b"/>
              <a:pathLst>
                <a:path w="3390" h="11477" extrusionOk="0">
                  <a:moveTo>
                    <a:pt x="153" y="236"/>
                  </a:moveTo>
                  <a:lnTo>
                    <a:pt x="3238" y="1651"/>
                  </a:lnTo>
                  <a:lnTo>
                    <a:pt x="3238" y="11257"/>
                  </a:lnTo>
                  <a:lnTo>
                    <a:pt x="153" y="10070"/>
                  </a:lnTo>
                  <a:lnTo>
                    <a:pt x="153" y="236"/>
                  </a:lnTo>
                  <a:close/>
                  <a:moveTo>
                    <a:pt x="1" y="1"/>
                  </a:moveTo>
                  <a:lnTo>
                    <a:pt x="1" y="10175"/>
                  </a:lnTo>
                  <a:lnTo>
                    <a:pt x="3390" y="11476"/>
                  </a:lnTo>
                  <a:lnTo>
                    <a:pt x="3390" y="155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67" name="Google Shape;9667;p35"/>
            <p:cNvSpPr/>
            <p:nvPr/>
          </p:nvSpPr>
          <p:spPr>
            <a:xfrm>
              <a:off x="5791025" y="3082775"/>
              <a:ext cx="3800" cy="249575"/>
            </a:xfrm>
            <a:custGeom>
              <a:avLst/>
              <a:gdLst/>
              <a:ahLst/>
              <a:cxnLst/>
              <a:rect l="l" t="t" r="r" b="b"/>
              <a:pathLst>
                <a:path w="152" h="9983" extrusionOk="0">
                  <a:moveTo>
                    <a:pt x="76" y="0"/>
                  </a:moveTo>
                  <a:cubicBezTo>
                    <a:pt x="38" y="0"/>
                    <a:pt x="1" y="26"/>
                    <a:pt x="1" y="77"/>
                  </a:cubicBezTo>
                  <a:lnTo>
                    <a:pt x="1" y="9907"/>
                  </a:lnTo>
                  <a:cubicBezTo>
                    <a:pt x="1" y="9949"/>
                    <a:pt x="34" y="9982"/>
                    <a:pt x="76" y="9982"/>
                  </a:cubicBezTo>
                  <a:cubicBezTo>
                    <a:pt x="118" y="9982"/>
                    <a:pt x="151" y="9949"/>
                    <a:pt x="151" y="9907"/>
                  </a:cubicBezTo>
                  <a:lnTo>
                    <a:pt x="151" y="77"/>
                  </a:lnTo>
                  <a:cubicBezTo>
                    <a:pt x="151" y="26"/>
                    <a:pt x="114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68" name="Google Shape;9668;p35"/>
            <p:cNvSpPr/>
            <p:nvPr/>
          </p:nvSpPr>
          <p:spPr>
            <a:xfrm>
              <a:off x="5664025" y="3025750"/>
              <a:ext cx="3800" cy="256425"/>
            </a:xfrm>
            <a:custGeom>
              <a:avLst/>
              <a:gdLst/>
              <a:ahLst/>
              <a:cxnLst/>
              <a:rect l="l" t="t" r="r" b="b"/>
              <a:pathLst>
                <a:path w="152" h="10257" extrusionOk="0">
                  <a:moveTo>
                    <a:pt x="76" y="1"/>
                  </a:moveTo>
                  <a:cubicBezTo>
                    <a:pt x="39" y="1"/>
                    <a:pt x="3" y="25"/>
                    <a:pt x="1" y="73"/>
                  </a:cubicBezTo>
                  <a:lnTo>
                    <a:pt x="1" y="10181"/>
                  </a:lnTo>
                  <a:cubicBezTo>
                    <a:pt x="1" y="10222"/>
                    <a:pt x="35" y="10256"/>
                    <a:pt x="76" y="10256"/>
                  </a:cubicBezTo>
                  <a:cubicBezTo>
                    <a:pt x="118" y="10256"/>
                    <a:pt x="151" y="10223"/>
                    <a:pt x="151" y="10181"/>
                  </a:cubicBezTo>
                  <a:lnTo>
                    <a:pt x="151" y="73"/>
                  </a:lnTo>
                  <a:cubicBezTo>
                    <a:pt x="149" y="25"/>
                    <a:pt x="113" y="1"/>
                    <a:pt x="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69" name="Google Shape;9669;p35"/>
            <p:cNvSpPr/>
            <p:nvPr/>
          </p:nvSpPr>
          <p:spPr>
            <a:xfrm>
              <a:off x="5605900" y="3401225"/>
              <a:ext cx="76725" cy="282525"/>
            </a:xfrm>
            <a:custGeom>
              <a:avLst/>
              <a:gdLst/>
              <a:ahLst/>
              <a:cxnLst/>
              <a:rect l="l" t="t" r="r" b="b"/>
              <a:pathLst>
                <a:path w="3069" h="11301" extrusionOk="0">
                  <a:moveTo>
                    <a:pt x="84" y="1"/>
                  </a:moveTo>
                  <a:cubicBezTo>
                    <a:pt x="54" y="1"/>
                    <a:pt x="25" y="20"/>
                    <a:pt x="15" y="51"/>
                  </a:cubicBezTo>
                  <a:cubicBezTo>
                    <a:pt x="0" y="89"/>
                    <a:pt x="20" y="133"/>
                    <a:pt x="58" y="147"/>
                  </a:cubicBezTo>
                  <a:lnTo>
                    <a:pt x="2917" y="1210"/>
                  </a:lnTo>
                  <a:lnTo>
                    <a:pt x="2917" y="11113"/>
                  </a:lnTo>
                  <a:lnTo>
                    <a:pt x="102" y="10493"/>
                  </a:lnTo>
                  <a:cubicBezTo>
                    <a:pt x="96" y="10491"/>
                    <a:pt x="90" y="10491"/>
                    <a:pt x="84" y="10491"/>
                  </a:cubicBezTo>
                  <a:cubicBezTo>
                    <a:pt x="49" y="10491"/>
                    <a:pt x="19" y="10515"/>
                    <a:pt x="12" y="10550"/>
                  </a:cubicBezTo>
                  <a:cubicBezTo>
                    <a:pt x="3" y="10591"/>
                    <a:pt x="28" y="10632"/>
                    <a:pt x="69" y="10641"/>
                  </a:cubicBezTo>
                  <a:lnTo>
                    <a:pt x="3068" y="11300"/>
                  </a:lnTo>
                  <a:lnTo>
                    <a:pt x="3068" y="1105"/>
                  </a:lnTo>
                  <a:lnTo>
                    <a:pt x="111" y="6"/>
                  </a:lnTo>
                  <a:cubicBezTo>
                    <a:pt x="102" y="2"/>
                    <a:pt x="93" y="1"/>
                    <a:pt x="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70" name="Google Shape;9670;p35"/>
            <p:cNvSpPr/>
            <p:nvPr/>
          </p:nvSpPr>
          <p:spPr>
            <a:xfrm>
              <a:off x="5724375" y="3438300"/>
              <a:ext cx="84750" cy="271375"/>
            </a:xfrm>
            <a:custGeom>
              <a:avLst/>
              <a:gdLst/>
              <a:ahLst/>
              <a:cxnLst/>
              <a:rect l="l" t="t" r="r" b="b"/>
              <a:pathLst>
                <a:path w="3390" h="10855" extrusionOk="0">
                  <a:moveTo>
                    <a:pt x="152" y="198"/>
                  </a:moveTo>
                  <a:lnTo>
                    <a:pt x="3239" y="1057"/>
                  </a:lnTo>
                  <a:lnTo>
                    <a:pt x="3239" y="10669"/>
                  </a:lnTo>
                  <a:lnTo>
                    <a:pt x="152" y="10042"/>
                  </a:lnTo>
                  <a:lnTo>
                    <a:pt x="152" y="198"/>
                  </a:lnTo>
                  <a:close/>
                  <a:moveTo>
                    <a:pt x="0" y="0"/>
                  </a:moveTo>
                  <a:lnTo>
                    <a:pt x="0" y="10165"/>
                  </a:lnTo>
                  <a:lnTo>
                    <a:pt x="3300" y="10836"/>
                  </a:lnTo>
                  <a:lnTo>
                    <a:pt x="3390" y="10854"/>
                  </a:lnTo>
                  <a:lnTo>
                    <a:pt x="3390" y="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71" name="Google Shape;9671;p35"/>
            <p:cNvSpPr/>
            <p:nvPr/>
          </p:nvSpPr>
          <p:spPr>
            <a:xfrm>
              <a:off x="5791025" y="3457325"/>
              <a:ext cx="3800" cy="249600"/>
            </a:xfrm>
            <a:custGeom>
              <a:avLst/>
              <a:gdLst/>
              <a:ahLst/>
              <a:cxnLst/>
              <a:rect l="l" t="t" r="r" b="b"/>
              <a:pathLst>
                <a:path w="152" h="9984" extrusionOk="0">
                  <a:moveTo>
                    <a:pt x="76" y="0"/>
                  </a:moveTo>
                  <a:cubicBezTo>
                    <a:pt x="38" y="0"/>
                    <a:pt x="1" y="26"/>
                    <a:pt x="1" y="77"/>
                  </a:cubicBezTo>
                  <a:lnTo>
                    <a:pt x="1" y="9907"/>
                  </a:lnTo>
                  <a:cubicBezTo>
                    <a:pt x="1" y="9949"/>
                    <a:pt x="34" y="9982"/>
                    <a:pt x="76" y="9984"/>
                  </a:cubicBezTo>
                  <a:cubicBezTo>
                    <a:pt x="118" y="9982"/>
                    <a:pt x="151" y="9949"/>
                    <a:pt x="151" y="9907"/>
                  </a:cubicBezTo>
                  <a:lnTo>
                    <a:pt x="151" y="77"/>
                  </a:lnTo>
                  <a:cubicBezTo>
                    <a:pt x="151" y="26"/>
                    <a:pt x="114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72" name="Google Shape;9672;p35"/>
            <p:cNvSpPr/>
            <p:nvPr/>
          </p:nvSpPr>
          <p:spPr>
            <a:xfrm>
              <a:off x="5664025" y="3422775"/>
              <a:ext cx="3800" cy="256400"/>
            </a:xfrm>
            <a:custGeom>
              <a:avLst/>
              <a:gdLst/>
              <a:ahLst/>
              <a:cxnLst/>
              <a:rect l="l" t="t" r="r" b="b"/>
              <a:pathLst>
                <a:path w="152" h="10256" extrusionOk="0">
                  <a:moveTo>
                    <a:pt x="75" y="0"/>
                  </a:moveTo>
                  <a:cubicBezTo>
                    <a:pt x="39" y="0"/>
                    <a:pt x="3" y="24"/>
                    <a:pt x="1" y="71"/>
                  </a:cubicBezTo>
                  <a:lnTo>
                    <a:pt x="1" y="10179"/>
                  </a:lnTo>
                  <a:cubicBezTo>
                    <a:pt x="1" y="10222"/>
                    <a:pt x="34" y="10256"/>
                    <a:pt x="76" y="10256"/>
                  </a:cubicBezTo>
                  <a:cubicBezTo>
                    <a:pt x="117" y="10255"/>
                    <a:pt x="151" y="10222"/>
                    <a:pt x="151" y="10179"/>
                  </a:cubicBezTo>
                  <a:lnTo>
                    <a:pt x="151" y="71"/>
                  </a:lnTo>
                  <a:cubicBezTo>
                    <a:pt x="149" y="24"/>
                    <a:pt x="112" y="0"/>
                    <a:pt x="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73" name="Google Shape;9673;p35"/>
            <p:cNvSpPr/>
            <p:nvPr/>
          </p:nvSpPr>
          <p:spPr>
            <a:xfrm>
              <a:off x="5605225" y="3769175"/>
              <a:ext cx="77400" cy="282475"/>
            </a:xfrm>
            <a:custGeom>
              <a:avLst/>
              <a:gdLst/>
              <a:ahLst/>
              <a:cxnLst/>
              <a:rect l="l" t="t" r="r" b="b"/>
              <a:pathLst>
                <a:path w="3096" h="11299" extrusionOk="0">
                  <a:moveTo>
                    <a:pt x="108" y="1"/>
                  </a:moveTo>
                  <a:cubicBezTo>
                    <a:pt x="34" y="1"/>
                    <a:pt x="1" y="117"/>
                    <a:pt x="85" y="147"/>
                  </a:cubicBezTo>
                  <a:lnTo>
                    <a:pt x="2944" y="1209"/>
                  </a:lnTo>
                  <a:lnTo>
                    <a:pt x="2944" y="11111"/>
                  </a:lnTo>
                  <a:lnTo>
                    <a:pt x="129" y="10494"/>
                  </a:lnTo>
                  <a:cubicBezTo>
                    <a:pt x="122" y="10492"/>
                    <a:pt x="115" y="10491"/>
                    <a:pt x="109" y="10491"/>
                  </a:cubicBezTo>
                  <a:cubicBezTo>
                    <a:pt x="74" y="10491"/>
                    <a:pt x="44" y="10516"/>
                    <a:pt x="38" y="10551"/>
                  </a:cubicBezTo>
                  <a:cubicBezTo>
                    <a:pt x="30" y="10592"/>
                    <a:pt x="55" y="10631"/>
                    <a:pt x="96" y="10641"/>
                  </a:cubicBezTo>
                  <a:lnTo>
                    <a:pt x="3095" y="11299"/>
                  </a:lnTo>
                  <a:lnTo>
                    <a:pt x="3095" y="1104"/>
                  </a:lnTo>
                  <a:lnTo>
                    <a:pt x="138" y="7"/>
                  </a:lnTo>
                  <a:cubicBezTo>
                    <a:pt x="127" y="3"/>
                    <a:pt x="117" y="1"/>
                    <a:pt x="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74" name="Google Shape;9674;p35"/>
            <p:cNvSpPr/>
            <p:nvPr/>
          </p:nvSpPr>
          <p:spPr>
            <a:xfrm>
              <a:off x="5724375" y="3805925"/>
              <a:ext cx="84750" cy="270400"/>
            </a:xfrm>
            <a:custGeom>
              <a:avLst/>
              <a:gdLst/>
              <a:ahLst/>
              <a:cxnLst/>
              <a:rect l="l" t="t" r="r" b="b"/>
              <a:pathLst>
                <a:path w="3390" h="10816" extrusionOk="0">
                  <a:moveTo>
                    <a:pt x="152" y="197"/>
                  </a:moveTo>
                  <a:lnTo>
                    <a:pt x="3239" y="1018"/>
                  </a:lnTo>
                  <a:lnTo>
                    <a:pt x="3239" y="10632"/>
                  </a:lnTo>
                  <a:lnTo>
                    <a:pt x="152" y="10041"/>
                  </a:lnTo>
                  <a:lnTo>
                    <a:pt x="152" y="197"/>
                  </a:lnTo>
                  <a:close/>
                  <a:moveTo>
                    <a:pt x="0" y="1"/>
                  </a:moveTo>
                  <a:lnTo>
                    <a:pt x="0" y="10166"/>
                  </a:lnTo>
                  <a:lnTo>
                    <a:pt x="3390" y="10816"/>
                  </a:lnTo>
                  <a:lnTo>
                    <a:pt x="3390" y="90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75" name="Google Shape;9675;p35"/>
            <p:cNvSpPr/>
            <p:nvPr/>
          </p:nvSpPr>
          <p:spPr>
            <a:xfrm>
              <a:off x="5791025" y="3824200"/>
              <a:ext cx="3800" cy="249575"/>
            </a:xfrm>
            <a:custGeom>
              <a:avLst/>
              <a:gdLst/>
              <a:ahLst/>
              <a:cxnLst/>
              <a:rect l="l" t="t" r="r" b="b"/>
              <a:pathLst>
                <a:path w="152" h="9983" extrusionOk="0">
                  <a:moveTo>
                    <a:pt x="76" y="1"/>
                  </a:moveTo>
                  <a:cubicBezTo>
                    <a:pt x="38" y="1"/>
                    <a:pt x="1" y="26"/>
                    <a:pt x="1" y="76"/>
                  </a:cubicBezTo>
                  <a:lnTo>
                    <a:pt x="1" y="9908"/>
                  </a:lnTo>
                  <a:cubicBezTo>
                    <a:pt x="1" y="9950"/>
                    <a:pt x="34" y="9983"/>
                    <a:pt x="76" y="9983"/>
                  </a:cubicBezTo>
                  <a:cubicBezTo>
                    <a:pt x="117" y="9983"/>
                    <a:pt x="151" y="9950"/>
                    <a:pt x="151" y="9909"/>
                  </a:cubicBezTo>
                  <a:lnTo>
                    <a:pt x="151" y="76"/>
                  </a:lnTo>
                  <a:cubicBezTo>
                    <a:pt x="151" y="26"/>
                    <a:pt x="114" y="1"/>
                    <a:pt x="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76" name="Google Shape;9676;p35"/>
            <p:cNvSpPr/>
            <p:nvPr/>
          </p:nvSpPr>
          <p:spPr>
            <a:xfrm>
              <a:off x="5664000" y="3790725"/>
              <a:ext cx="3775" cy="256425"/>
            </a:xfrm>
            <a:custGeom>
              <a:avLst/>
              <a:gdLst/>
              <a:ahLst/>
              <a:cxnLst/>
              <a:rect l="l" t="t" r="r" b="b"/>
              <a:pathLst>
                <a:path w="151" h="10257" extrusionOk="0">
                  <a:moveTo>
                    <a:pt x="76" y="0"/>
                  </a:moveTo>
                  <a:cubicBezTo>
                    <a:pt x="39" y="0"/>
                    <a:pt x="2" y="24"/>
                    <a:pt x="0" y="73"/>
                  </a:cubicBezTo>
                  <a:lnTo>
                    <a:pt x="0" y="10180"/>
                  </a:lnTo>
                  <a:cubicBezTo>
                    <a:pt x="0" y="10223"/>
                    <a:pt x="35" y="10256"/>
                    <a:pt x="76" y="10257"/>
                  </a:cubicBezTo>
                  <a:cubicBezTo>
                    <a:pt x="118" y="10256"/>
                    <a:pt x="151" y="10223"/>
                    <a:pt x="151" y="10180"/>
                  </a:cubicBezTo>
                  <a:lnTo>
                    <a:pt x="151" y="73"/>
                  </a:lnTo>
                  <a:cubicBezTo>
                    <a:pt x="149" y="24"/>
                    <a:pt x="112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77" name="Google Shape;9677;p35"/>
            <p:cNvSpPr/>
            <p:nvPr/>
          </p:nvSpPr>
          <p:spPr>
            <a:xfrm>
              <a:off x="5919425" y="2771225"/>
              <a:ext cx="108925" cy="312125"/>
            </a:xfrm>
            <a:custGeom>
              <a:avLst/>
              <a:gdLst/>
              <a:ahLst/>
              <a:cxnLst/>
              <a:rect l="l" t="t" r="r" b="b"/>
              <a:pathLst>
                <a:path w="4357" h="12485" extrusionOk="0">
                  <a:moveTo>
                    <a:pt x="111" y="0"/>
                  </a:moveTo>
                  <a:cubicBezTo>
                    <a:pt x="47" y="0"/>
                    <a:pt x="0" y="93"/>
                    <a:pt x="69" y="140"/>
                  </a:cubicBezTo>
                  <a:lnTo>
                    <a:pt x="4206" y="3174"/>
                  </a:lnTo>
                  <a:lnTo>
                    <a:pt x="4206" y="12220"/>
                  </a:lnTo>
                  <a:lnTo>
                    <a:pt x="151" y="9833"/>
                  </a:lnTo>
                  <a:cubicBezTo>
                    <a:pt x="139" y="9826"/>
                    <a:pt x="126" y="9822"/>
                    <a:pt x="113" y="9822"/>
                  </a:cubicBezTo>
                  <a:cubicBezTo>
                    <a:pt x="87" y="9822"/>
                    <a:pt x="62" y="9836"/>
                    <a:pt x="48" y="9859"/>
                  </a:cubicBezTo>
                  <a:cubicBezTo>
                    <a:pt x="27" y="9895"/>
                    <a:pt x="39" y="9941"/>
                    <a:pt x="75" y="9962"/>
                  </a:cubicBezTo>
                  <a:lnTo>
                    <a:pt x="4357" y="12485"/>
                  </a:lnTo>
                  <a:lnTo>
                    <a:pt x="4357" y="3097"/>
                  </a:lnTo>
                  <a:lnTo>
                    <a:pt x="158" y="18"/>
                  </a:lnTo>
                  <a:cubicBezTo>
                    <a:pt x="142" y="6"/>
                    <a:pt x="126" y="0"/>
                    <a:pt x="1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78" name="Google Shape;9678;p35"/>
            <p:cNvSpPr/>
            <p:nvPr/>
          </p:nvSpPr>
          <p:spPr>
            <a:xfrm>
              <a:off x="6089850" y="2886750"/>
              <a:ext cx="119825" cy="296325"/>
            </a:xfrm>
            <a:custGeom>
              <a:avLst/>
              <a:gdLst/>
              <a:ahLst/>
              <a:cxnLst/>
              <a:rect l="l" t="t" r="r" b="b"/>
              <a:pathLst>
                <a:path w="4793" h="11853" extrusionOk="0">
                  <a:moveTo>
                    <a:pt x="152" y="274"/>
                  </a:moveTo>
                  <a:lnTo>
                    <a:pt x="4642" y="3095"/>
                  </a:lnTo>
                  <a:lnTo>
                    <a:pt x="4642" y="11598"/>
                  </a:lnTo>
                  <a:lnTo>
                    <a:pt x="152" y="9160"/>
                  </a:lnTo>
                  <a:lnTo>
                    <a:pt x="152" y="274"/>
                  </a:lnTo>
                  <a:close/>
                  <a:moveTo>
                    <a:pt x="0" y="1"/>
                  </a:moveTo>
                  <a:lnTo>
                    <a:pt x="0" y="9250"/>
                  </a:lnTo>
                  <a:lnTo>
                    <a:pt x="4792" y="11853"/>
                  </a:lnTo>
                  <a:lnTo>
                    <a:pt x="4791" y="3012"/>
                  </a:lnTo>
                  <a:lnTo>
                    <a:pt x="116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79" name="Google Shape;9679;p35"/>
            <p:cNvSpPr/>
            <p:nvPr/>
          </p:nvSpPr>
          <p:spPr>
            <a:xfrm>
              <a:off x="6185325" y="2948575"/>
              <a:ext cx="3825" cy="222775"/>
            </a:xfrm>
            <a:custGeom>
              <a:avLst/>
              <a:gdLst/>
              <a:ahLst/>
              <a:cxnLst/>
              <a:rect l="l" t="t" r="r" b="b"/>
              <a:pathLst>
                <a:path w="153" h="8911" extrusionOk="0">
                  <a:moveTo>
                    <a:pt x="77" y="0"/>
                  </a:moveTo>
                  <a:cubicBezTo>
                    <a:pt x="40" y="0"/>
                    <a:pt x="4" y="24"/>
                    <a:pt x="1" y="72"/>
                  </a:cubicBezTo>
                  <a:lnTo>
                    <a:pt x="1" y="8835"/>
                  </a:lnTo>
                  <a:cubicBezTo>
                    <a:pt x="1" y="8876"/>
                    <a:pt x="35" y="8911"/>
                    <a:pt x="78" y="8911"/>
                  </a:cubicBezTo>
                  <a:cubicBezTo>
                    <a:pt x="119" y="8911"/>
                    <a:pt x="152" y="8876"/>
                    <a:pt x="153" y="8835"/>
                  </a:cubicBezTo>
                  <a:lnTo>
                    <a:pt x="153" y="72"/>
                  </a:lnTo>
                  <a:cubicBezTo>
                    <a:pt x="150" y="24"/>
                    <a:pt x="114" y="0"/>
                    <a:pt x="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80" name="Google Shape;9680;p35"/>
            <p:cNvSpPr/>
            <p:nvPr/>
          </p:nvSpPr>
          <p:spPr>
            <a:xfrm>
              <a:off x="6003325" y="2832325"/>
              <a:ext cx="3800" cy="236500"/>
            </a:xfrm>
            <a:custGeom>
              <a:avLst/>
              <a:gdLst/>
              <a:ahLst/>
              <a:cxnLst/>
              <a:rect l="l" t="t" r="r" b="b"/>
              <a:pathLst>
                <a:path w="152" h="9460" extrusionOk="0">
                  <a:moveTo>
                    <a:pt x="76" y="0"/>
                  </a:moveTo>
                  <a:cubicBezTo>
                    <a:pt x="38" y="0"/>
                    <a:pt x="1" y="25"/>
                    <a:pt x="1" y="76"/>
                  </a:cubicBezTo>
                  <a:lnTo>
                    <a:pt x="1" y="9384"/>
                  </a:lnTo>
                  <a:cubicBezTo>
                    <a:pt x="1" y="9426"/>
                    <a:pt x="34" y="9459"/>
                    <a:pt x="76" y="9459"/>
                  </a:cubicBezTo>
                  <a:cubicBezTo>
                    <a:pt x="118" y="9459"/>
                    <a:pt x="151" y="9426"/>
                    <a:pt x="151" y="9384"/>
                  </a:cubicBezTo>
                  <a:lnTo>
                    <a:pt x="151" y="76"/>
                  </a:lnTo>
                  <a:cubicBezTo>
                    <a:pt x="151" y="25"/>
                    <a:pt x="114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81" name="Google Shape;9681;p35"/>
            <p:cNvSpPr/>
            <p:nvPr/>
          </p:nvSpPr>
          <p:spPr>
            <a:xfrm>
              <a:off x="5919500" y="3120400"/>
              <a:ext cx="108825" cy="296450"/>
            </a:xfrm>
            <a:custGeom>
              <a:avLst/>
              <a:gdLst/>
              <a:ahLst/>
              <a:cxnLst/>
              <a:rect l="l" t="t" r="r" b="b"/>
              <a:pathLst>
                <a:path w="4353" h="11858" extrusionOk="0">
                  <a:moveTo>
                    <a:pt x="110" y="0"/>
                  </a:moveTo>
                  <a:cubicBezTo>
                    <a:pt x="84" y="0"/>
                    <a:pt x="59" y="13"/>
                    <a:pt x="45" y="37"/>
                  </a:cubicBezTo>
                  <a:cubicBezTo>
                    <a:pt x="23" y="73"/>
                    <a:pt x="35" y="119"/>
                    <a:pt x="72" y="140"/>
                  </a:cubicBezTo>
                  <a:lnTo>
                    <a:pt x="4202" y="2567"/>
                  </a:lnTo>
                  <a:lnTo>
                    <a:pt x="4202" y="11625"/>
                  </a:lnTo>
                  <a:lnTo>
                    <a:pt x="140" y="9824"/>
                  </a:lnTo>
                  <a:cubicBezTo>
                    <a:pt x="129" y="9819"/>
                    <a:pt x="119" y="9817"/>
                    <a:pt x="109" y="9817"/>
                  </a:cubicBezTo>
                  <a:cubicBezTo>
                    <a:pt x="37" y="9817"/>
                    <a:pt x="1" y="9925"/>
                    <a:pt x="78" y="9963"/>
                  </a:cubicBezTo>
                  <a:lnTo>
                    <a:pt x="4247" y="11810"/>
                  </a:lnTo>
                  <a:lnTo>
                    <a:pt x="4353" y="11857"/>
                  </a:lnTo>
                  <a:lnTo>
                    <a:pt x="4353" y="2480"/>
                  </a:lnTo>
                  <a:lnTo>
                    <a:pt x="148" y="11"/>
                  </a:lnTo>
                  <a:cubicBezTo>
                    <a:pt x="136" y="4"/>
                    <a:pt x="123" y="0"/>
                    <a:pt x="1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82" name="Google Shape;9682;p35"/>
            <p:cNvSpPr/>
            <p:nvPr/>
          </p:nvSpPr>
          <p:spPr>
            <a:xfrm>
              <a:off x="6089850" y="3211700"/>
              <a:ext cx="119825" cy="279275"/>
            </a:xfrm>
            <a:custGeom>
              <a:avLst/>
              <a:gdLst/>
              <a:ahLst/>
              <a:cxnLst/>
              <a:rect l="l" t="t" r="r" b="b"/>
              <a:pathLst>
                <a:path w="4793" h="11171" extrusionOk="0">
                  <a:moveTo>
                    <a:pt x="152" y="242"/>
                  </a:moveTo>
                  <a:lnTo>
                    <a:pt x="4640" y="2435"/>
                  </a:lnTo>
                  <a:lnTo>
                    <a:pt x="4640" y="10947"/>
                  </a:lnTo>
                  <a:lnTo>
                    <a:pt x="151" y="9138"/>
                  </a:lnTo>
                  <a:lnTo>
                    <a:pt x="152" y="242"/>
                  </a:lnTo>
                  <a:close/>
                  <a:moveTo>
                    <a:pt x="0" y="0"/>
                  </a:moveTo>
                  <a:lnTo>
                    <a:pt x="0" y="9240"/>
                  </a:lnTo>
                  <a:lnTo>
                    <a:pt x="4792" y="11170"/>
                  </a:lnTo>
                  <a:lnTo>
                    <a:pt x="4791" y="2340"/>
                  </a:lnTo>
                  <a:lnTo>
                    <a:pt x="108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83" name="Google Shape;9683;p35"/>
            <p:cNvSpPr/>
            <p:nvPr/>
          </p:nvSpPr>
          <p:spPr>
            <a:xfrm>
              <a:off x="6185325" y="3259625"/>
              <a:ext cx="3825" cy="222850"/>
            </a:xfrm>
            <a:custGeom>
              <a:avLst/>
              <a:gdLst/>
              <a:ahLst/>
              <a:cxnLst/>
              <a:rect l="l" t="t" r="r" b="b"/>
              <a:pathLst>
                <a:path w="153" h="8914" extrusionOk="0">
                  <a:moveTo>
                    <a:pt x="77" y="0"/>
                  </a:moveTo>
                  <a:cubicBezTo>
                    <a:pt x="39" y="0"/>
                    <a:pt x="1" y="25"/>
                    <a:pt x="1" y="76"/>
                  </a:cubicBezTo>
                  <a:lnTo>
                    <a:pt x="1" y="8838"/>
                  </a:lnTo>
                  <a:cubicBezTo>
                    <a:pt x="1" y="8879"/>
                    <a:pt x="35" y="8914"/>
                    <a:pt x="78" y="8914"/>
                  </a:cubicBezTo>
                  <a:cubicBezTo>
                    <a:pt x="119" y="8914"/>
                    <a:pt x="153" y="8879"/>
                    <a:pt x="153" y="8838"/>
                  </a:cubicBezTo>
                  <a:lnTo>
                    <a:pt x="153" y="76"/>
                  </a:lnTo>
                  <a:cubicBezTo>
                    <a:pt x="153" y="25"/>
                    <a:pt x="115" y="0"/>
                    <a:pt x="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84" name="Google Shape;9684;p35"/>
            <p:cNvSpPr/>
            <p:nvPr/>
          </p:nvSpPr>
          <p:spPr>
            <a:xfrm>
              <a:off x="6003300" y="3169275"/>
              <a:ext cx="3825" cy="236500"/>
            </a:xfrm>
            <a:custGeom>
              <a:avLst/>
              <a:gdLst/>
              <a:ahLst/>
              <a:cxnLst/>
              <a:rect l="l" t="t" r="r" b="b"/>
              <a:pathLst>
                <a:path w="153" h="9460" extrusionOk="0">
                  <a:moveTo>
                    <a:pt x="76" y="1"/>
                  </a:moveTo>
                  <a:cubicBezTo>
                    <a:pt x="38" y="1"/>
                    <a:pt x="0" y="26"/>
                    <a:pt x="0" y="76"/>
                  </a:cubicBezTo>
                  <a:lnTo>
                    <a:pt x="0" y="9384"/>
                  </a:lnTo>
                  <a:cubicBezTo>
                    <a:pt x="0" y="9427"/>
                    <a:pt x="35" y="9460"/>
                    <a:pt x="77" y="9460"/>
                  </a:cubicBezTo>
                  <a:cubicBezTo>
                    <a:pt x="118" y="9460"/>
                    <a:pt x="152" y="9427"/>
                    <a:pt x="152" y="9384"/>
                  </a:cubicBezTo>
                  <a:lnTo>
                    <a:pt x="152" y="76"/>
                  </a:lnTo>
                  <a:cubicBezTo>
                    <a:pt x="152" y="26"/>
                    <a:pt x="114" y="1"/>
                    <a:pt x="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85" name="Google Shape;9685;p35"/>
            <p:cNvSpPr/>
            <p:nvPr/>
          </p:nvSpPr>
          <p:spPr>
            <a:xfrm>
              <a:off x="5920050" y="3500900"/>
              <a:ext cx="108300" cy="277275"/>
            </a:xfrm>
            <a:custGeom>
              <a:avLst/>
              <a:gdLst/>
              <a:ahLst/>
              <a:cxnLst/>
              <a:rect l="l" t="t" r="r" b="b"/>
              <a:pathLst>
                <a:path w="4332" h="11091" extrusionOk="0">
                  <a:moveTo>
                    <a:pt x="87" y="1"/>
                  </a:moveTo>
                  <a:cubicBezTo>
                    <a:pt x="57" y="1"/>
                    <a:pt x="29" y="19"/>
                    <a:pt x="17" y="49"/>
                  </a:cubicBezTo>
                  <a:cubicBezTo>
                    <a:pt x="1" y="87"/>
                    <a:pt x="19" y="131"/>
                    <a:pt x="59" y="148"/>
                  </a:cubicBezTo>
                  <a:lnTo>
                    <a:pt x="4180" y="1827"/>
                  </a:lnTo>
                  <a:lnTo>
                    <a:pt x="4180" y="10895"/>
                  </a:lnTo>
                  <a:lnTo>
                    <a:pt x="108" y="9821"/>
                  </a:lnTo>
                  <a:cubicBezTo>
                    <a:pt x="102" y="9820"/>
                    <a:pt x="97" y="9820"/>
                    <a:pt x="92" y="9820"/>
                  </a:cubicBezTo>
                  <a:cubicBezTo>
                    <a:pt x="54" y="9820"/>
                    <a:pt x="23" y="9840"/>
                    <a:pt x="14" y="9875"/>
                  </a:cubicBezTo>
                  <a:cubicBezTo>
                    <a:pt x="3" y="9916"/>
                    <a:pt x="28" y="9957"/>
                    <a:pt x="68" y="9968"/>
                  </a:cubicBezTo>
                  <a:lnTo>
                    <a:pt x="4235" y="11067"/>
                  </a:lnTo>
                  <a:lnTo>
                    <a:pt x="4331" y="11091"/>
                  </a:lnTo>
                  <a:lnTo>
                    <a:pt x="4332" y="1727"/>
                  </a:lnTo>
                  <a:lnTo>
                    <a:pt x="116" y="7"/>
                  </a:lnTo>
                  <a:cubicBezTo>
                    <a:pt x="106" y="3"/>
                    <a:pt x="97" y="1"/>
                    <a:pt x="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86" name="Google Shape;9686;p35"/>
            <p:cNvSpPr/>
            <p:nvPr/>
          </p:nvSpPr>
          <p:spPr>
            <a:xfrm>
              <a:off x="6089800" y="3562500"/>
              <a:ext cx="119850" cy="258400"/>
            </a:xfrm>
            <a:custGeom>
              <a:avLst/>
              <a:gdLst/>
              <a:ahLst/>
              <a:cxnLst/>
              <a:rect l="l" t="t" r="r" b="b"/>
              <a:pathLst>
                <a:path w="4794" h="10336" extrusionOk="0">
                  <a:moveTo>
                    <a:pt x="153" y="206"/>
                  </a:moveTo>
                  <a:lnTo>
                    <a:pt x="4642" y="1624"/>
                  </a:lnTo>
                  <a:lnTo>
                    <a:pt x="4642" y="10145"/>
                  </a:lnTo>
                  <a:lnTo>
                    <a:pt x="153" y="9109"/>
                  </a:lnTo>
                  <a:lnTo>
                    <a:pt x="153" y="206"/>
                  </a:lnTo>
                  <a:close/>
                  <a:moveTo>
                    <a:pt x="1" y="0"/>
                  </a:moveTo>
                  <a:lnTo>
                    <a:pt x="1" y="9229"/>
                  </a:lnTo>
                  <a:lnTo>
                    <a:pt x="4701" y="10314"/>
                  </a:lnTo>
                  <a:lnTo>
                    <a:pt x="4793" y="10335"/>
                  </a:lnTo>
                  <a:lnTo>
                    <a:pt x="4793" y="15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87" name="Google Shape;9687;p35"/>
            <p:cNvSpPr/>
            <p:nvPr/>
          </p:nvSpPr>
          <p:spPr>
            <a:xfrm>
              <a:off x="6185325" y="3593450"/>
              <a:ext cx="3825" cy="222850"/>
            </a:xfrm>
            <a:custGeom>
              <a:avLst/>
              <a:gdLst/>
              <a:ahLst/>
              <a:cxnLst/>
              <a:rect l="l" t="t" r="r" b="b"/>
              <a:pathLst>
                <a:path w="153" h="8914" extrusionOk="0">
                  <a:moveTo>
                    <a:pt x="77" y="0"/>
                  </a:moveTo>
                  <a:cubicBezTo>
                    <a:pt x="39" y="0"/>
                    <a:pt x="1" y="25"/>
                    <a:pt x="1" y="75"/>
                  </a:cubicBezTo>
                  <a:lnTo>
                    <a:pt x="1" y="8838"/>
                  </a:lnTo>
                  <a:cubicBezTo>
                    <a:pt x="1" y="8879"/>
                    <a:pt x="35" y="8914"/>
                    <a:pt x="78" y="8914"/>
                  </a:cubicBezTo>
                  <a:cubicBezTo>
                    <a:pt x="119" y="8914"/>
                    <a:pt x="153" y="8879"/>
                    <a:pt x="153" y="8838"/>
                  </a:cubicBezTo>
                  <a:lnTo>
                    <a:pt x="153" y="75"/>
                  </a:lnTo>
                  <a:cubicBezTo>
                    <a:pt x="153" y="25"/>
                    <a:pt x="115" y="0"/>
                    <a:pt x="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88" name="Google Shape;9688;p35"/>
            <p:cNvSpPr/>
            <p:nvPr/>
          </p:nvSpPr>
          <p:spPr>
            <a:xfrm>
              <a:off x="6003275" y="3534950"/>
              <a:ext cx="3800" cy="236425"/>
            </a:xfrm>
            <a:custGeom>
              <a:avLst/>
              <a:gdLst/>
              <a:ahLst/>
              <a:cxnLst/>
              <a:rect l="l" t="t" r="r" b="b"/>
              <a:pathLst>
                <a:path w="152" h="9457" extrusionOk="0">
                  <a:moveTo>
                    <a:pt x="76" y="1"/>
                  </a:moveTo>
                  <a:cubicBezTo>
                    <a:pt x="39" y="1"/>
                    <a:pt x="3" y="25"/>
                    <a:pt x="0" y="73"/>
                  </a:cubicBezTo>
                  <a:lnTo>
                    <a:pt x="0" y="9381"/>
                  </a:lnTo>
                  <a:cubicBezTo>
                    <a:pt x="0" y="9424"/>
                    <a:pt x="34" y="9457"/>
                    <a:pt x="77" y="9457"/>
                  </a:cubicBezTo>
                  <a:cubicBezTo>
                    <a:pt x="118" y="9457"/>
                    <a:pt x="152" y="9424"/>
                    <a:pt x="152" y="9381"/>
                  </a:cubicBezTo>
                  <a:lnTo>
                    <a:pt x="152" y="73"/>
                  </a:lnTo>
                  <a:cubicBezTo>
                    <a:pt x="149" y="25"/>
                    <a:pt x="113" y="1"/>
                    <a:pt x="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89" name="Google Shape;9689;p35"/>
            <p:cNvSpPr/>
            <p:nvPr/>
          </p:nvSpPr>
          <p:spPr>
            <a:xfrm>
              <a:off x="5920050" y="3845300"/>
              <a:ext cx="108250" cy="270250"/>
            </a:xfrm>
            <a:custGeom>
              <a:avLst/>
              <a:gdLst/>
              <a:ahLst/>
              <a:cxnLst/>
              <a:rect l="l" t="t" r="r" b="b"/>
              <a:pathLst>
                <a:path w="4330" h="10810" extrusionOk="0">
                  <a:moveTo>
                    <a:pt x="85" y="0"/>
                  </a:moveTo>
                  <a:cubicBezTo>
                    <a:pt x="54" y="0"/>
                    <a:pt x="24" y="20"/>
                    <a:pt x="14" y="52"/>
                  </a:cubicBezTo>
                  <a:cubicBezTo>
                    <a:pt x="1" y="91"/>
                    <a:pt x="22" y="134"/>
                    <a:pt x="60" y="148"/>
                  </a:cubicBezTo>
                  <a:lnTo>
                    <a:pt x="4179" y="1553"/>
                  </a:lnTo>
                  <a:lnTo>
                    <a:pt x="4179" y="10624"/>
                  </a:lnTo>
                  <a:lnTo>
                    <a:pt x="101" y="9821"/>
                  </a:lnTo>
                  <a:cubicBezTo>
                    <a:pt x="96" y="9819"/>
                    <a:pt x="90" y="9819"/>
                    <a:pt x="85" y="9819"/>
                  </a:cubicBezTo>
                  <a:cubicBezTo>
                    <a:pt x="50" y="9819"/>
                    <a:pt x="18" y="9844"/>
                    <a:pt x="13" y="9880"/>
                  </a:cubicBezTo>
                  <a:cubicBezTo>
                    <a:pt x="3" y="9920"/>
                    <a:pt x="31" y="9961"/>
                    <a:pt x="72" y="9967"/>
                  </a:cubicBezTo>
                  <a:lnTo>
                    <a:pt x="4239" y="10791"/>
                  </a:lnTo>
                  <a:lnTo>
                    <a:pt x="4329" y="10809"/>
                  </a:lnTo>
                  <a:lnTo>
                    <a:pt x="4329" y="1445"/>
                  </a:lnTo>
                  <a:lnTo>
                    <a:pt x="110" y="5"/>
                  </a:lnTo>
                  <a:cubicBezTo>
                    <a:pt x="102" y="2"/>
                    <a:pt x="93" y="0"/>
                    <a:pt x="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90" name="Google Shape;9690;p35"/>
            <p:cNvSpPr/>
            <p:nvPr/>
          </p:nvSpPr>
          <p:spPr>
            <a:xfrm>
              <a:off x="6089800" y="3895825"/>
              <a:ext cx="119850" cy="250600"/>
            </a:xfrm>
            <a:custGeom>
              <a:avLst/>
              <a:gdLst/>
              <a:ahLst/>
              <a:cxnLst/>
              <a:rect l="l" t="t" r="r" b="b"/>
              <a:pathLst>
                <a:path w="4794" h="10024" extrusionOk="0">
                  <a:moveTo>
                    <a:pt x="153" y="194"/>
                  </a:moveTo>
                  <a:lnTo>
                    <a:pt x="4641" y="1321"/>
                  </a:lnTo>
                  <a:lnTo>
                    <a:pt x="4641" y="9845"/>
                  </a:lnTo>
                  <a:lnTo>
                    <a:pt x="151" y="9100"/>
                  </a:lnTo>
                  <a:lnTo>
                    <a:pt x="153" y="194"/>
                  </a:lnTo>
                  <a:close/>
                  <a:moveTo>
                    <a:pt x="1" y="0"/>
                  </a:moveTo>
                  <a:lnTo>
                    <a:pt x="1" y="9228"/>
                  </a:lnTo>
                  <a:lnTo>
                    <a:pt x="4793" y="10023"/>
                  </a:lnTo>
                  <a:lnTo>
                    <a:pt x="4792" y="1204"/>
                  </a:lnTo>
                  <a:lnTo>
                    <a:pt x="95" y="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91" name="Google Shape;9691;p35"/>
            <p:cNvSpPr/>
            <p:nvPr/>
          </p:nvSpPr>
          <p:spPr>
            <a:xfrm>
              <a:off x="6185300" y="3920425"/>
              <a:ext cx="3825" cy="222850"/>
            </a:xfrm>
            <a:custGeom>
              <a:avLst/>
              <a:gdLst/>
              <a:ahLst/>
              <a:cxnLst/>
              <a:rect l="l" t="t" r="r" b="b"/>
              <a:pathLst>
                <a:path w="153" h="8914" extrusionOk="0">
                  <a:moveTo>
                    <a:pt x="77" y="1"/>
                  </a:moveTo>
                  <a:cubicBezTo>
                    <a:pt x="39" y="1"/>
                    <a:pt x="1" y="26"/>
                    <a:pt x="1" y="76"/>
                  </a:cubicBezTo>
                  <a:lnTo>
                    <a:pt x="1" y="8839"/>
                  </a:lnTo>
                  <a:cubicBezTo>
                    <a:pt x="1" y="8881"/>
                    <a:pt x="35" y="8914"/>
                    <a:pt x="77" y="8914"/>
                  </a:cubicBezTo>
                  <a:cubicBezTo>
                    <a:pt x="118" y="8914"/>
                    <a:pt x="153" y="8881"/>
                    <a:pt x="153" y="8839"/>
                  </a:cubicBezTo>
                  <a:lnTo>
                    <a:pt x="153" y="76"/>
                  </a:lnTo>
                  <a:cubicBezTo>
                    <a:pt x="153" y="26"/>
                    <a:pt x="115" y="1"/>
                    <a:pt x="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92" name="Google Shape;9692;p35"/>
            <p:cNvSpPr/>
            <p:nvPr/>
          </p:nvSpPr>
          <p:spPr>
            <a:xfrm>
              <a:off x="6003200" y="3873650"/>
              <a:ext cx="3925" cy="236600"/>
            </a:xfrm>
            <a:custGeom>
              <a:avLst/>
              <a:gdLst/>
              <a:ahLst/>
              <a:cxnLst/>
              <a:rect l="l" t="t" r="r" b="b"/>
              <a:pathLst>
                <a:path w="157" h="9464" extrusionOk="0">
                  <a:moveTo>
                    <a:pt x="78" y="1"/>
                  </a:moveTo>
                  <a:cubicBezTo>
                    <a:pt x="39" y="1"/>
                    <a:pt x="0" y="27"/>
                    <a:pt x="3" y="80"/>
                  </a:cubicBezTo>
                  <a:lnTo>
                    <a:pt x="3" y="9388"/>
                  </a:lnTo>
                  <a:cubicBezTo>
                    <a:pt x="3" y="9431"/>
                    <a:pt x="36" y="9464"/>
                    <a:pt x="78" y="9464"/>
                  </a:cubicBezTo>
                  <a:cubicBezTo>
                    <a:pt x="121" y="9464"/>
                    <a:pt x="154" y="9431"/>
                    <a:pt x="154" y="9388"/>
                  </a:cubicBezTo>
                  <a:lnTo>
                    <a:pt x="154" y="80"/>
                  </a:lnTo>
                  <a:cubicBezTo>
                    <a:pt x="156" y="27"/>
                    <a:pt x="117" y="1"/>
                    <a:pt x="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93" name="Google Shape;9693;p35"/>
            <p:cNvSpPr/>
            <p:nvPr/>
          </p:nvSpPr>
          <p:spPr>
            <a:xfrm>
              <a:off x="4677850" y="2079325"/>
              <a:ext cx="172300" cy="421650"/>
            </a:xfrm>
            <a:custGeom>
              <a:avLst/>
              <a:gdLst/>
              <a:ahLst/>
              <a:cxnLst/>
              <a:rect l="l" t="t" r="r" b="b"/>
              <a:pathLst>
                <a:path w="6892" h="16866" extrusionOk="0">
                  <a:moveTo>
                    <a:pt x="111" y="0"/>
                  </a:moveTo>
                  <a:cubicBezTo>
                    <a:pt x="45" y="0"/>
                    <a:pt x="1" y="98"/>
                    <a:pt x="75" y="142"/>
                  </a:cubicBezTo>
                  <a:lnTo>
                    <a:pt x="6697" y="4323"/>
                  </a:lnTo>
                  <a:lnTo>
                    <a:pt x="6742" y="16615"/>
                  </a:lnTo>
                  <a:lnTo>
                    <a:pt x="196" y="13188"/>
                  </a:lnTo>
                  <a:cubicBezTo>
                    <a:pt x="184" y="13182"/>
                    <a:pt x="172" y="13179"/>
                    <a:pt x="161" y="13179"/>
                  </a:cubicBezTo>
                  <a:cubicBezTo>
                    <a:pt x="93" y="13179"/>
                    <a:pt x="53" y="13279"/>
                    <a:pt x="126" y="13321"/>
                  </a:cubicBezTo>
                  <a:lnTo>
                    <a:pt x="6891" y="16865"/>
                  </a:lnTo>
                  <a:lnTo>
                    <a:pt x="6891" y="16865"/>
                  </a:lnTo>
                  <a:lnTo>
                    <a:pt x="6848" y="4283"/>
                  </a:lnTo>
                  <a:lnTo>
                    <a:pt x="6848" y="4242"/>
                  </a:lnTo>
                  <a:lnTo>
                    <a:pt x="155" y="15"/>
                  </a:lnTo>
                  <a:cubicBezTo>
                    <a:pt x="140" y="5"/>
                    <a:pt x="125" y="0"/>
                    <a:pt x="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94" name="Google Shape;9694;p35"/>
            <p:cNvSpPr/>
            <p:nvPr/>
          </p:nvSpPr>
          <p:spPr>
            <a:xfrm>
              <a:off x="4884350" y="2204750"/>
              <a:ext cx="177175" cy="395775"/>
            </a:xfrm>
            <a:custGeom>
              <a:avLst/>
              <a:gdLst/>
              <a:ahLst/>
              <a:cxnLst/>
              <a:rect l="l" t="t" r="r" b="b"/>
              <a:pathLst>
                <a:path w="7087" h="15831" extrusionOk="0">
                  <a:moveTo>
                    <a:pt x="151" y="266"/>
                  </a:moveTo>
                  <a:lnTo>
                    <a:pt x="6895" y="4296"/>
                  </a:lnTo>
                  <a:lnTo>
                    <a:pt x="6934" y="15593"/>
                  </a:lnTo>
                  <a:lnTo>
                    <a:pt x="6934" y="15593"/>
                  </a:lnTo>
                  <a:lnTo>
                    <a:pt x="194" y="12440"/>
                  </a:lnTo>
                  <a:lnTo>
                    <a:pt x="151" y="266"/>
                  </a:lnTo>
                  <a:close/>
                  <a:moveTo>
                    <a:pt x="0" y="0"/>
                  </a:moveTo>
                  <a:lnTo>
                    <a:pt x="44" y="12489"/>
                  </a:lnTo>
                  <a:lnTo>
                    <a:pt x="44" y="12536"/>
                  </a:lnTo>
                  <a:lnTo>
                    <a:pt x="7086" y="15830"/>
                  </a:lnTo>
                  <a:lnTo>
                    <a:pt x="7045" y="4252"/>
                  </a:lnTo>
                  <a:lnTo>
                    <a:pt x="7045" y="4210"/>
                  </a:lnTo>
                  <a:lnTo>
                    <a:pt x="114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95" name="Google Shape;9695;p35"/>
            <p:cNvSpPr/>
            <p:nvPr/>
          </p:nvSpPr>
          <p:spPr>
            <a:xfrm>
              <a:off x="5029800" y="2293300"/>
              <a:ext cx="4850" cy="293575"/>
            </a:xfrm>
            <a:custGeom>
              <a:avLst/>
              <a:gdLst/>
              <a:ahLst/>
              <a:cxnLst/>
              <a:rect l="l" t="t" r="r" b="b"/>
              <a:pathLst>
                <a:path w="194" h="11743" extrusionOk="0">
                  <a:moveTo>
                    <a:pt x="78" y="1"/>
                  </a:moveTo>
                  <a:cubicBezTo>
                    <a:pt x="35" y="1"/>
                    <a:pt x="1" y="35"/>
                    <a:pt x="1" y="76"/>
                  </a:cubicBezTo>
                  <a:lnTo>
                    <a:pt x="42" y="11667"/>
                  </a:lnTo>
                  <a:cubicBezTo>
                    <a:pt x="42" y="11710"/>
                    <a:pt x="76" y="11743"/>
                    <a:pt x="119" y="11743"/>
                  </a:cubicBezTo>
                  <a:cubicBezTo>
                    <a:pt x="160" y="11743"/>
                    <a:pt x="194" y="11708"/>
                    <a:pt x="194" y="11667"/>
                  </a:cubicBezTo>
                  <a:lnTo>
                    <a:pt x="153" y="76"/>
                  </a:lnTo>
                  <a:cubicBezTo>
                    <a:pt x="152" y="35"/>
                    <a:pt x="119" y="1"/>
                    <a:pt x="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96" name="Google Shape;9696;p35"/>
            <p:cNvSpPr/>
            <p:nvPr/>
          </p:nvSpPr>
          <p:spPr>
            <a:xfrm>
              <a:off x="4813225" y="2164500"/>
              <a:ext cx="5475" cy="318925"/>
            </a:xfrm>
            <a:custGeom>
              <a:avLst/>
              <a:gdLst/>
              <a:ahLst/>
              <a:cxnLst/>
              <a:rect l="l" t="t" r="r" b="b"/>
              <a:pathLst>
                <a:path w="219" h="12757" extrusionOk="0">
                  <a:moveTo>
                    <a:pt x="76" y="1"/>
                  </a:moveTo>
                  <a:cubicBezTo>
                    <a:pt x="35" y="1"/>
                    <a:pt x="0" y="34"/>
                    <a:pt x="2" y="76"/>
                  </a:cubicBezTo>
                  <a:lnTo>
                    <a:pt x="68" y="12681"/>
                  </a:lnTo>
                  <a:cubicBezTo>
                    <a:pt x="68" y="12723"/>
                    <a:pt x="101" y="12756"/>
                    <a:pt x="143" y="12756"/>
                  </a:cubicBezTo>
                  <a:cubicBezTo>
                    <a:pt x="184" y="12756"/>
                    <a:pt x="218" y="12722"/>
                    <a:pt x="218" y="12681"/>
                  </a:cubicBezTo>
                  <a:lnTo>
                    <a:pt x="152" y="75"/>
                  </a:lnTo>
                  <a:cubicBezTo>
                    <a:pt x="151" y="34"/>
                    <a:pt x="118" y="1"/>
                    <a:pt x="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97" name="Google Shape;9697;p35"/>
            <p:cNvSpPr/>
            <p:nvPr/>
          </p:nvSpPr>
          <p:spPr>
            <a:xfrm>
              <a:off x="4680225" y="2556925"/>
              <a:ext cx="171575" cy="401525"/>
            </a:xfrm>
            <a:custGeom>
              <a:avLst/>
              <a:gdLst/>
              <a:ahLst/>
              <a:cxnLst/>
              <a:rect l="l" t="t" r="r" b="b"/>
              <a:pathLst>
                <a:path w="6863" h="16061" extrusionOk="0">
                  <a:moveTo>
                    <a:pt x="87" y="1"/>
                  </a:moveTo>
                  <a:cubicBezTo>
                    <a:pt x="60" y="1"/>
                    <a:pt x="33" y="15"/>
                    <a:pt x="19" y="42"/>
                  </a:cubicBezTo>
                  <a:cubicBezTo>
                    <a:pt x="1" y="79"/>
                    <a:pt x="15" y="124"/>
                    <a:pt x="52" y="143"/>
                  </a:cubicBezTo>
                  <a:lnTo>
                    <a:pt x="6667" y="3538"/>
                  </a:lnTo>
                  <a:lnTo>
                    <a:pt x="6712" y="15836"/>
                  </a:lnTo>
                  <a:lnTo>
                    <a:pt x="163" y="13182"/>
                  </a:lnTo>
                  <a:cubicBezTo>
                    <a:pt x="152" y="13177"/>
                    <a:pt x="142" y="13175"/>
                    <a:pt x="132" y="13175"/>
                  </a:cubicBezTo>
                  <a:cubicBezTo>
                    <a:pt x="58" y="13175"/>
                    <a:pt x="24" y="13288"/>
                    <a:pt x="105" y="13322"/>
                  </a:cubicBezTo>
                  <a:lnTo>
                    <a:pt x="6862" y="16061"/>
                  </a:lnTo>
                  <a:lnTo>
                    <a:pt x="6862" y="16061"/>
                  </a:lnTo>
                  <a:lnTo>
                    <a:pt x="6817" y="3491"/>
                  </a:lnTo>
                  <a:lnTo>
                    <a:pt x="6817" y="3445"/>
                  </a:lnTo>
                  <a:lnTo>
                    <a:pt x="121" y="9"/>
                  </a:lnTo>
                  <a:cubicBezTo>
                    <a:pt x="110" y="3"/>
                    <a:pt x="99" y="1"/>
                    <a:pt x="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98" name="Google Shape;9698;p35"/>
            <p:cNvSpPr/>
            <p:nvPr/>
          </p:nvSpPr>
          <p:spPr>
            <a:xfrm>
              <a:off x="4885925" y="2658300"/>
              <a:ext cx="177150" cy="375350"/>
            </a:xfrm>
            <a:custGeom>
              <a:avLst/>
              <a:gdLst/>
              <a:ahLst/>
              <a:cxnLst/>
              <a:rect l="l" t="t" r="r" b="b"/>
              <a:pathLst>
                <a:path w="7086" h="15014" extrusionOk="0">
                  <a:moveTo>
                    <a:pt x="151" y="241"/>
                  </a:moveTo>
                  <a:lnTo>
                    <a:pt x="6894" y="3494"/>
                  </a:lnTo>
                  <a:lnTo>
                    <a:pt x="6933" y="14799"/>
                  </a:lnTo>
                  <a:lnTo>
                    <a:pt x="6933" y="14799"/>
                  </a:lnTo>
                  <a:lnTo>
                    <a:pt x="195" y="12423"/>
                  </a:lnTo>
                  <a:lnTo>
                    <a:pt x="151" y="241"/>
                  </a:lnTo>
                  <a:close/>
                  <a:moveTo>
                    <a:pt x="0" y="1"/>
                  </a:moveTo>
                  <a:lnTo>
                    <a:pt x="45" y="12476"/>
                  </a:lnTo>
                  <a:lnTo>
                    <a:pt x="45" y="12529"/>
                  </a:lnTo>
                  <a:lnTo>
                    <a:pt x="7085" y="15013"/>
                  </a:lnTo>
                  <a:lnTo>
                    <a:pt x="7044" y="3445"/>
                  </a:lnTo>
                  <a:lnTo>
                    <a:pt x="7044" y="339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99" name="Google Shape;9699;p35"/>
            <p:cNvSpPr/>
            <p:nvPr/>
          </p:nvSpPr>
          <p:spPr>
            <a:xfrm>
              <a:off x="5031375" y="2729750"/>
              <a:ext cx="4825" cy="293625"/>
            </a:xfrm>
            <a:custGeom>
              <a:avLst/>
              <a:gdLst/>
              <a:ahLst/>
              <a:cxnLst/>
              <a:rect l="l" t="t" r="r" b="b"/>
              <a:pathLst>
                <a:path w="193" h="11745" extrusionOk="0">
                  <a:moveTo>
                    <a:pt x="77" y="1"/>
                  </a:moveTo>
                  <a:cubicBezTo>
                    <a:pt x="34" y="1"/>
                    <a:pt x="0" y="35"/>
                    <a:pt x="0" y="77"/>
                  </a:cubicBezTo>
                  <a:lnTo>
                    <a:pt x="41" y="11669"/>
                  </a:lnTo>
                  <a:cubicBezTo>
                    <a:pt x="42" y="11710"/>
                    <a:pt x="75" y="11744"/>
                    <a:pt x="118" y="11744"/>
                  </a:cubicBezTo>
                  <a:cubicBezTo>
                    <a:pt x="159" y="11744"/>
                    <a:pt x="193" y="11710"/>
                    <a:pt x="193" y="11668"/>
                  </a:cubicBezTo>
                  <a:lnTo>
                    <a:pt x="152" y="76"/>
                  </a:lnTo>
                  <a:cubicBezTo>
                    <a:pt x="152" y="35"/>
                    <a:pt x="118" y="1"/>
                    <a:pt x="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00" name="Google Shape;9700;p35"/>
            <p:cNvSpPr/>
            <p:nvPr/>
          </p:nvSpPr>
          <p:spPr>
            <a:xfrm>
              <a:off x="4814875" y="2626075"/>
              <a:ext cx="5475" cy="318850"/>
            </a:xfrm>
            <a:custGeom>
              <a:avLst/>
              <a:gdLst/>
              <a:ahLst/>
              <a:cxnLst/>
              <a:rect l="l" t="t" r="r" b="b"/>
              <a:pathLst>
                <a:path w="219" h="12754" extrusionOk="0">
                  <a:moveTo>
                    <a:pt x="76" y="0"/>
                  </a:moveTo>
                  <a:cubicBezTo>
                    <a:pt x="35" y="0"/>
                    <a:pt x="0" y="34"/>
                    <a:pt x="2" y="75"/>
                  </a:cubicBezTo>
                  <a:lnTo>
                    <a:pt x="68" y="12679"/>
                  </a:lnTo>
                  <a:cubicBezTo>
                    <a:pt x="68" y="12720"/>
                    <a:pt x="101" y="12753"/>
                    <a:pt x="143" y="12753"/>
                  </a:cubicBezTo>
                  <a:cubicBezTo>
                    <a:pt x="184" y="12753"/>
                    <a:pt x="218" y="12720"/>
                    <a:pt x="218" y="12678"/>
                  </a:cubicBezTo>
                  <a:lnTo>
                    <a:pt x="152" y="75"/>
                  </a:lnTo>
                  <a:cubicBezTo>
                    <a:pt x="151" y="33"/>
                    <a:pt x="118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01" name="Google Shape;9701;p35"/>
            <p:cNvSpPr/>
            <p:nvPr/>
          </p:nvSpPr>
          <p:spPr>
            <a:xfrm>
              <a:off x="4681525" y="3086950"/>
              <a:ext cx="172075" cy="376825"/>
            </a:xfrm>
            <a:custGeom>
              <a:avLst/>
              <a:gdLst/>
              <a:ahLst/>
              <a:cxnLst/>
              <a:rect l="l" t="t" r="r" b="b"/>
              <a:pathLst>
                <a:path w="6883" h="15073" extrusionOk="0">
                  <a:moveTo>
                    <a:pt x="108" y="1"/>
                  </a:moveTo>
                  <a:cubicBezTo>
                    <a:pt x="32" y="1"/>
                    <a:pt x="0" y="117"/>
                    <a:pt x="85" y="148"/>
                  </a:cubicBezTo>
                  <a:lnTo>
                    <a:pt x="6687" y="2571"/>
                  </a:lnTo>
                  <a:lnTo>
                    <a:pt x="6731" y="14879"/>
                  </a:lnTo>
                  <a:lnTo>
                    <a:pt x="176" y="13181"/>
                  </a:lnTo>
                  <a:cubicBezTo>
                    <a:pt x="168" y="13179"/>
                    <a:pt x="161" y="13178"/>
                    <a:pt x="154" y="13178"/>
                  </a:cubicBezTo>
                  <a:cubicBezTo>
                    <a:pt x="74" y="13178"/>
                    <a:pt x="49" y="13303"/>
                    <a:pt x="139" y="13326"/>
                  </a:cubicBezTo>
                  <a:lnTo>
                    <a:pt x="6883" y="15073"/>
                  </a:lnTo>
                  <a:lnTo>
                    <a:pt x="6837" y="2518"/>
                  </a:lnTo>
                  <a:lnTo>
                    <a:pt x="6837" y="2465"/>
                  </a:lnTo>
                  <a:lnTo>
                    <a:pt x="137" y="6"/>
                  </a:lnTo>
                  <a:cubicBezTo>
                    <a:pt x="126" y="3"/>
                    <a:pt x="117" y="1"/>
                    <a:pt x="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02" name="Google Shape;9702;p35"/>
            <p:cNvSpPr/>
            <p:nvPr/>
          </p:nvSpPr>
          <p:spPr>
            <a:xfrm>
              <a:off x="4887750" y="3158750"/>
              <a:ext cx="177000" cy="350100"/>
            </a:xfrm>
            <a:custGeom>
              <a:avLst/>
              <a:gdLst/>
              <a:ahLst/>
              <a:cxnLst/>
              <a:rect l="l" t="t" r="r" b="b"/>
              <a:pathLst>
                <a:path w="7080" h="14004" extrusionOk="0">
                  <a:moveTo>
                    <a:pt x="151" y="211"/>
                  </a:moveTo>
                  <a:lnTo>
                    <a:pt x="6888" y="2507"/>
                  </a:lnTo>
                  <a:lnTo>
                    <a:pt x="6929" y="13818"/>
                  </a:lnTo>
                  <a:lnTo>
                    <a:pt x="194" y="12400"/>
                  </a:lnTo>
                  <a:lnTo>
                    <a:pt x="151" y="211"/>
                  </a:lnTo>
                  <a:close/>
                  <a:moveTo>
                    <a:pt x="0" y="0"/>
                  </a:moveTo>
                  <a:lnTo>
                    <a:pt x="44" y="12461"/>
                  </a:lnTo>
                  <a:lnTo>
                    <a:pt x="44" y="12522"/>
                  </a:lnTo>
                  <a:lnTo>
                    <a:pt x="7080" y="14003"/>
                  </a:lnTo>
                  <a:lnTo>
                    <a:pt x="7039" y="2451"/>
                  </a:lnTo>
                  <a:lnTo>
                    <a:pt x="7039" y="23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03" name="Google Shape;9703;p35"/>
            <p:cNvSpPr/>
            <p:nvPr/>
          </p:nvSpPr>
          <p:spPr>
            <a:xfrm>
              <a:off x="5033075" y="3209125"/>
              <a:ext cx="4850" cy="293600"/>
            </a:xfrm>
            <a:custGeom>
              <a:avLst/>
              <a:gdLst/>
              <a:ahLst/>
              <a:cxnLst/>
              <a:rect l="l" t="t" r="r" b="b"/>
              <a:pathLst>
                <a:path w="194" h="11744" extrusionOk="0">
                  <a:moveTo>
                    <a:pt x="76" y="0"/>
                  </a:moveTo>
                  <a:cubicBezTo>
                    <a:pt x="34" y="0"/>
                    <a:pt x="1" y="34"/>
                    <a:pt x="1" y="77"/>
                  </a:cubicBezTo>
                  <a:lnTo>
                    <a:pt x="42" y="11668"/>
                  </a:lnTo>
                  <a:cubicBezTo>
                    <a:pt x="43" y="11709"/>
                    <a:pt x="76" y="11742"/>
                    <a:pt x="118" y="11744"/>
                  </a:cubicBezTo>
                  <a:cubicBezTo>
                    <a:pt x="159" y="11744"/>
                    <a:pt x="194" y="11709"/>
                    <a:pt x="194" y="11667"/>
                  </a:cubicBezTo>
                  <a:lnTo>
                    <a:pt x="151" y="75"/>
                  </a:lnTo>
                  <a:cubicBezTo>
                    <a:pt x="151" y="34"/>
                    <a:pt x="118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04" name="Google Shape;9704;p35"/>
            <p:cNvSpPr/>
            <p:nvPr/>
          </p:nvSpPr>
          <p:spPr>
            <a:xfrm>
              <a:off x="4816700" y="3136400"/>
              <a:ext cx="5475" cy="318800"/>
            </a:xfrm>
            <a:custGeom>
              <a:avLst/>
              <a:gdLst/>
              <a:ahLst/>
              <a:cxnLst/>
              <a:rect l="l" t="t" r="r" b="b"/>
              <a:pathLst>
                <a:path w="219" h="12752" extrusionOk="0">
                  <a:moveTo>
                    <a:pt x="75" y="1"/>
                  </a:moveTo>
                  <a:cubicBezTo>
                    <a:pt x="34" y="1"/>
                    <a:pt x="0" y="35"/>
                    <a:pt x="0" y="76"/>
                  </a:cubicBezTo>
                  <a:lnTo>
                    <a:pt x="66" y="12676"/>
                  </a:lnTo>
                  <a:cubicBezTo>
                    <a:pt x="67" y="12718"/>
                    <a:pt x="101" y="12751"/>
                    <a:pt x="143" y="12751"/>
                  </a:cubicBezTo>
                  <a:cubicBezTo>
                    <a:pt x="185" y="12751"/>
                    <a:pt x="218" y="12717"/>
                    <a:pt x="218" y="12676"/>
                  </a:cubicBezTo>
                  <a:lnTo>
                    <a:pt x="151" y="76"/>
                  </a:lnTo>
                  <a:cubicBezTo>
                    <a:pt x="151" y="34"/>
                    <a:pt x="118" y="1"/>
                    <a:pt x="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05" name="Google Shape;9705;p35"/>
            <p:cNvSpPr/>
            <p:nvPr/>
          </p:nvSpPr>
          <p:spPr>
            <a:xfrm>
              <a:off x="4683225" y="3557700"/>
              <a:ext cx="172050" cy="364075"/>
            </a:xfrm>
            <a:custGeom>
              <a:avLst/>
              <a:gdLst/>
              <a:ahLst/>
              <a:cxnLst/>
              <a:rect l="l" t="t" r="r" b="b"/>
              <a:pathLst>
                <a:path w="6882" h="14563" extrusionOk="0">
                  <a:moveTo>
                    <a:pt x="107" y="1"/>
                  </a:moveTo>
                  <a:cubicBezTo>
                    <a:pt x="28" y="1"/>
                    <a:pt x="0" y="124"/>
                    <a:pt x="88" y="150"/>
                  </a:cubicBezTo>
                  <a:lnTo>
                    <a:pt x="6685" y="2071"/>
                  </a:lnTo>
                  <a:lnTo>
                    <a:pt x="6729" y="14380"/>
                  </a:lnTo>
                  <a:lnTo>
                    <a:pt x="172" y="13179"/>
                  </a:lnTo>
                  <a:cubicBezTo>
                    <a:pt x="165" y="13177"/>
                    <a:pt x="158" y="13177"/>
                    <a:pt x="152" y="13177"/>
                  </a:cubicBezTo>
                  <a:cubicBezTo>
                    <a:pt x="67" y="13177"/>
                    <a:pt x="48" y="13312"/>
                    <a:pt x="144" y="13328"/>
                  </a:cubicBezTo>
                  <a:lnTo>
                    <a:pt x="6881" y="14562"/>
                  </a:lnTo>
                  <a:lnTo>
                    <a:pt x="6835" y="2014"/>
                  </a:lnTo>
                  <a:lnTo>
                    <a:pt x="6835" y="1957"/>
                  </a:lnTo>
                  <a:lnTo>
                    <a:pt x="131" y="5"/>
                  </a:lnTo>
                  <a:cubicBezTo>
                    <a:pt x="122" y="2"/>
                    <a:pt x="114" y="1"/>
                    <a:pt x="1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06" name="Google Shape;9706;p35"/>
            <p:cNvSpPr/>
            <p:nvPr/>
          </p:nvSpPr>
          <p:spPr>
            <a:xfrm>
              <a:off x="4889350" y="3614150"/>
              <a:ext cx="176975" cy="337025"/>
            </a:xfrm>
            <a:custGeom>
              <a:avLst/>
              <a:gdLst/>
              <a:ahLst/>
              <a:cxnLst/>
              <a:rect l="l" t="t" r="r" b="b"/>
              <a:pathLst>
                <a:path w="7079" h="13481" extrusionOk="0">
                  <a:moveTo>
                    <a:pt x="152" y="197"/>
                  </a:moveTo>
                  <a:lnTo>
                    <a:pt x="6887" y="1993"/>
                  </a:lnTo>
                  <a:lnTo>
                    <a:pt x="6928" y="13309"/>
                  </a:lnTo>
                  <a:lnTo>
                    <a:pt x="195" y="12388"/>
                  </a:lnTo>
                  <a:lnTo>
                    <a:pt x="152" y="197"/>
                  </a:lnTo>
                  <a:close/>
                  <a:moveTo>
                    <a:pt x="1" y="1"/>
                  </a:moveTo>
                  <a:lnTo>
                    <a:pt x="45" y="12454"/>
                  </a:lnTo>
                  <a:lnTo>
                    <a:pt x="45" y="12520"/>
                  </a:lnTo>
                  <a:lnTo>
                    <a:pt x="6993" y="13468"/>
                  </a:lnTo>
                  <a:lnTo>
                    <a:pt x="7079" y="13480"/>
                  </a:lnTo>
                  <a:lnTo>
                    <a:pt x="7038" y="1935"/>
                  </a:lnTo>
                  <a:lnTo>
                    <a:pt x="7038" y="1877"/>
                  </a:lnTo>
                  <a:lnTo>
                    <a:pt x="96" y="2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07" name="Google Shape;9707;p35"/>
            <p:cNvSpPr/>
            <p:nvPr/>
          </p:nvSpPr>
          <p:spPr>
            <a:xfrm>
              <a:off x="5034675" y="3653550"/>
              <a:ext cx="4850" cy="293625"/>
            </a:xfrm>
            <a:custGeom>
              <a:avLst/>
              <a:gdLst/>
              <a:ahLst/>
              <a:cxnLst/>
              <a:rect l="l" t="t" r="r" b="b"/>
              <a:pathLst>
                <a:path w="194" h="11745" extrusionOk="0">
                  <a:moveTo>
                    <a:pt x="76" y="1"/>
                  </a:moveTo>
                  <a:cubicBezTo>
                    <a:pt x="35" y="1"/>
                    <a:pt x="0" y="35"/>
                    <a:pt x="0" y="76"/>
                  </a:cubicBezTo>
                  <a:lnTo>
                    <a:pt x="42" y="11668"/>
                  </a:lnTo>
                  <a:cubicBezTo>
                    <a:pt x="42" y="11710"/>
                    <a:pt x="76" y="11743"/>
                    <a:pt x="118" y="11744"/>
                  </a:cubicBezTo>
                  <a:cubicBezTo>
                    <a:pt x="159" y="11743"/>
                    <a:pt x="193" y="11710"/>
                    <a:pt x="193" y="11668"/>
                  </a:cubicBezTo>
                  <a:lnTo>
                    <a:pt x="152" y="76"/>
                  </a:lnTo>
                  <a:cubicBezTo>
                    <a:pt x="151" y="35"/>
                    <a:pt x="118" y="1"/>
                    <a:pt x="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08" name="Google Shape;9708;p35"/>
            <p:cNvSpPr/>
            <p:nvPr/>
          </p:nvSpPr>
          <p:spPr>
            <a:xfrm>
              <a:off x="4818350" y="3596950"/>
              <a:ext cx="5475" cy="318775"/>
            </a:xfrm>
            <a:custGeom>
              <a:avLst/>
              <a:gdLst/>
              <a:ahLst/>
              <a:cxnLst/>
              <a:rect l="l" t="t" r="r" b="b"/>
              <a:pathLst>
                <a:path w="219" h="12751" extrusionOk="0">
                  <a:moveTo>
                    <a:pt x="75" y="0"/>
                  </a:moveTo>
                  <a:cubicBezTo>
                    <a:pt x="35" y="2"/>
                    <a:pt x="1" y="35"/>
                    <a:pt x="0" y="77"/>
                  </a:cubicBezTo>
                  <a:lnTo>
                    <a:pt x="66" y="12675"/>
                  </a:lnTo>
                  <a:cubicBezTo>
                    <a:pt x="68" y="12716"/>
                    <a:pt x="101" y="12751"/>
                    <a:pt x="143" y="12751"/>
                  </a:cubicBezTo>
                  <a:cubicBezTo>
                    <a:pt x="184" y="12749"/>
                    <a:pt x="218" y="12715"/>
                    <a:pt x="218" y="12674"/>
                  </a:cubicBezTo>
                  <a:lnTo>
                    <a:pt x="152" y="76"/>
                  </a:lnTo>
                  <a:cubicBezTo>
                    <a:pt x="151" y="33"/>
                    <a:pt x="118" y="0"/>
                    <a:pt x="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09" name="Google Shape;9709;p35"/>
            <p:cNvSpPr/>
            <p:nvPr/>
          </p:nvSpPr>
          <p:spPr>
            <a:xfrm>
              <a:off x="4333325" y="3490675"/>
              <a:ext cx="208500" cy="390900"/>
            </a:xfrm>
            <a:custGeom>
              <a:avLst/>
              <a:gdLst/>
              <a:ahLst/>
              <a:cxnLst/>
              <a:rect l="l" t="t" r="r" b="b"/>
              <a:pathLst>
                <a:path w="8340" h="15636" extrusionOk="0">
                  <a:moveTo>
                    <a:pt x="451" y="190"/>
                  </a:moveTo>
                  <a:lnTo>
                    <a:pt x="8075" y="1907"/>
                  </a:lnTo>
                  <a:lnTo>
                    <a:pt x="8186" y="15461"/>
                  </a:lnTo>
                  <a:lnTo>
                    <a:pt x="155" y="14337"/>
                  </a:lnTo>
                  <a:lnTo>
                    <a:pt x="451" y="190"/>
                  </a:lnTo>
                  <a:close/>
                  <a:moveTo>
                    <a:pt x="305" y="1"/>
                  </a:moveTo>
                  <a:lnTo>
                    <a:pt x="2" y="14400"/>
                  </a:lnTo>
                  <a:lnTo>
                    <a:pt x="1" y="14467"/>
                  </a:lnTo>
                  <a:lnTo>
                    <a:pt x="8252" y="15623"/>
                  </a:lnTo>
                  <a:lnTo>
                    <a:pt x="8339" y="15635"/>
                  </a:lnTo>
                  <a:lnTo>
                    <a:pt x="8226" y="1846"/>
                  </a:lnTo>
                  <a:lnTo>
                    <a:pt x="8226" y="1787"/>
                  </a:lnTo>
                  <a:lnTo>
                    <a:pt x="395" y="20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10" name="Google Shape;9710;p35"/>
            <p:cNvSpPr/>
            <p:nvPr/>
          </p:nvSpPr>
          <p:spPr>
            <a:xfrm>
              <a:off x="4075825" y="3426425"/>
              <a:ext cx="221700" cy="421725"/>
            </a:xfrm>
            <a:custGeom>
              <a:avLst/>
              <a:gdLst/>
              <a:ahLst/>
              <a:cxnLst/>
              <a:rect l="l" t="t" r="r" b="b"/>
              <a:pathLst>
                <a:path w="8868" h="16869" extrusionOk="0">
                  <a:moveTo>
                    <a:pt x="82" y="1"/>
                  </a:moveTo>
                  <a:cubicBezTo>
                    <a:pt x="49" y="1"/>
                    <a:pt x="17" y="24"/>
                    <a:pt x="9" y="59"/>
                  </a:cubicBezTo>
                  <a:cubicBezTo>
                    <a:pt x="0" y="99"/>
                    <a:pt x="24" y="139"/>
                    <a:pt x="65" y="150"/>
                  </a:cubicBezTo>
                  <a:lnTo>
                    <a:pt x="8596" y="2246"/>
                  </a:lnTo>
                  <a:lnTo>
                    <a:pt x="8715" y="16698"/>
                  </a:lnTo>
                  <a:lnTo>
                    <a:pt x="219" y="15670"/>
                  </a:lnTo>
                  <a:cubicBezTo>
                    <a:pt x="217" y="15670"/>
                    <a:pt x="214" y="15669"/>
                    <a:pt x="212" y="15669"/>
                  </a:cubicBezTo>
                  <a:cubicBezTo>
                    <a:pt x="174" y="15669"/>
                    <a:pt x="141" y="15697"/>
                    <a:pt x="136" y="15736"/>
                  </a:cubicBezTo>
                  <a:cubicBezTo>
                    <a:pt x="131" y="15777"/>
                    <a:pt x="160" y="15814"/>
                    <a:pt x="202" y="15819"/>
                  </a:cubicBezTo>
                  <a:lnTo>
                    <a:pt x="8783" y="16859"/>
                  </a:lnTo>
                  <a:lnTo>
                    <a:pt x="8867" y="16868"/>
                  </a:lnTo>
                  <a:lnTo>
                    <a:pt x="8748" y="2185"/>
                  </a:lnTo>
                  <a:lnTo>
                    <a:pt x="8748" y="2127"/>
                  </a:lnTo>
                  <a:lnTo>
                    <a:pt x="101" y="3"/>
                  </a:lnTo>
                  <a:cubicBezTo>
                    <a:pt x="94" y="2"/>
                    <a:pt x="88" y="1"/>
                    <a:pt x="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11" name="Google Shape;9711;p35"/>
            <p:cNvSpPr/>
            <p:nvPr/>
          </p:nvSpPr>
          <p:spPr>
            <a:xfrm>
              <a:off x="4511400" y="3529725"/>
              <a:ext cx="6600" cy="346175"/>
            </a:xfrm>
            <a:custGeom>
              <a:avLst/>
              <a:gdLst/>
              <a:ahLst/>
              <a:cxnLst/>
              <a:rect l="l" t="t" r="r" b="b"/>
              <a:pathLst>
                <a:path w="264" h="13847" extrusionOk="0">
                  <a:moveTo>
                    <a:pt x="76" y="0"/>
                  </a:moveTo>
                  <a:cubicBezTo>
                    <a:pt x="34" y="2"/>
                    <a:pt x="1" y="35"/>
                    <a:pt x="1" y="77"/>
                  </a:cubicBezTo>
                  <a:lnTo>
                    <a:pt x="113" y="13771"/>
                  </a:lnTo>
                  <a:cubicBezTo>
                    <a:pt x="113" y="13812"/>
                    <a:pt x="148" y="13846"/>
                    <a:pt x="188" y="13846"/>
                  </a:cubicBezTo>
                  <a:cubicBezTo>
                    <a:pt x="231" y="13845"/>
                    <a:pt x="264" y="13810"/>
                    <a:pt x="264" y="13769"/>
                  </a:cubicBezTo>
                  <a:lnTo>
                    <a:pt x="151" y="76"/>
                  </a:lnTo>
                  <a:cubicBezTo>
                    <a:pt x="151" y="33"/>
                    <a:pt x="117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12" name="Google Shape;9712;p35"/>
            <p:cNvSpPr/>
            <p:nvPr/>
          </p:nvSpPr>
          <p:spPr>
            <a:xfrm>
              <a:off x="4263925" y="3472775"/>
              <a:ext cx="6825" cy="370675"/>
            </a:xfrm>
            <a:custGeom>
              <a:avLst/>
              <a:gdLst/>
              <a:ahLst/>
              <a:cxnLst/>
              <a:rect l="l" t="t" r="r" b="b"/>
              <a:pathLst>
                <a:path w="273" h="14827" extrusionOk="0">
                  <a:moveTo>
                    <a:pt x="76" y="1"/>
                  </a:moveTo>
                  <a:cubicBezTo>
                    <a:pt x="35" y="1"/>
                    <a:pt x="1" y="35"/>
                    <a:pt x="2" y="76"/>
                  </a:cubicBezTo>
                  <a:lnTo>
                    <a:pt x="122" y="14751"/>
                  </a:lnTo>
                  <a:cubicBezTo>
                    <a:pt x="122" y="14794"/>
                    <a:pt x="155" y="14827"/>
                    <a:pt x="198" y="14827"/>
                  </a:cubicBezTo>
                  <a:cubicBezTo>
                    <a:pt x="239" y="14827"/>
                    <a:pt x="273" y="14792"/>
                    <a:pt x="273" y="14750"/>
                  </a:cubicBezTo>
                  <a:lnTo>
                    <a:pt x="151" y="75"/>
                  </a:lnTo>
                  <a:cubicBezTo>
                    <a:pt x="151" y="34"/>
                    <a:pt x="118" y="1"/>
                    <a:pt x="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13" name="Google Shape;9713;p35"/>
            <p:cNvSpPr/>
            <p:nvPr/>
          </p:nvSpPr>
          <p:spPr>
            <a:xfrm>
              <a:off x="3666025" y="1462975"/>
              <a:ext cx="249800" cy="545675"/>
            </a:xfrm>
            <a:custGeom>
              <a:avLst/>
              <a:gdLst/>
              <a:ahLst/>
              <a:cxnLst/>
              <a:rect l="l" t="t" r="r" b="b"/>
              <a:pathLst>
                <a:path w="9992" h="21827" extrusionOk="0">
                  <a:moveTo>
                    <a:pt x="151" y="269"/>
                  </a:moveTo>
                  <a:lnTo>
                    <a:pt x="9807" y="6092"/>
                  </a:lnTo>
                  <a:lnTo>
                    <a:pt x="9840" y="21578"/>
                  </a:lnTo>
                  <a:lnTo>
                    <a:pt x="187" y="16589"/>
                  </a:lnTo>
                  <a:lnTo>
                    <a:pt x="151" y="269"/>
                  </a:lnTo>
                  <a:close/>
                  <a:moveTo>
                    <a:pt x="0" y="0"/>
                  </a:moveTo>
                  <a:lnTo>
                    <a:pt x="36" y="16635"/>
                  </a:lnTo>
                  <a:lnTo>
                    <a:pt x="36" y="16680"/>
                  </a:lnTo>
                  <a:lnTo>
                    <a:pt x="9992" y="21827"/>
                  </a:lnTo>
                  <a:lnTo>
                    <a:pt x="9959" y="6048"/>
                  </a:lnTo>
                  <a:lnTo>
                    <a:pt x="9959" y="6006"/>
                  </a:lnTo>
                  <a:lnTo>
                    <a:pt x="115" y="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14" name="Google Shape;9714;p35"/>
            <p:cNvSpPr/>
            <p:nvPr/>
          </p:nvSpPr>
          <p:spPr>
            <a:xfrm>
              <a:off x="3290375" y="1216825"/>
              <a:ext cx="304675" cy="623850"/>
            </a:xfrm>
            <a:custGeom>
              <a:avLst/>
              <a:gdLst/>
              <a:ahLst/>
              <a:cxnLst/>
              <a:rect l="l" t="t" r="r" b="b"/>
              <a:pathLst>
                <a:path w="12187" h="24954" extrusionOk="0">
                  <a:moveTo>
                    <a:pt x="151" y="280"/>
                  </a:moveTo>
                  <a:lnTo>
                    <a:pt x="12001" y="8063"/>
                  </a:lnTo>
                  <a:lnTo>
                    <a:pt x="12035" y="24698"/>
                  </a:lnTo>
                  <a:lnTo>
                    <a:pt x="190" y="18086"/>
                  </a:lnTo>
                  <a:lnTo>
                    <a:pt x="151" y="280"/>
                  </a:lnTo>
                  <a:close/>
                  <a:moveTo>
                    <a:pt x="1" y="0"/>
                  </a:moveTo>
                  <a:lnTo>
                    <a:pt x="39" y="18131"/>
                  </a:lnTo>
                  <a:lnTo>
                    <a:pt x="39" y="18174"/>
                  </a:lnTo>
                  <a:lnTo>
                    <a:pt x="12187" y="24954"/>
                  </a:lnTo>
                  <a:lnTo>
                    <a:pt x="12187" y="24954"/>
                  </a:lnTo>
                  <a:lnTo>
                    <a:pt x="12151" y="8022"/>
                  </a:lnTo>
                  <a:lnTo>
                    <a:pt x="12151" y="798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15" name="Google Shape;9715;p35"/>
            <p:cNvSpPr/>
            <p:nvPr/>
          </p:nvSpPr>
          <p:spPr>
            <a:xfrm>
              <a:off x="3881525" y="1594675"/>
              <a:ext cx="4650" cy="400525"/>
            </a:xfrm>
            <a:custGeom>
              <a:avLst/>
              <a:gdLst/>
              <a:ahLst/>
              <a:cxnLst/>
              <a:rect l="l" t="t" r="r" b="b"/>
              <a:pathLst>
                <a:path w="186" h="16021" extrusionOk="0">
                  <a:moveTo>
                    <a:pt x="79" y="0"/>
                  </a:moveTo>
                  <a:cubicBezTo>
                    <a:pt x="79" y="0"/>
                    <a:pt x="78" y="0"/>
                    <a:pt x="77" y="0"/>
                  </a:cubicBezTo>
                  <a:cubicBezTo>
                    <a:pt x="35" y="0"/>
                    <a:pt x="2" y="33"/>
                    <a:pt x="0" y="76"/>
                  </a:cubicBezTo>
                  <a:lnTo>
                    <a:pt x="33" y="15946"/>
                  </a:lnTo>
                  <a:cubicBezTo>
                    <a:pt x="35" y="15986"/>
                    <a:pt x="67" y="16020"/>
                    <a:pt x="108" y="16020"/>
                  </a:cubicBezTo>
                  <a:cubicBezTo>
                    <a:pt x="108" y="16020"/>
                    <a:pt x="109" y="16020"/>
                    <a:pt x="110" y="16020"/>
                  </a:cubicBezTo>
                  <a:lnTo>
                    <a:pt x="110" y="16021"/>
                  </a:lnTo>
                  <a:cubicBezTo>
                    <a:pt x="151" y="16021"/>
                    <a:pt x="185" y="15988"/>
                    <a:pt x="185" y="15946"/>
                  </a:cubicBezTo>
                  <a:lnTo>
                    <a:pt x="152" y="76"/>
                  </a:lnTo>
                  <a:cubicBezTo>
                    <a:pt x="152" y="34"/>
                    <a:pt x="119" y="0"/>
                    <a:pt x="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16" name="Google Shape;9716;p35"/>
            <p:cNvSpPr/>
            <p:nvPr/>
          </p:nvSpPr>
          <p:spPr>
            <a:xfrm>
              <a:off x="3564175" y="1398625"/>
              <a:ext cx="4725" cy="424350"/>
            </a:xfrm>
            <a:custGeom>
              <a:avLst/>
              <a:gdLst/>
              <a:ahLst/>
              <a:cxnLst/>
              <a:rect l="l" t="t" r="r" b="b"/>
              <a:pathLst>
                <a:path w="189" h="16974" extrusionOk="0">
                  <a:moveTo>
                    <a:pt x="79" y="1"/>
                  </a:moveTo>
                  <a:cubicBezTo>
                    <a:pt x="78" y="1"/>
                    <a:pt x="77" y="1"/>
                    <a:pt x="76" y="1"/>
                  </a:cubicBezTo>
                  <a:cubicBezTo>
                    <a:pt x="75" y="1"/>
                    <a:pt x="75" y="1"/>
                    <a:pt x="74" y="1"/>
                  </a:cubicBezTo>
                  <a:cubicBezTo>
                    <a:pt x="34" y="1"/>
                    <a:pt x="1" y="34"/>
                    <a:pt x="2" y="76"/>
                  </a:cubicBezTo>
                  <a:lnTo>
                    <a:pt x="38" y="16898"/>
                  </a:lnTo>
                  <a:cubicBezTo>
                    <a:pt x="38" y="16939"/>
                    <a:pt x="71" y="16974"/>
                    <a:pt x="113" y="16974"/>
                  </a:cubicBezTo>
                  <a:cubicBezTo>
                    <a:pt x="154" y="16974"/>
                    <a:pt x="188" y="16939"/>
                    <a:pt x="187" y="16898"/>
                  </a:cubicBezTo>
                  <a:lnTo>
                    <a:pt x="152" y="75"/>
                  </a:lnTo>
                  <a:cubicBezTo>
                    <a:pt x="152" y="34"/>
                    <a:pt x="120" y="1"/>
                    <a:pt x="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17" name="Google Shape;9717;p35"/>
            <p:cNvSpPr/>
            <p:nvPr/>
          </p:nvSpPr>
          <p:spPr>
            <a:xfrm>
              <a:off x="3667275" y="2066575"/>
              <a:ext cx="249775" cy="516375"/>
            </a:xfrm>
            <a:custGeom>
              <a:avLst/>
              <a:gdLst/>
              <a:ahLst/>
              <a:cxnLst/>
              <a:rect l="l" t="t" r="r" b="b"/>
              <a:pathLst>
                <a:path w="9991" h="20655" extrusionOk="0">
                  <a:moveTo>
                    <a:pt x="153" y="242"/>
                  </a:moveTo>
                  <a:lnTo>
                    <a:pt x="9806" y="4937"/>
                  </a:lnTo>
                  <a:lnTo>
                    <a:pt x="9839" y="20431"/>
                  </a:lnTo>
                  <a:lnTo>
                    <a:pt x="188" y="16570"/>
                  </a:lnTo>
                  <a:lnTo>
                    <a:pt x="153" y="242"/>
                  </a:lnTo>
                  <a:close/>
                  <a:moveTo>
                    <a:pt x="1" y="0"/>
                  </a:moveTo>
                  <a:lnTo>
                    <a:pt x="36" y="16622"/>
                  </a:lnTo>
                  <a:lnTo>
                    <a:pt x="36" y="16672"/>
                  </a:lnTo>
                  <a:lnTo>
                    <a:pt x="9886" y="20612"/>
                  </a:lnTo>
                  <a:lnTo>
                    <a:pt x="9991" y="20655"/>
                  </a:lnTo>
                  <a:lnTo>
                    <a:pt x="9958" y="4889"/>
                  </a:lnTo>
                  <a:lnTo>
                    <a:pt x="9958" y="4841"/>
                  </a:lnTo>
                  <a:lnTo>
                    <a:pt x="109" y="5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18" name="Google Shape;9718;p35"/>
            <p:cNvSpPr/>
            <p:nvPr/>
          </p:nvSpPr>
          <p:spPr>
            <a:xfrm>
              <a:off x="3291725" y="1865875"/>
              <a:ext cx="304625" cy="586775"/>
            </a:xfrm>
            <a:custGeom>
              <a:avLst/>
              <a:gdLst/>
              <a:ahLst/>
              <a:cxnLst/>
              <a:rect l="l" t="t" r="r" b="b"/>
              <a:pathLst>
                <a:path w="12185" h="23471" extrusionOk="0">
                  <a:moveTo>
                    <a:pt x="153" y="252"/>
                  </a:moveTo>
                  <a:lnTo>
                    <a:pt x="11998" y="6596"/>
                  </a:lnTo>
                  <a:lnTo>
                    <a:pt x="12034" y="23239"/>
                  </a:lnTo>
                  <a:lnTo>
                    <a:pt x="12034" y="23239"/>
                  </a:lnTo>
                  <a:lnTo>
                    <a:pt x="190" y="18067"/>
                  </a:lnTo>
                  <a:lnTo>
                    <a:pt x="153" y="252"/>
                  </a:lnTo>
                  <a:close/>
                  <a:moveTo>
                    <a:pt x="1" y="0"/>
                  </a:moveTo>
                  <a:lnTo>
                    <a:pt x="39" y="18116"/>
                  </a:lnTo>
                  <a:lnTo>
                    <a:pt x="39" y="18166"/>
                  </a:lnTo>
                  <a:lnTo>
                    <a:pt x="12184" y="23470"/>
                  </a:lnTo>
                  <a:lnTo>
                    <a:pt x="12184" y="23470"/>
                  </a:lnTo>
                  <a:lnTo>
                    <a:pt x="12149" y="6550"/>
                  </a:lnTo>
                  <a:lnTo>
                    <a:pt x="12149" y="650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19" name="Google Shape;9719;p35"/>
            <p:cNvSpPr/>
            <p:nvPr/>
          </p:nvSpPr>
          <p:spPr>
            <a:xfrm>
              <a:off x="3882750" y="2172700"/>
              <a:ext cx="4650" cy="400550"/>
            </a:xfrm>
            <a:custGeom>
              <a:avLst/>
              <a:gdLst/>
              <a:ahLst/>
              <a:cxnLst/>
              <a:rect l="l" t="t" r="r" b="b"/>
              <a:pathLst>
                <a:path w="186" h="16022" extrusionOk="0">
                  <a:moveTo>
                    <a:pt x="76" y="1"/>
                  </a:moveTo>
                  <a:cubicBezTo>
                    <a:pt x="35" y="1"/>
                    <a:pt x="0" y="34"/>
                    <a:pt x="0" y="76"/>
                  </a:cubicBezTo>
                  <a:lnTo>
                    <a:pt x="33" y="15946"/>
                  </a:lnTo>
                  <a:cubicBezTo>
                    <a:pt x="33" y="15988"/>
                    <a:pt x="68" y="16021"/>
                    <a:pt x="109" y="16021"/>
                  </a:cubicBezTo>
                  <a:cubicBezTo>
                    <a:pt x="151" y="16021"/>
                    <a:pt x="184" y="15988"/>
                    <a:pt x="185" y="15946"/>
                  </a:cubicBezTo>
                  <a:lnTo>
                    <a:pt x="152" y="76"/>
                  </a:lnTo>
                  <a:cubicBezTo>
                    <a:pt x="151" y="34"/>
                    <a:pt x="118" y="1"/>
                    <a:pt x="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20" name="Google Shape;9720;p35"/>
            <p:cNvSpPr/>
            <p:nvPr/>
          </p:nvSpPr>
          <p:spPr>
            <a:xfrm>
              <a:off x="3565500" y="2014025"/>
              <a:ext cx="4700" cy="424350"/>
            </a:xfrm>
            <a:custGeom>
              <a:avLst/>
              <a:gdLst/>
              <a:ahLst/>
              <a:cxnLst/>
              <a:rect l="l" t="t" r="r" b="b"/>
              <a:pathLst>
                <a:path w="188" h="16974" extrusionOk="0">
                  <a:moveTo>
                    <a:pt x="78" y="0"/>
                  </a:moveTo>
                  <a:cubicBezTo>
                    <a:pt x="78" y="0"/>
                    <a:pt x="77" y="0"/>
                    <a:pt x="76" y="0"/>
                  </a:cubicBezTo>
                  <a:cubicBezTo>
                    <a:pt x="75" y="0"/>
                    <a:pt x="74" y="0"/>
                    <a:pt x="74" y="0"/>
                  </a:cubicBezTo>
                  <a:cubicBezTo>
                    <a:pt x="33" y="0"/>
                    <a:pt x="1" y="34"/>
                    <a:pt x="1" y="75"/>
                  </a:cubicBezTo>
                  <a:lnTo>
                    <a:pt x="36" y="16898"/>
                  </a:lnTo>
                  <a:cubicBezTo>
                    <a:pt x="36" y="16940"/>
                    <a:pt x="71" y="16973"/>
                    <a:pt x="112" y="16973"/>
                  </a:cubicBezTo>
                  <a:cubicBezTo>
                    <a:pt x="154" y="16973"/>
                    <a:pt x="187" y="16939"/>
                    <a:pt x="187" y="16898"/>
                  </a:cubicBezTo>
                  <a:lnTo>
                    <a:pt x="151" y="74"/>
                  </a:lnTo>
                  <a:cubicBezTo>
                    <a:pt x="151" y="34"/>
                    <a:pt x="118" y="0"/>
                    <a:pt x="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21" name="Google Shape;9721;p35"/>
            <p:cNvSpPr/>
            <p:nvPr/>
          </p:nvSpPr>
          <p:spPr>
            <a:xfrm>
              <a:off x="3668775" y="2754950"/>
              <a:ext cx="249675" cy="480125"/>
            </a:xfrm>
            <a:custGeom>
              <a:avLst/>
              <a:gdLst/>
              <a:ahLst/>
              <a:cxnLst/>
              <a:rect l="l" t="t" r="r" b="b"/>
              <a:pathLst>
                <a:path w="9987" h="19205" extrusionOk="0">
                  <a:moveTo>
                    <a:pt x="151" y="212"/>
                  </a:moveTo>
                  <a:lnTo>
                    <a:pt x="9801" y="3507"/>
                  </a:lnTo>
                  <a:lnTo>
                    <a:pt x="9834" y="19010"/>
                  </a:lnTo>
                  <a:lnTo>
                    <a:pt x="185" y="16548"/>
                  </a:lnTo>
                  <a:lnTo>
                    <a:pt x="151" y="212"/>
                  </a:lnTo>
                  <a:close/>
                  <a:moveTo>
                    <a:pt x="0" y="1"/>
                  </a:moveTo>
                  <a:lnTo>
                    <a:pt x="34" y="16608"/>
                  </a:lnTo>
                  <a:lnTo>
                    <a:pt x="34" y="16666"/>
                  </a:lnTo>
                  <a:lnTo>
                    <a:pt x="9891" y="19180"/>
                  </a:lnTo>
                  <a:lnTo>
                    <a:pt x="9986" y="19204"/>
                  </a:lnTo>
                  <a:lnTo>
                    <a:pt x="9986" y="19204"/>
                  </a:lnTo>
                  <a:lnTo>
                    <a:pt x="9952" y="3453"/>
                  </a:lnTo>
                  <a:lnTo>
                    <a:pt x="9952" y="3399"/>
                  </a:lnTo>
                  <a:lnTo>
                    <a:pt x="100" y="3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22" name="Google Shape;9722;p35"/>
            <p:cNvSpPr/>
            <p:nvPr/>
          </p:nvSpPr>
          <p:spPr>
            <a:xfrm>
              <a:off x="3293325" y="2610750"/>
              <a:ext cx="304500" cy="540725"/>
            </a:xfrm>
            <a:custGeom>
              <a:avLst/>
              <a:gdLst/>
              <a:ahLst/>
              <a:cxnLst/>
              <a:rect l="l" t="t" r="r" b="b"/>
              <a:pathLst>
                <a:path w="12180" h="21629" extrusionOk="0">
                  <a:moveTo>
                    <a:pt x="151" y="221"/>
                  </a:moveTo>
                  <a:lnTo>
                    <a:pt x="11994" y="4775"/>
                  </a:lnTo>
                  <a:lnTo>
                    <a:pt x="12029" y="21427"/>
                  </a:lnTo>
                  <a:lnTo>
                    <a:pt x="189" y="18045"/>
                  </a:lnTo>
                  <a:lnTo>
                    <a:pt x="151" y="221"/>
                  </a:lnTo>
                  <a:close/>
                  <a:moveTo>
                    <a:pt x="0" y="0"/>
                  </a:moveTo>
                  <a:lnTo>
                    <a:pt x="39" y="18102"/>
                  </a:lnTo>
                  <a:lnTo>
                    <a:pt x="39" y="18158"/>
                  </a:lnTo>
                  <a:lnTo>
                    <a:pt x="12083" y="21600"/>
                  </a:lnTo>
                  <a:lnTo>
                    <a:pt x="12180" y="21628"/>
                  </a:lnTo>
                  <a:lnTo>
                    <a:pt x="12144" y="4724"/>
                  </a:lnTo>
                  <a:lnTo>
                    <a:pt x="12144" y="4672"/>
                  </a:lnTo>
                  <a:lnTo>
                    <a:pt x="103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23" name="Google Shape;9723;p35"/>
            <p:cNvSpPr/>
            <p:nvPr/>
          </p:nvSpPr>
          <p:spPr>
            <a:xfrm>
              <a:off x="3884125" y="2829450"/>
              <a:ext cx="4650" cy="400525"/>
            </a:xfrm>
            <a:custGeom>
              <a:avLst/>
              <a:gdLst/>
              <a:ahLst/>
              <a:cxnLst/>
              <a:rect l="l" t="t" r="r" b="b"/>
              <a:pathLst>
                <a:path w="186" h="16021" extrusionOk="0">
                  <a:moveTo>
                    <a:pt x="78" y="0"/>
                  </a:moveTo>
                  <a:cubicBezTo>
                    <a:pt x="78" y="0"/>
                    <a:pt x="77" y="0"/>
                    <a:pt x="76" y="0"/>
                  </a:cubicBezTo>
                  <a:cubicBezTo>
                    <a:pt x="34" y="0"/>
                    <a:pt x="1" y="33"/>
                    <a:pt x="1" y="76"/>
                  </a:cubicBezTo>
                  <a:lnTo>
                    <a:pt x="35" y="15945"/>
                  </a:lnTo>
                  <a:cubicBezTo>
                    <a:pt x="35" y="15986"/>
                    <a:pt x="68" y="16021"/>
                    <a:pt x="110" y="16021"/>
                  </a:cubicBezTo>
                  <a:cubicBezTo>
                    <a:pt x="151" y="16021"/>
                    <a:pt x="186" y="15986"/>
                    <a:pt x="186" y="15944"/>
                  </a:cubicBezTo>
                  <a:lnTo>
                    <a:pt x="151" y="74"/>
                  </a:lnTo>
                  <a:cubicBezTo>
                    <a:pt x="151" y="34"/>
                    <a:pt x="118" y="0"/>
                    <a:pt x="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24" name="Google Shape;9724;p35"/>
            <p:cNvSpPr/>
            <p:nvPr/>
          </p:nvSpPr>
          <p:spPr>
            <a:xfrm>
              <a:off x="3567000" y="2717100"/>
              <a:ext cx="4700" cy="424400"/>
            </a:xfrm>
            <a:custGeom>
              <a:avLst/>
              <a:gdLst/>
              <a:ahLst/>
              <a:cxnLst/>
              <a:rect l="l" t="t" r="r" b="b"/>
              <a:pathLst>
                <a:path w="188" h="16976" extrusionOk="0">
                  <a:moveTo>
                    <a:pt x="75" y="1"/>
                  </a:moveTo>
                  <a:cubicBezTo>
                    <a:pt x="35" y="1"/>
                    <a:pt x="0" y="34"/>
                    <a:pt x="0" y="76"/>
                  </a:cubicBezTo>
                  <a:lnTo>
                    <a:pt x="36" y="16900"/>
                  </a:lnTo>
                  <a:cubicBezTo>
                    <a:pt x="36" y="16941"/>
                    <a:pt x="70" y="16974"/>
                    <a:pt x="111" y="16974"/>
                  </a:cubicBezTo>
                  <a:lnTo>
                    <a:pt x="112" y="16975"/>
                  </a:lnTo>
                  <a:cubicBezTo>
                    <a:pt x="153" y="16975"/>
                    <a:pt x="188" y="16941"/>
                    <a:pt x="186" y="16900"/>
                  </a:cubicBezTo>
                  <a:lnTo>
                    <a:pt x="151" y="76"/>
                  </a:lnTo>
                  <a:cubicBezTo>
                    <a:pt x="151" y="34"/>
                    <a:pt x="118" y="1"/>
                    <a:pt x="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25" name="Google Shape;9725;p35"/>
            <p:cNvSpPr/>
            <p:nvPr/>
          </p:nvSpPr>
          <p:spPr>
            <a:xfrm>
              <a:off x="3669975" y="3343400"/>
              <a:ext cx="249650" cy="453875"/>
            </a:xfrm>
            <a:custGeom>
              <a:avLst/>
              <a:gdLst/>
              <a:ahLst/>
              <a:cxnLst/>
              <a:rect l="l" t="t" r="r" b="b"/>
              <a:pathLst>
                <a:path w="9986" h="18155" extrusionOk="0">
                  <a:moveTo>
                    <a:pt x="152" y="192"/>
                  </a:moveTo>
                  <a:lnTo>
                    <a:pt x="9801" y="2472"/>
                  </a:lnTo>
                  <a:lnTo>
                    <a:pt x="9834" y="17979"/>
                  </a:lnTo>
                  <a:lnTo>
                    <a:pt x="187" y="16531"/>
                  </a:lnTo>
                  <a:lnTo>
                    <a:pt x="152" y="192"/>
                  </a:lnTo>
                  <a:close/>
                  <a:moveTo>
                    <a:pt x="1" y="0"/>
                  </a:moveTo>
                  <a:lnTo>
                    <a:pt x="37" y="16597"/>
                  </a:lnTo>
                  <a:lnTo>
                    <a:pt x="37" y="16661"/>
                  </a:lnTo>
                  <a:lnTo>
                    <a:pt x="9899" y="18141"/>
                  </a:lnTo>
                  <a:lnTo>
                    <a:pt x="9986" y="18154"/>
                  </a:lnTo>
                  <a:lnTo>
                    <a:pt x="9953" y="2413"/>
                  </a:lnTo>
                  <a:lnTo>
                    <a:pt x="9953" y="235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26" name="Google Shape;9726;p35"/>
            <p:cNvSpPr/>
            <p:nvPr/>
          </p:nvSpPr>
          <p:spPr>
            <a:xfrm>
              <a:off x="3294650" y="3240000"/>
              <a:ext cx="304450" cy="507450"/>
            </a:xfrm>
            <a:custGeom>
              <a:avLst/>
              <a:gdLst/>
              <a:ahLst/>
              <a:cxnLst/>
              <a:rect l="l" t="t" r="r" b="b"/>
              <a:pathLst>
                <a:path w="12178" h="20298" extrusionOk="0">
                  <a:moveTo>
                    <a:pt x="152" y="199"/>
                  </a:moveTo>
                  <a:lnTo>
                    <a:pt x="11991" y="3461"/>
                  </a:lnTo>
                  <a:lnTo>
                    <a:pt x="12027" y="20118"/>
                  </a:lnTo>
                  <a:lnTo>
                    <a:pt x="12027" y="20118"/>
                  </a:lnTo>
                  <a:lnTo>
                    <a:pt x="189" y="18027"/>
                  </a:lnTo>
                  <a:lnTo>
                    <a:pt x="152" y="199"/>
                  </a:lnTo>
                  <a:close/>
                  <a:moveTo>
                    <a:pt x="0" y="0"/>
                  </a:moveTo>
                  <a:lnTo>
                    <a:pt x="39" y="18089"/>
                  </a:lnTo>
                  <a:lnTo>
                    <a:pt x="39" y="18152"/>
                  </a:lnTo>
                  <a:lnTo>
                    <a:pt x="12177" y="20298"/>
                  </a:lnTo>
                  <a:lnTo>
                    <a:pt x="12141" y="3404"/>
                  </a:lnTo>
                  <a:lnTo>
                    <a:pt x="12141" y="33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27" name="Google Shape;9727;p35"/>
            <p:cNvSpPr/>
            <p:nvPr/>
          </p:nvSpPr>
          <p:spPr>
            <a:xfrm>
              <a:off x="3885325" y="3394950"/>
              <a:ext cx="4650" cy="400550"/>
            </a:xfrm>
            <a:custGeom>
              <a:avLst/>
              <a:gdLst/>
              <a:ahLst/>
              <a:cxnLst/>
              <a:rect l="l" t="t" r="r" b="b"/>
              <a:pathLst>
                <a:path w="186" h="16022" extrusionOk="0">
                  <a:moveTo>
                    <a:pt x="76" y="1"/>
                  </a:moveTo>
                  <a:cubicBezTo>
                    <a:pt x="35" y="1"/>
                    <a:pt x="0" y="34"/>
                    <a:pt x="0" y="76"/>
                  </a:cubicBezTo>
                  <a:lnTo>
                    <a:pt x="35" y="15946"/>
                  </a:lnTo>
                  <a:cubicBezTo>
                    <a:pt x="35" y="15987"/>
                    <a:pt x="68" y="16021"/>
                    <a:pt x="110" y="16021"/>
                  </a:cubicBezTo>
                  <a:cubicBezTo>
                    <a:pt x="152" y="16021"/>
                    <a:pt x="185" y="15987"/>
                    <a:pt x="185" y="15946"/>
                  </a:cubicBezTo>
                  <a:lnTo>
                    <a:pt x="152" y="76"/>
                  </a:lnTo>
                  <a:cubicBezTo>
                    <a:pt x="151" y="34"/>
                    <a:pt x="118" y="1"/>
                    <a:pt x="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28" name="Google Shape;9728;p35"/>
            <p:cNvSpPr/>
            <p:nvPr/>
          </p:nvSpPr>
          <p:spPr>
            <a:xfrm>
              <a:off x="3568250" y="3316175"/>
              <a:ext cx="4725" cy="424350"/>
            </a:xfrm>
            <a:custGeom>
              <a:avLst/>
              <a:gdLst/>
              <a:ahLst/>
              <a:cxnLst/>
              <a:rect l="l" t="t" r="r" b="b"/>
              <a:pathLst>
                <a:path w="189" h="16974" extrusionOk="0">
                  <a:moveTo>
                    <a:pt x="78" y="0"/>
                  </a:moveTo>
                  <a:cubicBezTo>
                    <a:pt x="77" y="0"/>
                    <a:pt x="76" y="0"/>
                    <a:pt x="76" y="0"/>
                  </a:cubicBezTo>
                  <a:cubicBezTo>
                    <a:pt x="75" y="0"/>
                    <a:pt x="74" y="0"/>
                    <a:pt x="73" y="0"/>
                  </a:cubicBezTo>
                  <a:cubicBezTo>
                    <a:pt x="33" y="0"/>
                    <a:pt x="0" y="34"/>
                    <a:pt x="2" y="76"/>
                  </a:cubicBezTo>
                  <a:lnTo>
                    <a:pt x="37" y="16898"/>
                  </a:lnTo>
                  <a:cubicBezTo>
                    <a:pt x="37" y="16939"/>
                    <a:pt x="70" y="16974"/>
                    <a:pt x="113" y="16974"/>
                  </a:cubicBezTo>
                  <a:cubicBezTo>
                    <a:pt x="154" y="16974"/>
                    <a:pt x="188" y="16939"/>
                    <a:pt x="188" y="16898"/>
                  </a:cubicBezTo>
                  <a:lnTo>
                    <a:pt x="152" y="74"/>
                  </a:lnTo>
                  <a:cubicBezTo>
                    <a:pt x="151" y="34"/>
                    <a:pt x="119" y="0"/>
                    <a:pt x="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29" name="Google Shape;9729;p35"/>
            <p:cNvSpPr/>
            <p:nvPr/>
          </p:nvSpPr>
          <p:spPr>
            <a:xfrm>
              <a:off x="732475" y="238125"/>
              <a:ext cx="2556750" cy="1931825"/>
            </a:xfrm>
            <a:custGeom>
              <a:avLst/>
              <a:gdLst/>
              <a:ahLst/>
              <a:cxnLst/>
              <a:rect l="l" t="t" r="r" b="b"/>
              <a:pathLst>
                <a:path w="102270" h="77273" extrusionOk="0">
                  <a:moveTo>
                    <a:pt x="102269" y="0"/>
                  </a:moveTo>
                  <a:lnTo>
                    <a:pt x="89418" y="9571"/>
                  </a:lnTo>
                  <a:lnTo>
                    <a:pt x="76611" y="19198"/>
                  </a:lnTo>
                  <a:lnTo>
                    <a:pt x="50998" y="38456"/>
                  </a:lnTo>
                  <a:lnTo>
                    <a:pt x="25477" y="57835"/>
                  </a:lnTo>
                  <a:lnTo>
                    <a:pt x="12717" y="67525"/>
                  </a:lnTo>
                  <a:lnTo>
                    <a:pt x="1" y="77273"/>
                  </a:lnTo>
                  <a:lnTo>
                    <a:pt x="12850" y="67701"/>
                  </a:lnTo>
                  <a:lnTo>
                    <a:pt x="25658" y="58074"/>
                  </a:lnTo>
                  <a:lnTo>
                    <a:pt x="51271" y="38817"/>
                  </a:lnTo>
                  <a:lnTo>
                    <a:pt x="76792" y="19439"/>
                  </a:lnTo>
                  <a:lnTo>
                    <a:pt x="89552" y="9747"/>
                  </a:lnTo>
                  <a:lnTo>
                    <a:pt x="1022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30" name="Google Shape;9730;p35"/>
            <p:cNvSpPr/>
            <p:nvPr/>
          </p:nvSpPr>
          <p:spPr>
            <a:xfrm>
              <a:off x="2469575" y="286600"/>
              <a:ext cx="4256375" cy="2835700"/>
            </a:xfrm>
            <a:custGeom>
              <a:avLst/>
              <a:gdLst/>
              <a:ahLst/>
              <a:cxnLst/>
              <a:rect l="l" t="t" r="r" b="b"/>
              <a:pathLst>
                <a:path w="170255" h="113428" extrusionOk="0">
                  <a:moveTo>
                    <a:pt x="0" y="1"/>
                  </a:moveTo>
                  <a:lnTo>
                    <a:pt x="21221" y="14270"/>
                  </a:lnTo>
                  <a:lnTo>
                    <a:pt x="42481" y="28482"/>
                  </a:lnTo>
                  <a:lnTo>
                    <a:pt x="85002" y="56902"/>
                  </a:lnTo>
                  <a:lnTo>
                    <a:pt x="127608" y="85196"/>
                  </a:lnTo>
                  <a:lnTo>
                    <a:pt x="148911" y="99341"/>
                  </a:lnTo>
                  <a:lnTo>
                    <a:pt x="170255" y="113427"/>
                  </a:lnTo>
                  <a:lnTo>
                    <a:pt x="149034" y="99158"/>
                  </a:lnTo>
                  <a:lnTo>
                    <a:pt x="127775" y="84946"/>
                  </a:lnTo>
                  <a:lnTo>
                    <a:pt x="85253" y="56526"/>
                  </a:lnTo>
                  <a:lnTo>
                    <a:pt x="42647" y="28232"/>
                  </a:lnTo>
                  <a:lnTo>
                    <a:pt x="21343" y="1408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31" name="Google Shape;9731;p35"/>
            <p:cNvSpPr/>
            <p:nvPr/>
          </p:nvSpPr>
          <p:spPr>
            <a:xfrm>
              <a:off x="912750" y="3275075"/>
              <a:ext cx="5605800" cy="842375"/>
            </a:xfrm>
            <a:custGeom>
              <a:avLst/>
              <a:gdLst/>
              <a:ahLst/>
              <a:cxnLst/>
              <a:rect l="l" t="t" r="r" b="b"/>
              <a:pathLst>
                <a:path w="224232" h="33695" extrusionOk="0">
                  <a:moveTo>
                    <a:pt x="224232" y="1"/>
                  </a:moveTo>
                  <a:lnTo>
                    <a:pt x="196186" y="4103"/>
                  </a:lnTo>
                  <a:lnTo>
                    <a:pt x="168151" y="8276"/>
                  </a:lnTo>
                  <a:lnTo>
                    <a:pt x="112083" y="16625"/>
                  </a:lnTo>
                  <a:lnTo>
                    <a:pt x="56036" y="25124"/>
                  </a:lnTo>
                  <a:lnTo>
                    <a:pt x="28013" y="29374"/>
                  </a:lnTo>
                  <a:lnTo>
                    <a:pt x="0" y="33695"/>
                  </a:lnTo>
                  <a:lnTo>
                    <a:pt x="28046" y="29592"/>
                  </a:lnTo>
                  <a:lnTo>
                    <a:pt x="56081" y="25419"/>
                  </a:lnTo>
                  <a:lnTo>
                    <a:pt x="112149" y="17072"/>
                  </a:lnTo>
                  <a:lnTo>
                    <a:pt x="168196" y="8573"/>
                  </a:lnTo>
                  <a:lnTo>
                    <a:pt x="196219" y="4323"/>
                  </a:lnTo>
                  <a:lnTo>
                    <a:pt x="2242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32" name="Google Shape;9732;p35"/>
            <p:cNvSpPr/>
            <p:nvPr/>
          </p:nvSpPr>
          <p:spPr>
            <a:xfrm>
              <a:off x="2399975" y="4964925"/>
              <a:ext cx="4599750" cy="505100"/>
            </a:xfrm>
            <a:custGeom>
              <a:avLst/>
              <a:gdLst/>
              <a:ahLst/>
              <a:cxnLst/>
              <a:rect l="l" t="t" r="r" b="b"/>
              <a:pathLst>
                <a:path w="183990" h="20204" extrusionOk="0">
                  <a:moveTo>
                    <a:pt x="183750" y="1"/>
                  </a:moveTo>
                  <a:cubicBezTo>
                    <a:pt x="183742" y="1"/>
                    <a:pt x="183734" y="1"/>
                    <a:pt x="183725" y="2"/>
                  </a:cubicBezTo>
                  <a:lnTo>
                    <a:pt x="0" y="20203"/>
                  </a:lnTo>
                  <a:lnTo>
                    <a:pt x="183774" y="451"/>
                  </a:lnTo>
                  <a:lnTo>
                    <a:pt x="183776" y="451"/>
                  </a:lnTo>
                  <a:cubicBezTo>
                    <a:pt x="183900" y="438"/>
                    <a:pt x="183990" y="326"/>
                    <a:pt x="183975" y="202"/>
                  </a:cubicBezTo>
                  <a:cubicBezTo>
                    <a:pt x="183963" y="86"/>
                    <a:pt x="183864" y="1"/>
                    <a:pt x="1837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33" name="Google Shape;9733;p35"/>
            <p:cNvSpPr/>
            <p:nvPr/>
          </p:nvSpPr>
          <p:spPr>
            <a:xfrm>
              <a:off x="619950" y="5078100"/>
              <a:ext cx="3263475" cy="398600"/>
            </a:xfrm>
            <a:custGeom>
              <a:avLst/>
              <a:gdLst/>
              <a:ahLst/>
              <a:cxnLst/>
              <a:rect l="l" t="t" r="r" b="b"/>
              <a:pathLst>
                <a:path w="130539" h="15944" extrusionOk="0">
                  <a:moveTo>
                    <a:pt x="239" y="1"/>
                  </a:moveTo>
                  <a:cubicBezTo>
                    <a:pt x="125" y="1"/>
                    <a:pt x="27" y="86"/>
                    <a:pt x="14" y="200"/>
                  </a:cubicBezTo>
                  <a:cubicBezTo>
                    <a:pt x="0" y="322"/>
                    <a:pt x="85" y="434"/>
                    <a:pt x="207" y="451"/>
                  </a:cubicBezTo>
                  <a:lnTo>
                    <a:pt x="130539" y="15943"/>
                  </a:lnTo>
                  <a:lnTo>
                    <a:pt x="261" y="2"/>
                  </a:lnTo>
                  <a:cubicBezTo>
                    <a:pt x="253" y="1"/>
                    <a:pt x="246" y="1"/>
                    <a:pt x="2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34" name="Google Shape;9734;p35"/>
            <p:cNvSpPr/>
            <p:nvPr/>
          </p:nvSpPr>
          <p:spPr>
            <a:xfrm>
              <a:off x="6367575" y="671825"/>
              <a:ext cx="11525" cy="3569325"/>
            </a:xfrm>
            <a:custGeom>
              <a:avLst/>
              <a:gdLst/>
              <a:ahLst/>
              <a:cxnLst/>
              <a:rect l="l" t="t" r="r" b="b"/>
              <a:pathLst>
                <a:path w="461" h="142773" extrusionOk="0">
                  <a:moveTo>
                    <a:pt x="230" y="0"/>
                  </a:moveTo>
                  <a:lnTo>
                    <a:pt x="4" y="142540"/>
                  </a:lnTo>
                  <a:cubicBezTo>
                    <a:pt x="0" y="142667"/>
                    <a:pt x="103" y="142773"/>
                    <a:pt x="230" y="142773"/>
                  </a:cubicBezTo>
                  <a:cubicBezTo>
                    <a:pt x="358" y="142773"/>
                    <a:pt x="460" y="142667"/>
                    <a:pt x="458" y="142540"/>
                  </a:cubicBezTo>
                  <a:lnTo>
                    <a:pt x="2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35" name="Google Shape;9735;p35"/>
            <p:cNvSpPr/>
            <p:nvPr/>
          </p:nvSpPr>
          <p:spPr>
            <a:xfrm>
              <a:off x="938975" y="924525"/>
              <a:ext cx="15075" cy="4355700"/>
            </a:xfrm>
            <a:custGeom>
              <a:avLst/>
              <a:gdLst/>
              <a:ahLst/>
              <a:cxnLst/>
              <a:rect l="l" t="t" r="r" b="b"/>
              <a:pathLst>
                <a:path w="603" h="174228" extrusionOk="0">
                  <a:moveTo>
                    <a:pt x="302" y="0"/>
                  </a:moveTo>
                  <a:lnTo>
                    <a:pt x="155" y="21779"/>
                  </a:lnTo>
                  <a:lnTo>
                    <a:pt x="102" y="43558"/>
                  </a:lnTo>
                  <a:lnTo>
                    <a:pt x="0" y="87114"/>
                  </a:lnTo>
                  <a:lnTo>
                    <a:pt x="101" y="130671"/>
                  </a:lnTo>
                  <a:lnTo>
                    <a:pt x="154" y="152450"/>
                  </a:lnTo>
                  <a:lnTo>
                    <a:pt x="302" y="174227"/>
                  </a:lnTo>
                  <a:lnTo>
                    <a:pt x="450" y="152450"/>
                  </a:lnTo>
                  <a:lnTo>
                    <a:pt x="502" y="130671"/>
                  </a:lnTo>
                  <a:lnTo>
                    <a:pt x="603" y="87114"/>
                  </a:lnTo>
                  <a:lnTo>
                    <a:pt x="502" y="43558"/>
                  </a:lnTo>
                  <a:lnTo>
                    <a:pt x="448" y="21779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9741" name="Google Shape;9741;p35"/>
          <p:cNvGrpSpPr/>
          <p:nvPr/>
        </p:nvGrpSpPr>
        <p:grpSpPr>
          <a:xfrm>
            <a:off x="8548374" y="259930"/>
            <a:ext cx="349968" cy="2052568"/>
            <a:chOff x="1037125" y="2236325"/>
            <a:chExt cx="149100" cy="874475"/>
          </a:xfrm>
        </p:grpSpPr>
        <p:sp>
          <p:nvSpPr>
            <p:cNvPr id="9742" name="Google Shape;9742;p35"/>
            <p:cNvSpPr/>
            <p:nvPr/>
          </p:nvSpPr>
          <p:spPr>
            <a:xfrm>
              <a:off x="1171575" y="24714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43" name="Google Shape;9743;p35"/>
            <p:cNvSpPr/>
            <p:nvPr/>
          </p:nvSpPr>
          <p:spPr>
            <a:xfrm>
              <a:off x="1171575" y="2549750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44" name="Google Shape;9744;p35"/>
            <p:cNvSpPr/>
            <p:nvPr/>
          </p:nvSpPr>
          <p:spPr>
            <a:xfrm>
              <a:off x="1171575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45" name="Google Shape;9745;p35"/>
            <p:cNvSpPr/>
            <p:nvPr/>
          </p:nvSpPr>
          <p:spPr>
            <a:xfrm>
              <a:off x="1171575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46" name="Google Shape;9746;p35"/>
            <p:cNvSpPr/>
            <p:nvPr/>
          </p:nvSpPr>
          <p:spPr>
            <a:xfrm>
              <a:off x="1171575" y="27848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47" name="Google Shape;9747;p35"/>
            <p:cNvSpPr/>
            <p:nvPr/>
          </p:nvSpPr>
          <p:spPr>
            <a:xfrm>
              <a:off x="1104350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48" name="Google Shape;9748;p35"/>
            <p:cNvSpPr/>
            <p:nvPr/>
          </p:nvSpPr>
          <p:spPr>
            <a:xfrm>
              <a:off x="1104350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49" name="Google Shape;9749;p35"/>
            <p:cNvSpPr/>
            <p:nvPr/>
          </p:nvSpPr>
          <p:spPr>
            <a:xfrm>
              <a:off x="1104350" y="26281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50" name="Google Shape;9750;p35"/>
            <p:cNvSpPr/>
            <p:nvPr/>
          </p:nvSpPr>
          <p:spPr>
            <a:xfrm>
              <a:off x="1104350" y="2706475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51" name="Google Shape;9751;p35"/>
            <p:cNvSpPr/>
            <p:nvPr/>
          </p:nvSpPr>
          <p:spPr>
            <a:xfrm>
              <a:off x="1104350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52" name="Google Shape;9752;p35"/>
            <p:cNvSpPr/>
            <p:nvPr/>
          </p:nvSpPr>
          <p:spPr>
            <a:xfrm>
              <a:off x="1037125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53" name="Google Shape;9753;p35"/>
            <p:cNvSpPr/>
            <p:nvPr/>
          </p:nvSpPr>
          <p:spPr>
            <a:xfrm>
              <a:off x="1037125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54" name="Google Shape;9754;p35"/>
            <p:cNvSpPr/>
            <p:nvPr/>
          </p:nvSpPr>
          <p:spPr>
            <a:xfrm>
              <a:off x="1037150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55" name="Google Shape;9755;p35"/>
            <p:cNvSpPr/>
            <p:nvPr/>
          </p:nvSpPr>
          <p:spPr>
            <a:xfrm>
              <a:off x="1037150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56" name="Google Shape;9756;p35"/>
            <p:cNvSpPr/>
            <p:nvPr/>
          </p:nvSpPr>
          <p:spPr>
            <a:xfrm>
              <a:off x="1171575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57" name="Google Shape;9757;p35"/>
            <p:cNvSpPr/>
            <p:nvPr/>
          </p:nvSpPr>
          <p:spPr>
            <a:xfrm>
              <a:off x="1171575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58" name="Google Shape;9758;p35"/>
            <p:cNvSpPr/>
            <p:nvPr/>
          </p:nvSpPr>
          <p:spPr>
            <a:xfrm>
              <a:off x="1171575" y="23930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59" name="Google Shape;9759;p35"/>
            <p:cNvSpPr/>
            <p:nvPr/>
          </p:nvSpPr>
          <p:spPr>
            <a:xfrm>
              <a:off x="1104350" y="22363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60" name="Google Shape;9760;p35"/>
            <p:cNvSpPr/>
            <p:nvPr/>
          </p:nvSpPr>
          <p:spPr>
            <a:xfrm>
              <a:off x="1104350" y="231470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61" name="Google Shape;9761;p35"/>
            <p:cNvSpPr/>
            <p:nvPr/>
          </p:nvSpPr>
          <p:spPr>
            <a:xfrm>
              <a:off x="1104350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62" name="Google Shape;9762;p35"/>
            <p:cNvSpPr/>
            <p:nvPr/>
          </p:nvSpPr>
          <p:spPr>
            <a:xfrm>
              <a:off x="1037150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63" name="Google Shape;9763;p35"/>
            <p:cNvSpPr/>
            <p:nvPr/>
          </p:nvSpPr>
          <p:spPr>
            <a:xfrm>
              <a:off x="1037150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64" name="Google Shape;9764;p35"/>
            <p:cNvSpPr/>
            <p:nvPr/>
          </p:nvSpPr>
          <p:spPr>
            <a:xfrm>
              <a:off x="1037125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65" name="Google Shape;9765;p35"/>
            <p:cNvSpPr/>
            <p:nvPr/>
          </p:nvSpPr>
          <p:spPr>
            <a:xfrm>
              <a:off x="1037125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66" name="Google Shape;9766;p35"/>
            <p:cNvSpPr/>
            <p:nvPr/>
          </p:nvSpPr>
          <p:spPr>
            <a:xfrm>
              <a:off x="1171575" y="28631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67" name="Google Shape;9767;p35"/>
            <p:cNvSpPr/>
            <p:nvPr/>
          </p:nvSpPr>
          <p:spPr>
            <a:xfrm>
              <a:off x="1171575" y="29415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68" name="Google Shape;9768;p35"/>
            <p:cNvSpPr/>
            <p:nvPr/>
          </p:nvSpPr>
          <p:spPr>
            <a:xfrm>
              <a:off x="1171575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69" name="Google Shape;9769;p35"/>
            <p:cNvSpPr/>
            <p:nvPr/>
          </p:nvSpPr>
          <p:spPr>
            <a:xfrm>
              <a:off x="1171575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70" name="Google Shape;9770;p35"/>
            <p:cNvSpPr/>
            <p:nvPr/>
          </p:nvSpPr>
          <p:spPr>
            <a:xfrm>
              <a:off x="1104350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71" name="Google Shape;9771;p35"/>
            <p:cNvSpPr/>
            <p:nvPr/>
          </p:nvSpPr>
          <p:spPr>
            <a:xfrm>
              <a:off x="1104350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72" name="Google Shape;9772;p35"/>
            <p:cNvSpPr/>
            <p:nvPr/>
          </p:nvSpPr>
          <p:spPr>
            <a:xfrm>
              <a:off x="1104350" y="30198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73" name="Google Shape;9773;p35"/>
            <p:cNvSpPr/>
            <p:nvPr/>
          </p:nvSpPr>
          <p:spPr>
            <a:xfrm>
              <a:off x="1104350" y="309825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74" name="Google Shape;9774;p35"/>
            <p:cNvSpPr/>
            <p:nvPr/>
          </p:nvSpPr>
          <p:spPr>
            <a:xfrm>
              <a:off x="1037125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75" name="Google Shape;9775;p35"/>
            <p:cNvSpPr/>
            <p:nvPr/>
          </p:nvSpPr>
          <p:spPr>
            <a:xfrm>
              <a:off x="1037125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76" name="Google Shape;9776;p35"/>
            <p:cNvSpPr/>
            <p:nvPr/>
          </p:nvSpPr>
          <p:spPr>
            <a:xfrm>
              <a:off x="1037150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77" name="Google Shape;9777;p35"/>
            <p:cNvSpPr/>
            <p:nvPr/>
          </p:nvSpPr>
          <p:spPr>
            <a:xfrm>
              <a:off x="1037150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333" name="Imagen 332">
            <a:extLst>
              <a:ext uri="{FF2B5EF4-FFF2-40B4-BE49-F238E27FC236}">
                <a16:creationId xmlns:a16="http://schemas.microsoft.com/office/drawing/2014/main" id="{D500AC27-6555-4408-9059-0E47CAC97E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2100" y="73581"/>
            <a:ext cx="1694075" cy="254111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38DF552-6C4E-4D98-A965-B27DCC996F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250" y="79697"/>
            <a:ext cx="1690575" cy="254104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A564EF3-7289-4827-A977-1843C1B5D20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2325" y="2705763"/>
            <a:ext cx="1711125" cy="226379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AC62B88-8533-49A1-8E23-7112579326C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8775" y="2684101"/>
            <a:ext cx="1665116" cy="2285453"/>
          </a:xfrm>
          <a:prstGeom prst="rect">
            <a:avLst/>
          </a:prstGeom>
        </p:spPr>
      </p:pic>
      <p:sp>
        <p:nvSpPr>
          <p:cNvPr id="338" name="Subtítulo 4">
            <a:extLst>
              <a:ext uri="{FF2B5EF4-FFF2-40B4-BE49-F238E27FC236}">
                <a16:creationId xmlns:a16="http://schemas.microsoft.com/office/drawing/2014/main" id="{22A02C7A-ADF8-4B96-A9E6-A69B33C783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272" y="92351"/>
            <a:ext cx="4808380" cy="3198137"/>
          </a:xfrm>
        </p:spPr>
        <p:txBody>
          <a:bodyPr/>
          <a:lstStyle/>
          <a:p>
            <a:pPr algn="r"/>
            <a:r>
              <a:rPr lang="es-ES" sz="1200" b="0" i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Entre las décadas del 50 hasta el 70, en Chile se modernizan  sus instituciones, y se le asigna al Estado la responsabilidad de mejorar del hábitat de su población. Así es como en 1953 se crea la Corporación de la Vivienda (CORVI 1953-1976), a través de la cual el Estado impulsa la implementación del Plan Habitacional de Chile (1959), expresando así de una manera concreta el posicionamiento de la construcción de la vivienda y de la ciudad, como fuente modeladora del cambio social</a:t>
            </a:r>
            <a:r>
              <a:rPr lang="es-ES" sz="1200" b="0" i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ource Sans Pro" panose="020B0503030403020204" pitchFamily="34" charset="0"/>
              </a:rPr>
              <a:t>.</a:t>
            </a:r>
            <a:endParaRPr lang="es-CL" sz="1200" b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1" name="Google Shape;9241;p34"/>
          <p:cNvSpPr txBox="1">
            <a:spLocks noGrp="1"/>
          </p:cNvSpPr>
          <p:nvPr>
            <p:ph type="title"/>
          </p:nvPr>
        </p:nvSpPr>
        <p:spPr>
          <a:xfrm>
            <a:off x="1660616" y="0"/>
            <a:ext cx="574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volini" panose="03000502040302020204" pitchFamily="66" charset="0"/>
                <a:cs typeface="Cavolini" panose="03000502040302020204" pitchFamily="66" charset="0"/>
              </a:rPr>
              <a:t>Villa Portales</a:t>
            </a:r>
            <a:endParaRPr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9246" name="Google Shape;9246;p34"/>
          <p:cNvGrpSpPr/>
          <p:nvPr/>
        </p:nvGrpSpPr>
        <p:grpSpPr>
          <a:xfrm>
            <a:off x="6062929" y="675728"/>
            <a:ext cx="1490178" cy="21378"/>
            <a:chOff x="2940000" y="3484425"/>
            <a:chExt cx="876575" cy="12575"/>
          </a:xfrm>
        </p:grpSpPr>
        <p:sp>
          <p:nvSpPr>
            <p:cNvPr id="9247" name="Google Shape;9247;p34"/>
            <p:cNvSpPr/>
            <p:nvPr/>
          </p:nvSpPr>
          <p:spPr>
            <a:xfrm>
              <a:off x="356682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48" name="Google Shape;9248;p34"/>
            <p:cNvSpPr/>
            <p:nvPr/>
          </p:nvSpPr>
          <p:spPr>
            <a:xfrm>
              <a:off x="34884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49" name="Google Shape;9249;p34"/>
            <p:cNvSpPr/>
            <p:nvPr/>
          </p:nvSpPr>
          <p:spPr>
            <a:xfrm>
              <a:off x="34101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50" name="Google Shape;9250;p34"/>
            <p:cNvSpPr/>
            <p:nvPr/>
          </p:nvSpPr>
          <p:spPr>
            <a:xfrm>
              <a:off x="33317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51" name="Google Shape;9251;p34"/>
            <p:cNvSpPr/>
            <p:nvPr/>
          </p:nvSpPr>
          <p:spPr>
            <a:xfrm>
              <a:off x="38018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52" name="Google Shape;9252;p34"/>
            <p:cNvSpPr/>
            <p:nvPr/>
          </p:nvSpPr>
          <p:spPr>
            <a:xfrm>
              <a:off x="372355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53" name="Google Shape;9253;p34"/>
            <p:cNvSpPr/>
            <p:nvPr/>
          </p:nvSpPr>
          <p:spPr>
            <a:xfrm>
              <a:off x="364517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54" name="Google Shape;9254;p34"/>
            <p:cNvSpPr/>
            <p:nvPr/>
          </p:nvSpPr>
          <p:spPr>
            <a:xfrm>
              <a:off x="3253400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55" name="Google Shape;9255;p34"/>
            <p:cNvSpPr/>
            <p:nvPr/>
          </p:nvSpPr>
          <p:spPr>
            <a:xfrm>
              <a:off x="31750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56" name="Google Shape;9256;p34"/>
            <p:cNvSpPr/>
            <p:nvPr/>
          </p:nvSpPr>
          <p:spPr>
            <a:xfrm>
              <a:off x="30967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57" name="Google Shape;9257;p34"/>
            <p:cNvSpPr/>
            <p:nvPr/>
          </p:nvSpPr>
          <p:spPr>
            <a:xfrm>
              <a:off x="301832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58" name="Google Shape;9258;p34"/>
            <p:cNvSpPr/>
            <p:nvPr/>
          </p:nvSpPr>
          <p:spPr>
            <a:xfrm>
              <a:off x="294000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9259" name="Google Shape;9259;p34"/>
          <p:cNvGrpSpPr/>
          <p:nvPr/>
        </p:nvGrpSpPr>
        <p:grpSpPr>
          <a:xfrm>
            <a:off x="1590904" y="675728"/>
            <a:ext cx="1490178" cy="21378"/>
            <a:chOff x="2940000" y="3484425"/>
            <a:chExt cx="876575" cy="12575"/>
          </a:xfrm>
        </p:grpSpPr>
        <p:sp>
          <p:nvSpPr>
            <p:cNvPr id="9260" name="Google Shape;9260;p34"/>
            <p:cNvSpPr/>
            <p:nvPr/>
          </p:nvSpPr>
          <p:spPr>
            <a:xfrm>
              <a:off x="356682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61" name="Google Shape;9261;p34"/>
            <p:cNvSpPr/>
            <p:nvPr/>
          </p:nvSpPr>
          <p:spPr>
            <a:xfrm>
              <a:off x="34884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62" name="Google Shape;9262;p34"/>
            <p:cNvSpPr/>
            <p:nvPr/>
          </p:nvSpPr>
          <p:spPr>
            <a:xfrm>
              <a:off x="34101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63" name="Google Shape;9263;p34"/>
            <p:cNvSpPr/>
            <p:nvPr/>
          </p:nvSpPr>
          <p:spPr>
            <a:xfrm>
              <a:off x="33317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64" name="Google Shape;9264;p34"/>
            <p:cNvSpPr/>
            <p:nvPr/>
          </p:nvSpPr>
          <p:spPr>
            <a:xfrm>
              <a:off x="38018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65" name="Google Shape;9265;p34"/>
            <p:cNvSpPr/>
            <p:nvPr/>
          </p:nvSpPr>
          <p:spPr>
            <a:xfrm>
              <a:off x="372355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66" name="Google Shape;9266;p34"/>
            <p:cNvSpPr/>
            <p:nvPr/>
          </p:nvSpPr>
          <p:spPr>
            <a:xfrm>
              <a:off x="364517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67" name="Google Shape;9267;p34"/>
            <p:cNvSpPr/>
            <p:nvPr/>
          </p:nvSpPr>
          <p:spPr>
            <a:xfrm>
              <a:off x="3253400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68" name="Google Shape;9268;p34"/>
            <p:cNvSpPr/>
            <p:nvPr/>
          </p:nvSpPr>
          <p:spPr>
            <a:xfrm>
              <a:off x="31750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69" name="Google Shape;9269;p34"/>
            <p:cNvSpPr/>
            <p:nvPr/>
          </p:nvSpPr>
          <p:spPr>
            <a:xfrm>
              <a:off x="30967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70" name="Google Shape;9270;p34"/>
            <p:cNvSpPr/>
            <p:nvPr/>
          </p:nvSpPr>
          <p:spPr>
            <a:xfrm>
              <a:off x="301832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71" name="Google Shape;9271;p34"/>
            <p:cNvSpPr/>
            <p:nvPr/>
          </p:nvSpPr>
          <p:spPr>
            <a:xfrm>
              <a:off x="294000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7C952D81-556F-4AE7-82E3-1406FF3FF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644" y="1728132"/>
            <a:ext cx="3322582" cy="2804776"/>
          </a:xfrm>
          <a:prstGeom prst="rect">
            <a:avLst/>
          </a:prstGeom>
          <a:ln w="38100">
            <a:solidFill>
              <a:schemeClr val="tx2">
                <a:lumMod val="25000"/>
              </a:schemeClr>
            </a:solidFill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675C858-C0E4-487B-A194-042D0EE6D4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3321" y="1479694"/>
            <a:ext cx="1862388" cy="154805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98B942F-EBD2-49C0-B6F9-79CDDC70836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9319" y="1479694"/>
            <a:ext cx="1157787" cy="154805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70BC03D-DE25-41AB-AF47-70C8D93FC0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8116" y="1479694"/>
            <a:ext cx="1565167" cy="1548058"/>
          </a:xfrm>
          <a:prstGeom prst="rect">
            <a:avLst/>
          </a:prstGeom>
        </p:spPr>
      </p:pic>
      <p:pic>
        <p:nvPicPr>
          <p:cNvPr id="223" name="Imagen 222">
            <a:extLst>
              <a:ext uri="{FF2B5EF4-FFF2-40B4-BE49-F238E27FC236}">
                <a16:creationId xmlns:a16="http://schemas.microsoft.com/office/drawing/2014/main" id="{E3582EDD-9DBB-47F6-B859-4EEC6823798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5833" y="3229384"/>
            <a:ext cx="2086266" cy="123838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0FDC569A-6652-4868-A0C4-2992A2FBFEA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8212" y="3229385"/>
            <a:ext cx="2158696" cy="1238387"/>
          </a:xfrm>
          <a:prstGeom prst="rect">
            <a:avLst/>
          </a:prstGeom>
        </p:spPr>
      </p:pic>
      <p:sp>
        <p:nvSpPr>
          <p:cNvPr id="225" name="Título 16">
            <a:extLst>
              <a:ext uri="{FF2B5EF4-FFF2-40B4-BE49-F238E27FC236}">
                <a16:creationId xmlns:a16="http://schemas.microsoft.com/office/drawing/2014/main" id="{1013B7C9-2E8D-4080-9433-34700ACB6379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287079" y="550228"/>
            <a:ext cx="8569841" cy="703500"/>
          </a:xfrm>
        </p:spPr>
        <p:txBody>
          <a:bodyPr/>
          <a:lstStyle/>
          <a:p>
            <a:r>
              <a:rPr lang="es-CL" sz="1200" dirty="0">
                <a:latin typeface="Cavolini" panose="03000502040302020204" pitchFamily="66" charset="0"/>
                <a:cs typeface="Cavolini" panose="03000502040302020204" pitchFamily="66" charset="0"/>
              </a:rPr>
              <a:t>Durante la década de los 50 se crea la </a:t>
            </a:r>
            <a:r>
              <a:rPr lang="es-CL" sz="1200" b="1" dirty="0">
                <a:latin typeface="Cavolini" panose="03000502040302020204" pitchFamily="66" charset="0"/>
                <a:cs typeface="Cavolini" panose="03000502040302020204" pitchFamily="66" charset="0"/>
              </a:rPr>
              <a:t>Villa Portales </a:t>
            </a:r>
            <a:r>
              <a:rPr lang="es-CL" sz="1200" dirty="0">
                <a:latin typeface="Cavolini" panose="03000502040302020204" pitchFamily="66" charset="0"/>
                <a:cs typeface="Cavolini" panose="03000502040302020204" pitchFamily="66" charset="0"/>
              </a:rPr>
              <a:t>por encargo de</a:t>
            </a:r>
            <a:r>
              <a:rPr lang="es-ES" sz="1200" dirty="0">
                <a:latin typeface="Cavolini" panose="03000502040302020204" pitchFamily="66" charset="0"/>
                <a:cs typeface="Cavolini" panose="03000502040302020204" pitchFamily="66" charset="0"/>
              </a:rPr>
              <a:t>la Caja de Previsión de Empleados Particulares (EMPART) a </a:t>
            </a:r>
            <a:r>
              <a:rPr lang="es-ES" sz="1200" i="0" dirty="0"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la oficina de arquitectos </a:t>
            </a:r>
            <a:r>
              <a:rPr lang="es-ES" sz="1200" b="0" i="0" dirty="0"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B.V.C.H. (Bresciani, Valdés, castillo y Huidobro)</a:t>
            </a:r>
            <a:r>
              <a:rPr lang="es-ES" sz="1200" b="0" i="0" u="none" strike="noStrike" dirty="0"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que diseñan</a:t>
            </a:r>
            <a:r>
              <a:rPr lang="es-ES" sz="1200" dirty="0">
                <a:latin typeface="Cavolini" panose="03000502040302020204" pitchFamily="66" charset="0"/>
                <a:cs typeface="Cavolini" panose="03000502040302020204" pitchFamily="66" charset="0"/>
              </a:rPr>
              <a:t> un conjunto habitacional modernista con el fin de  solucionar el déficit de viviendas de calidad existentes para la clase media.</a:t>
            </a:r>
            <a:endParaRPr lang="es-CL" sz="12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AEB23A-74DB-4E5C-9CAD-CF9AAF97B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880" y="195330"/>
            <a:ext cx="5746800" cy="572700"/>
          </a:xfrm>
        </p:spPr>
        <p:txBody>
          <a:bodyPr/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VIVIENDA SOCIAL EN LA ACTULIDAD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B1333FD6-E0E1-4421-A1FD-A63A3E56834A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9443" y="859186"/>
            <a:ext cx="4438731" cy="638100"/>
          </a:xfrm>
        </p:spPr>
        <p:txBody>
          <a:bodyPr/>
          <a:lstStyle/>
          <a:p>
            <a:r>
              <a:rPr lang="es-CL" sz="1600" dirty="0">
                <a:latin typeface="Cavolini" panose="03000502040302020204" pitchFamily="66" charset="0"/>
                <a:cs typeface="Cavolini" panose="03000502040302020204" pitchFamily="66" charset="0"/>
              </a:rPr>
              <a:t>Casa ruca </a:t>
            </a:r>
            <a:br>
              <a:rPr lang="es-CL" sz="1600" dirty="0"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s-CL" sz="1600" dirty="0">
                <a:latin typeface="Cavolini" panose="03000502040302020204" pitchFamily="66" charset="0"/>
                <a:cs typeface="Cavolini" panose="03000502040302020204" pitchFamily="66" charset="0"/>
              </a:rPr>
              <a:t>oficina arquitectos Undurraga Devés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8C99449A-EE60-4067-8625-BDCFF2541D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63337" y="866215"/>
            <a:ext cx="4371219" cy="541500"/>
          </a:xfrm>
        </p:spPr>
        <p:txBody>
          <a:bodyPr/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Neo cité (Centro de Santiago) </a:t>
            </a:r>
          </a:p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Iván Theoludoz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3EFB501-DE76-4809-BC63-CDBEACF6EB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536" y="2290309"/>
            <a:ext cx="1062603" cy="159194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9CA9531-FE2D-452A-84E9-0025C84BF6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7712" y="1481408"/>
            <a:ext cx="1608066" cy="79519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5C395DA-20CE-4959-B82A-7E0B0A25B9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2430" y="3492977"/>
            <a:ext cx="1501973" cy="121268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7AB5CC8-7704-42C6-A238-AEA7F408AFA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21" y="3925270"/>
            <a:ext cx="1412950" cy="813888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0B49B3F5-5F77-44DC-A101-61206794788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8322" y="3139352"/>
            <a:ext cx="931376" cy="1599806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658D55A2-9FA6-4615-90FC-564819C44D7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2087" y="1466942"/>
            <a:ext cx="937611" cy="1610515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68A4AC05-B790-4A80-85BB-0D3A92B6BEC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12" y="1468271"/>
            <a:ext cx="1363059" cy="761406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0C44505E-5D6C-4E10-8C9F-568A07CFE29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4202" y="2336694"/>
            <a:ext cx="1590608" cy="1060406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82840EC3-D095-4E01-BCC1-47B83C0E2F8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3338" y="1505900"/>
            <a:ext cx="1665776" cy="1151576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9905EC18-1DAE-4131-B354-A6D8996AD15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9405" y="1505900"/>
            <a:ext cx="1581108" cy="1157692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321BC156-62D8-45A2-93F1-A1D3690AF92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2201" y="1497286"/>
            <a:ext cx="873171" cy="116019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1350E042-17CB-467C-B015-39F891F4880C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3338" y="3486583"/>
            <a:ext cx="2971364" cy="1269540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E17F5E23-1DA4-4AAB-8C4D-631130EED20B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5"/>
          <a:stretch/>
        </p:blipFill>
        <p:spPr>
          <a:xfrm>
            <a:off x="7759244" y="4262619"/>
            <a:ext cx="1327038" cy="493503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63F24B7D-4371-45FB-B8C1-9225A404B53D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9405" y="3221593"/>
            <a:ext cx="1327038" cy="494753"/>
          </a:xfrm>
          <a:prstGeom prst="rect">
            <a:avLst/>
          </a:prstGeom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BB4C81D6-1D8B-4D7D-8436-4C7DB077E674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59244" y="3748595"/>
            <a:ext cx="1327038" cy="481775"/>
          </a:xfrm>
          <a:prstGeom prst="rect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B77D1D9E-DCD9-4080-A6B3-00B776E9A015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4702" y="2695841"/>
            <a:ext cx="1328919" cy="493503"/>
          </a:xfrm>
          <a:prstGeom prst="rect">
            <a:avLst/>
          </a:prstGeom>
        </p:spPr>
      </p:pic>
      <p:pic>
        <p:nvPicPr>
          <p:cNvPr id="54" name="Imagen 53">
            <a:extLst>
              <a:ext uri="{FF2B5EF4-FFF2-40B4-BE49-F238E27FC236}">
                <a16:creationId xmlns:a16="http://schemas.microsoft.com/office/drawing/2014/main" id="{EF460CE3-790A-4624-A714-DA6A571B2E05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3009" y="2731571"/>
            <a:ext cx="678724" cy="761406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A321871F-1940-4CCC-9573-23EC5E919419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3338" y="2719833"/>
            <a:ext cx="1114366" cy="73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876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AA3A476-0CA2-4295-882E-11A8EC9E7E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185090" cy="51435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B71CC6C-F978-43A1-86DE-9A9B4A18A9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363227"/>
            <a:ext cx="3192246" cy="1246751"/>
          </a:xfrm>
        </p:spPr>
        <p:txBody>
          <a:bodyPr/>
          <a:lstStyle/>
          <a:p>
            <a:r>
              <a:rPr lang="es-CL" sz="1800" dirty="0">
                <a:latin typeface="Cavolini" panose="03000502040302020204" pitchFamily="66" charset="0"/>
                <a:cs typeface="Cavolini" panose="03000502040302020204" pitchFamily="66" charset="0"/>
              </a:rPr>
              <a:t>Alejandro Aravena, arquitecto chileno,</a:t>
            </a:r>
            <a:br>
              <a:rPr lang="es-CL" sz="1800" dirty="0"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s-CL" sz="1800" dirty="0">
                <a:latin typeface="Cavolini" panose="03000502040302020204" pitchFamily="66" charset="0"/>
                <a:cs typeface="Cavolini" panose="03000502040302020204" pitchFamily="66" charset="0"/>
              </a:rPr>
              <a:t>el más joven en recibir el premio Pritzker</a:t>
            </a:r>
          </a:p>
        </p:txBody>
      </p:sp>
      <p:sp>
        <p:nvSpPr>
          <p:cNvPr id="9" name="Título 3">
            <a:extLst>
              <a:ext uri="{FF2B5EF4-FFF2-40B4-BE49-F238E27FC236}">
                <a16:creationId xmlns:a16="http://schemas.microsoft.com/office/drawing/2014/main" id="{823DC62A-7C4A-435E-B81E-73B4F8A0A025}"/>
              </a:ext>
            </a:extLst>
          </p:cNvPr>
          <p:cNvSpPr txBox="1">
            <a:spLocks/>
          </p:cNvSpPr>
          <p:nvPr/>
        </p:nvSpPr>
        <p:spPr>
          <a:xfrm>
            <a:off x="3230443" y="1948374"/>
            <a:ext cx="2554445" cy="1246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Poppins Light"/>
              <a:buNone/>
              <a:defRPr sz="3300" b="0" i="0" u="none" strike="noStrike" cap="none">
                <a:solidFill>
                  <a:schemeClr val="accent4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Poppins SemiBold"/>
              <a:buNone/>
              <a:defRPr sz="5200" b="0" i="0" u="none" strike="noStrike" cap="none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Poppins SemiBold"/>
              <a:buNone/>
              <a:defRPr sz="5200" b="0" i="0" u="none" strike="noStrike" cap="none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Poppins SemiBold"/>
              <a:buNone/>
              <a:defRPr sz="5200" b="0" i="0" u="none" strike="noStrike" cap="none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Poppins SemiBold"/>
              <a:buNone/>
              <a:defRPr sz="5200" b="0" i="0" u="none" strike="noStrike" cap="none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Poppins SemiBold"/>
              <a:buNone/>
              <a:defRPr sz="5200" b="0" i="0" u="none" strike="noStrike" cap="none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Poppins SemiBold"/>
              <a:buNone/>
              <a:defRPr sz="5200" b="0" i="0" u="none" strike="noStrike" cap="none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Poppins SemiBold"/>
              <a:buNone/>
              <a:defRPr sz="5200" b="0" i="0" u="none" strike="noStrike" cap="none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Poppins SemiBold"/>
              <a:buNone/>
              <a:defRPr sz="5200" b="0" i="0" u="none" strike="noStrike" cap="none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r>
              <a:rPr lang="es-CL" sz="1800" dirty="0">
                <a:latin typeface="Cavolini" panose="03000502040302020204" pitchFamily="66" charset="0"/>
                <a:cs typeface="Cavolini" panose="03000502040302020204" pitchFamily="66" charset="0"/>
              </a:rPr>
              <a:t>El premio Pritzker es el máximo premio de arquitectura a nivel mundial.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36CB63D-3E44-46EA-B275-05C0C2279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5090" y="-1"/>
            <a:ext cx="2554445" cy="170093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5B2BCF3-5605-4C68-8F11-18257D0D74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5090" y="3437791"/>
            <a:ext cx="2554445" cy="170570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60C0924-DBE6-4E4A-BCE6-025EBE3B719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9535" y="537282"/>
            <a:ext cx="1740111" cy="2363227"/>
          </a:xfrm>
          <a:prstGeom prst="rect">
            <a:avLst/>
          </a:prstGeom>
        </p:spPr>
      </p:pic>
      <p:sp>
        <p:nvSpPr>
          <p:cNvPr id="16" name="Título 3">
            <a:extLst>
              <a:ext uri="{FF2B5EF4-FFF2-40B4-BE49-F238E27FC236}">
                <a16:creationId xmlns:a16="http://schemas.microsoft.com/office/drawing/2014/main" id="{FAC2CAB5-FA93-45F5-9279-771C4865FA34}"/>
              </a:ext>
            </a:extLst>
          </p:cNvPr>
          <p:cNvSpPr txBox="1">
            <a:spLocks/>
          </p:cNvSpPr>
          <p:nvPr/>
        </p:nvSpPr>
        <p:spPr>
          <a:xfrm>
            <a:off x="7395978" y="1116476"/>
            <a:ext cx="1796003" cy="1246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Poppins Light"/>
              <a:buNone/>
              <a:defRPr sz="3300" b="0" i="0" u="none" strike="noStrike" cap="none">
                <a:solidFill>
                  <a:schemeClr val="accent4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Poppins SemiBold"/>
              <a:buNone/>
              <a:defRPr sz="5200" b="0" i="0" u="none" strike="noStrike" cap="none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Poppins SemiBold"/>
              <a:buNone/>
              <a:defRPr sz="5200" b="0" i="0" u="none" strike="noStrike" cap="none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Poppins SemiBold"/>
              <a:buNone/>
              <a:defRPr sz="5200" b="0" i="0" u="none" strike="noStrike" cap="none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Poppins SemiBold"/>
              <a:buNone/>
              <a:defRPr sz="5200" b="0" i="0" u="none" strike="noStrike" cap="none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Poppins SemiBold"/>
              <a:buNone/>
              <a:defRPr sz="5200" b="0" i="0" u="none" strike="noStrike" cap="none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Poppins SemiBold"/>
              <a:buNone/>
              <a:defRPr sz="5200" b="0" i="0" u="none" strike="noStrike" cap="none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Poppins SemiBold"/>
              <a:buNone/>
              <a:defRPr sz="5200" b="0" i="0" u="none" strike="noStrike" cap="none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Poppins SemiBold"/>
              <a:buNone/>
              <a:defRPr sz="5200" b="0" i="0" u="none" strike="noStrike" cap="none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r>
              <a:rPr lang="es-CL" sz="1800" dirty="0">
                <a:latin typeface="Cavolini" panose="03000502040302020204" pitchFamily="66" charset="0"/>
                <a:cs typeface="Cavolini" panose="03000502040302020204" pitchFamily="66" charset="0"/>
              </a:rPr>
              <a:t>El premio no lo obtiene por sus grandes edificios. </a:t>
            </a:r>
          </a:p>
          <a:p>
            <a:r>
              <a:rPr lang="es-CL" sz="1800" dirty="0">
                <a:latin typeface="Cavolini" panose="03000502040302020204" pitchFamily="66" charset="0"/>
                <a:cs typeface="Cavolini" panose="03000502040302020204" pitchFamily="66" charset="0"/>
              </a:rPr>
              <a:t>Lo obtiene por sus viviendas sociales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DE99389B-5384-41D0-9F7F-6E5018F8834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9535" y="3448424"/>
            <a:ext cx="3404464" cy="170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83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F898CE5-B6AB-4E81-8DD2-09A4DDC3D2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9570"/>
            <a:ext cx="1853389" cy="210035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1828CDA-D5B2-4351-A146-1CF18C7F31B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3388" y="-4261"/>
            <a:ext cx="3069485" cy="208259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E248AD2-C8F8-40BE-8E83-4113E0D56A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2873" y="0"/>
            <a:ext cx="2850529" cy="210035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4FFE38D-AFE0-4E06-B6D9-BCBE5851EDE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9130" y="2414281"/>
            <a:ext cx="2677548" cy="124881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EE60AE6-5BF4-4A0E-BCF3-3E1460F60C7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2414281"/>
            <a:ext cx="3147237" cy="1527449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727F835D-0721-4AC5-8675-0C1630C7CA6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6765" y="2397025"/>
            <a:ext cx="3133949" cy="2782948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D058841E-A336-4C47-B44A-CE5172F69EF0}"/>
              </a:ext>
            </a:extLst>
          </p:cNvPr>
          <p:cNvSpPr txBox="1"/>
          <p:nvPr/>
        </p:nvSpPr>
        <p:spPr>
          <a:xfrm>
            <a:off x="1573615" y="4404239"/>
            <a:ext cx="2849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Casa ampliada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981C349-EE79-42F4-9B98-C1A500BE76DD}"/>
              </a:ext>
            </a:extLst>
          </p:cNvPr>
          <p:cNvSpPr txBox="1"/>
          <p:nvPr/>
        </p:nvSpPr>
        <p:spPr>
          <a:xfrm>
            <a:off x="-1" y="2093645"/>
            <a:ext cx="5368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Casa ampliable en Villa Verde (Constitución)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E02AEEBB-1691-4E06-A9A1-9ADF4F8A0EE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4107" y="3690923"/>
            <a:ext cx="2672571" cy="1426633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67B57966-5B14-47B4-87A2-563E37580E72}"/>
              </a:ext>
            </a:extLst>
          </p:cNvPr>
          <p:cNvSpPr txBox="1"/>
          <p:nvPr/>
        </p:nvSpPr>
        <p:spPr>
          <a:xfrm>
            <a:off x="7701628" y="667705"/>
            <a:ext cx="14423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Quinta Monroy Iquique</a:t>
            </a:r>
            <a:r>
              <a:rPr lang="es-CL" dirty="0">
                <a:solidFill>
                  <a:schemeClr val="bg1"/>
                </a:solidFill>
                <a:latin typeface="Poppins Light" panose="020B0604020202020204" charset="0"/>
                <a:cs typeface="Poppins Light" panose="020B060402020202020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05118767"/>
      </p:ext>
    </p:extLst>
  </p:cSld>
  <p:clrMapOvr>
    <a:masterClrMapping/>
  </p:clrMapOvr>
</p:sld>
</file>

<file path=ppt/theme/theme1.xml><?xml version="1.0" encoding="utf-8"?>
<a:theme xmlns:a="http://schemas.openxmlformats.org/drawingml/2006/main" name="Construction Project Proposal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E5AC77"/>
      </a:accent1>
      <a:accent2>
        <a:srgbClr val="3F4D53"/>
      </a:accent2>
      <a:accent3>
        <a:srgbClr val="FFFFFF"/>
      </a:accent3>
      <a:accent4>
        <a:srgbClr val="F3F3F3"/>
      </a:accent4>
      <a:accent5>
        <a:srgbClr val="D69D68"/>
      </a:accent5>
      <a:accent6>
        <a:srgbClr val="45565D"/>
      </a:accent6>
      <a:hlink>
        <a:srgbClr val="3F4D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486</Words>
  <Application>Microsoft Office PowerPoint</Application>
  <PresentationFormat>Presentación en pantalla (16:9)</PresentationFormat>
  <Paragraphs>43</Paragraphs>
  <Slides>11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Cavolini</vt:lpstr>
      <vt:lpstr>Poppins Light</vt:lpstr>
      <vt:lpstr>Arial</vt:lpstr>
      <vt:lpstr>Poppins</vt:lpstr>
      <vt:lpstr>Poppins SemiBold</vt:lpstr>
      <vt:lpstr>Source Sans Pro</vt:lpstr>
      <vt:lpstr>Construction Project Proposal</vt:lpstr>
      <vt:lpstr>Vivienda Social en Chile y el mundo 1° medio</vt:lpstr>
      <vt:lpstr>objetivo</vt:lpstr>
      <vt:lpstr>¿Qué es una Vivienda social?</vt:lpstr>
      <vt:lpstr>El comienzo de las viviendas sociales en Chile…</vt:lpstr>
      <vt:lpstr>Presentación de PowerPoint</vt:lpstr>
      <vt:lpstr>Villa Portales</vt:lpstr>
      <vt:lpstr>VIVIENDA SOCIAL EN LA ACTULIDAD</vt:lpstr>
      <vt:lpstr>Alejandro Aravena, arquitecto chileno, el más joven en recibir el premio Pritzker</vt:lpstr>
      <vt:lpstr>Presentación de PowerPoint</vt:lpstr>
      <vt:lpstr>Presentación de PowerPoint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Construction Project Proposal</dc:title>
  <dc:creator>Carmen Julia  Undurraga Ossa</dc:creator>
  <cp:lastModifiedBy>Alexis Patricio Pardo Ortega</cp:lastModifiedBy>
  <cp:revision>13</cp:revision>
  <dcterms:modified xsi:type="dcterms:W3CDTF">2022-09-22T15:33:57Z</dcterms:modified>
</cp:coreProperties>
</file>