
<file path=[Content_Types].xml><?xml version="1.0" encoding="utf-8"?>
<Types xmlns="http://schemas.openxmlformats.org/package/2006/content-types">
  <Default Extension="fntdata" ContentType="application/x-fontdata"/>
  <Default Extension="glb" ContentType="model/gltf.binary"/>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2" r:id="rId1"/>
  </p:sldMasterIdLst>
  <p:notesMasterIdLst>
    <p:notesMasterId r:id="rId17"/>
  </p:notesMasterIdLst>
  <p:sldIdLst>
    <p:sldId id="256" r:id="rId2"/>
    <p:sldId id="319" r:id="rId3"/>
    <p:sldId id="257" r:id="rId4"/>
    <p:sldId id="261" r:id="rId5"/>
    <p:sldId id="258" r:id="rId6"/>
    <p:sldId id="318" r:id="rId7"/>
    <p:sldId id="309" r:id="rId8"/>
    <p:sldId id="310" r:id="rId9"/>
    <p:sldId id="311" r:id="rId10"/>
    <p:sldId id="284" r:id="rId11"/>
    <p:sldId id="312" r:id="rId12"/>
    <p:sldId id="313" r:id="rId13"/>
    <p:sldId id="314" r:id="rId14"/>
    <p:sldId id="317" r:id="rId15"/>
    <p:sldId id="266" r:id="rId16"/>
  </p:sldIdLst>
  <p:sldSz cx="9144000" cy="5143500" type="screen16x9"/>
  <p:notesSz cx="6858000" cy="9144000"/>
  <p:embeddedFontLst>
    <p:embeddedFont>
      <p:font typeface="Cormorant" panose="020B0604020202020204" charset="0"/>
      <p:regular r:id="rId18"/>
      <p:bold r:id="rId19"/>
      <p:italic r:id="rId20"/>
      <p:boldItalic r:id="rId21"/>
    </p:embeddedFont>
    <p:embeddedFont>
      <p:font typeface="Lato" panose="020F0502020204030203" pitchFamily="34" charset="0"/>
      <p:regular r:id="rId22"/>
      <p:bold r:id="rId23"/>
      <p:italic r:id="rId24"/>
      <p:boldItalic r:id="rId25"/>
    </p:embeddedFont>
    <p:embeddedFont>
      <p:font typeface="Livvic" pitchFamily="2" charset="0"/>
      <p:regular r:id="rId26"/>
      <p:bold r:id="rId27"/>
      <p:italic r:id="rId28"/>
      <p:boldItalic r:id="rId29"/>
    </p:embeddedFont>
    <p:embeddedFont>
      <p:font typeface="Mistral" panose="03090702030407020403" pitchFamily="66" charset="0"/>
      <p:regular r:id="rId30"/>
    </p:embeddedFont>
    <p:embeddedFont>
      <p:font typeface="Modern Love" panose="04090805081005020601" pitchFamily="82" charset="0"/>
      <p:regular r:id="rId31"/>
    </p:embeddedFont>
    <p:embeddedFont>
      <p:font typeface="Modern Love Grunge" panose="04070805081005020601" pitchFamily="82" charset="0"/>
      <p:regular r:id="rId32"/>
    </p:embeddedFont>
    <p:embeddedFont>
      <p:font typeface="Montserrat" panose="00000500000000000000" pitchFamily="2" charset="0"/>
      <p:regular r:id="rId33"/>
      <p:bold r:id="rId34"/>
      <p:italic r:id="rId35"/>
      <p:boldItalic r:id="rId36"/>
    </p:embeddedFont>
    <p:embeddedFont>
      <p:font typeface="Playfair Display" panose="00000500000000000000" pitchFamily="2" charset="0"/>
      <p:regular r:id="rId37"/>
      <p:bold r:id="rId38"/>
      <p:italic r:id="rId39"/>
      <p:boldItalic r:id="rId40"/>
    </p:embeddedFont>
    <p:embeddedFont>
      <p:font typeface="Proxima Nova" panose="020B0604020202020204" charset="0"/>
      <p:regular r:id="rId41"/>
      <p:bold r:id="rId42"/>
      <p:italic r:id="rId43"/>
      <p:boldItalic r:id="rId44"/>
    </p:embeddedFont>
    <p:embeddedFont>
      <p:font typeface="Roboto Condensed Light" panose="02000000000000000000" pitchFamily="2" charset="0"/>
      <p:regular r:id="rId45"/>
      <p:italic r:id="rId4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7C730D70-E5AA-43C8-A343-E64EBBE6A570}">
  <a:tblStyle styleId="{7C730D70-E5AA-43C8-A343-E64EBBE6A570}"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p:restoredTop sz="94249" autoAdjust="0"/>
  </p:normalViewPr>
  <p:slideViewPr>
    <p:cSldViewPr snapToGrid="0">
      <p:cViewPr varScale="1">
        <p:scale>
          <a:sx n="101" d="100"/>
          <a:sy n="101" d="100"/>
        </p:scale>
        <p:origin x="126" y="876"/>
      </p:cViewPr>
      <p:guideLst/>
    </p:cSldViewPr>
  </p:slideViewPr>
  <p:notesTextViewPr>
    <p:cViewPr>
      <p:scale>
        <a:sx n="1" d="1"/>
        <a:sy n="1" d="1"/>
      </p:scale>
      <p:origin x="0" y="0"/>
    </p:cViewPr>
  </p:notesTextViewPr>
  <p:sorterViewPr>
    <p:cViewPr>
      <p:scale>
        <a:sx n="100" d="100"/>
        <a:sy n="100" d="100"/>
      </p:scale>
      <p:origin x="0" y="-1368"/>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font" Target="fonts/font1.fntdata"/><Relationship Id="rId26" Type="http://schemas.openxmlformats.org/officeDocument/2006/relationships/font" Target="fonts/font9.fntdata"/><Relationship Id="rId39" Type="http://schemas.openxmlformats.org/officeDocument/2006/relationships/font" Target="fonts/font22.fntdata"/><Relationship Id="rId21" Type="http://schemas.openxmlformats.org/officeDocument/2006/relationships/font" Target="fonts/font4.fntdata"/><Relationship Id="rId34" Type="http://schemas.openxmlformats.org/officeDocument/2006/relationships/font" Target="fonts/font17.fntdata"/><Relationship Id="rId42" Type="http://schemas.openxmlformats.org/officeDocument/2006/relationships/font" Target="fonts/font25.fntdata"/><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font" Target="fonts/font12.fntdata"/><Relationship Id="rId11" Type="http://schemas.openxmlformats.org/officeDocument/2006/relationships/slide" Target="slides/slide10.xml"/><Relationship Id="rId24" Type="http://schemas.openxmlformats.org/officeDocument/2006/relationships/font" Target="fonts/font7.fntdata"/><Relationship Id="rId32" Type="http://schemas.openxmlformats.org/officeDocument/2006/relationships/font" Target="fonts/font15.fntdata"/><Relationship Id="rId37" Type="http://schemas.openxmlformats.org/officeDocument/2006/relationships/font" Target="fonts/font20.fntdata"/><Relationship Id="rId40" Type="http://schemas.openxmlformats.org/officeDocument/2006/relationships/font" Target="fonts/font23.fntdata"/><Relationship Id="rId45" Type="http://schemas.openxmlformats.org/officeDocument/2006/relationships/font" Target="fonts/font28.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6.fntdata"/><Relationship Id="rId28" Type="http://schemas.openxmlformats.org/officeDocument/2006/relationships/font" Target="fonts/font11.fntdata"/><Relationship Id="rId36" Type="http://schemas.openxmlformats.org/officeDocument/2006/relationships/font" Target="fonts/font19.fntdata"/><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font" Target="fonts/font2.fntdata"/><Relationship Id="rId31" Type="http://schemas.openxmlformats.org/officeDocument/2006/relationships/font" Target="fonts/font14.fntdata"/><Relationship Id="rId44" Type="http://schemas.openxmlformats.org/officeDocument/2006/relationships/font" Target="fonts/font27.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5.fntdata"/><Relationship Id="rId27" Type="http://schemas.openxmlformats.org/officeDocument/2006/relationships/font" Target="fonts/font10.fntdata"/><Relationship Id="rId30" Type="http://schemas.openxmlformats.org/officeDocument/2006/relationships/font" Target="fonts/font13.fntdata"/><Relationship Id="rId35" Type="http://schemas.openxmlformats.org/officeDocument/2006/relationships/font" Target="fonts/font18.fntdata"/><Relationship Id="rId43" Type="http://schemas.openxmlformats.org/officeDocument/2006/relationships/font" Target="fonts/font26.fntdata"/><Relationship Id="rId48" Type="http://schemas.openxmlformats.org/officeDocument/2006/relationships/viewProps" Target="viewProps.xml"/><Relationship Id="rId8" Type="http://schemas.openxmlformats.org/officeDocument/2006/relationships/slide" Target="slides/slide7.xml"/><Relationship Id="rId51" Type="http://schemas.microsoft.com/office/2016/11/relationships/changesInfo" Target="changesInfos/changesInfo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notesMaster" Target="notesMasters/notesMaster1.xml"/><Relationship Id="rId25" Type="http://schemas.openxmlformats.org/officeDocument/2006/relationships/font" Target="fonts/font8.fntdata"/><Relationship Id="rId33" Type="http://schemas.openxmlformats.org/officeDocument/2006/relationships/font" Target="fonts/font16.fntdata"/><Relationship Id="rId38" Type="http://schemas.openxmlformats.org/officeDocument/2006/relationships/font" Target="fonts/font21.fntdata"/><Relationship Id="rId46" Type="http://schemas.openxmlformats.org/officeDocument/2006/relationships/font" Target="fonts/font29.fntdata"/><Relationship Id="rId20" Type="http://schemas.openxmlformats.org/officeDocument/2006/relationships/font" Target="fonts/font3.fntdata"/><Relationship Id="rId41" Type="http://schemas.openxmlformats.org/officeDocument/2006/relationships/font" Target="fonts/font24.fntdata"/><Relationship Id="rId1" Type="http://schemas.openxmlformats.org/officeDocument/2006/relationships/slideMaster" Target="slideMasters/slideMaster1.xml"/><Relationship Id="rId6" Type="http://schemas.openxmlformats.org/officeDocument/2006/relationships/slide" Target="slides/slide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exis Patricio Pardo Ortega" userId="241a5d7c-1ced-47e7-999b-99c99a498961" providerId="ADAL" clId="{EFBDEE57-70CD-4ADE-BFEB-25DAEE7393F3}"/>
    <pc:docChg chg="custSel modSld">
      <pc:chgData name="Alexis Patricio Pardo Ortega" userId="241a5d7c-1ced-47e7-999b-99c99a498961" providerId="ADAL" clId="{EFBDEE57-70CD-4ADE-BFEB-25DAEE7393F3}" dt="2022-09-22T14:20:23.700" v="35" actId="2"/>
      <pc:docMkLst>
        <pc:docMk/>
      </pc:docMkLst>
      <pc:sldChg chg="modSp mod">
        <pc:chgData name="Alexis Patricio Pardo Ortega" userId="241a5d7c-1ced-47e7-999b-99c99a498961" providerId="ADAL" clId="{EFBDEE57-70CD-4ADE-BFEB-25DAEE7393F3}" dt="2022-09-22T14:15:08.117" v="2" actId="2"/>
        <pc:sldMkLst>
          <pc:docMk/>
          <pc:sldMk cId="0" sldId="257"/>
        </pc:sldMkLst>
        <pc:spChg chg="mod">
          <ac:chgData name="Alexis Patricio Pardo Ortega" userId="241a5d7c-1ced-47e7-999b-99c99a498961" providerId="ADAL" clId="{EFBDEE57-70CD-4ADE-BFEB-25DAEE7393F3}" dt="2022-09-22T14:15:08.117" v="2" actId="2"/>
          <ac:spMkLst>
            <pc:docMk/>
            <pc:sldMk cId="0" sldId="257"/>
            <ac:spMk id="11" creationId="{B468F7B2-8BE7-47A6-AFBE-2EC317E60DCA}"/>
          </ac:spMkLst>
        </pc:spChg>
      </pc:sldChg>
      <pc:sldChg chg="modSp mod">
        <pc:chgData name="Alexis Patricio Pardo Ortega" userId="241a5d7c-1ced-47e7-999b-99c99a498961" providerId="ADAL" clId="{EFBDEE57-70CD-4ADE-BFEB-25DAEE7393F3}" dt="2022-09-22T14:16:05.868" v="8" actId="2"/>
        <pc:sldMkLst>
          <pc:docMk/>
          <pc:sldMk cId="0" sldId="258"/>
        </pc:sldMkLst>
        <pc:spChg chg="mod">
          <ac:chgData name="Alexis Patricio Pardo Ortega" userId="241a5d7c-1ced-47e7-999b-99c99a498961" providerId="ADAL" clId="{EFBDEE57-70CD-4ADE-BFEB-25DAEE7393F3}" dt="2022-09-22T14:16:05.868" v="8" actId="2"/>
          <ac:spMkLst>
            <pc:docMk/>
            <pc:sldMk cId="0" sldId="258"/>
            <ac:spMk id="9" creationId="{AFAD9EEF-37E7-47A3-97DD-7361F76A4C9A}"/>
          </ac:spMkLst>
        </pc:spChg>
      </pc:sldChg>
      <pc:sldChg chg="modSp mod">
        <pc:chgData name="Alexis Patricio Pardo Ortega" userId="241a5d7c-1ced-47e7-999b-99c99a498961" providerId="ADAL" clId="{EFBDEE57-70CD-4ADE-BFEB-25DAEE7393F3}" dt="2022-09-22T14:15:55.379" v="7" actId="313"/>
        <pc:sldMkLst>
          <pc:docMk/>
          <pc:sldMk cId="0" sldId="261"/>
        </pc:sldMkLst>
        <pc:spChg chg="mod">
          <ac:chgData name="Alexis Patricio Pardo Ortega" userId="241a5d7c-1ced-47e7-999b-99c99a498961" providerId="ADAL" clId="{EFBDEE57-70CD-4ADE-BFEB-25DAEE7393F3}" dt="2022-09-22T14:15:21.452" v="3" actId="2"/>
          <ac:spMkLst>
            <pc:docMk/>
            <pc:sldMk cId="0" sldId="261"/>
            <ac:spMk id="12" creationId="{58F34F22-A6F8-41C5-BDB0-DC2A848A2450}"/>
          </ac:spMkLst>
        </pc:spChg>
        <pc:spChg chg="mod">
          <ac:chgData name="Alexis Patricio Pardo Ortega" userId="241a5d7c-1ced-47e7-999b-99c99a498961" providerId="ADAL" clId="{EFBDEE57-70CD-4ADE-BFEB-25DAEE7393F3}" dt="2022-09-22T14:15:55.379" v="7" actId="313"/>
          <ac:spMkLst>
            <pc:docMk/>
            <pc:sldMk cId="0" sldId="261"/>
            <ac:spMk id="17" creationId="{30BAEAFB-75D3-47EA-AB03-F1E2AF3EE6AD}"/>
          </ac:spMkLst>
        </pc:spChg>
        <pc:spChg chg="mod">
          <ac:chgData name="Alexis Patricio Pardo Ortega" userId="241a5d7c-1ced-47e7-999b-99c99a498961" providerId="ADAL" clId="{EFBDEE57-70CD-4ADE-BFEB-25DAEE7393F3}" dt="2022-09-22T14:15:34.012" v="5" actId="2"/>
          <ac:spMkLst>
            <pc:docMk/>
            <pc:sldMk cId="0" sldId="261"/>
            <ac:spMk id="21" creationId="{CEE90685-3261-4E69-924E-13F3906D84D5}"/>
          </ac:spMkLst>
        </pc:spChg>
        <pc:spChg chg="mod">
          <ac:chgData name="Alexis Patricio Pardo Ortega" userId="241a5d7c-1ced-47e7-999b-99c99a498961" providerId="ADAL" clId="{EFBDEE57-70CD-4ADE-BFEB-25DAEE7393F3}" dt="2022-09-22T14:15:36.540" v="6" actId="2"/>
          <ac:spMkLst>
            <pc:docMk/>
            <pc:sldMk cId="0" sldId="261"/>
            <ac:spMk id="22" creationId="{E85C33A9-8091-48DB-AA90-83E930152378}"/>
          </ac:spMkLst>
        </pc:spChg>
      </pc:sldChg>
      <pc:sldChg chg="modSp mod">
        <pc:chgData name="Alexis Patricio Pardo Ortega" userId="241a5d7c-1ced-47e7-999b-99c99a498961" providerId="ADAL" clId="{EFBDEE57-70CD-4ADE-BFEB-25DAEE7393F3}" dt="2022-09-22T14:20:23.700" v="35" actId="2"/>
        <pc:sldMkLst>
          <pc:docMk/>
          <pc:sldMk cId="0" sldId="266"/>
        </pc:sldMkLst>
        <pc:spChg chg="mod">
          <ac:chgData name="Alexis Patricio Pardo Ortega" userId="241a5d7c-1ced-47e7-999b-99c99a498961" providerId="ADAL" clId="{EFBDEE57-70CD-4ADE-BFEB-25DAEE7393F3}" dt="2022-09-22T14:20:23.700" v="35" actId="2"/>
          <ac:spMkLst>
            <pc:docMk/>
            <pc:sldMk cId="0" sldId="266"/>
            <ac:spMk id="5" creationId="{5DFEA3F7-2864-4EF9-8433-A876119D8C89}"/>
          </ac:spMkLst>
        </pc:spChg>
      </pc:sldChg>
      <pc:sldChg chg="modSp mod">
        <pc:chgData name="Alexis Patricio Pardo Ortega" userId="241a5d7c-1ced-47e7-999b-99c99a498961" providerId="ADAL" clId="{EFBDEE57-70CD-4ADE-BFEB-25DAEE7393F3}" dt="2022-09-22T14:17:14.220" v="14" actId="313"/>
        <pc:sldMkLst>
          <pc:docMk/>
          <pc:sldMk cId="0" sldId="284"/>
        </pc:sldMkLst>
        <pc:spChg chg="mod">
          <ac:chgData name="Alexis Patricio Pardo Ortega" userId="241a5d7c-1ced-47e7-999b-99c99a498961" providerId="ADAL" clId="{EFBDEE57-70CD-4ADE-BFEB-25DAEE7393F3}" dt="2022-09-22T14:17:14.220" v="14" actId="313"/>
          <ac:spMkLst>
            <pc:docMk/>
            <pc:sldMk cId="0" sldId="284"/>
            <ac:spMk id="9" creationId="{3190B167-8A1E-4AD8-B34A-B63C96D5EBCE}"/>
          </ac:spMkLst>
        </pc:spChg>
      </pc:sldChg>
      <pc:sldChg chg="modSp mod">
        <pc:chgData name="Alexis Patricio Pardo Ortega" userId="241a5d7c-1ced-47e7-999b-99c99a498961" providerId="ADAL" clId="{EFBDEE57-70CD-4ADE-BFEB-25DAEE7393F3}" dt="2022-09-22T14:16:15.781" v="11" actId="2"/>
        <pc:sldMkLst>
          <pc:docMk/>
          <pc:sldMk cId="2807589438" sldId="309"/>
        </pc:sldMkLst>
        <pc:spChg chg="mod">
          <ac:chgData name="Alexis Patricio Pardo Ortega" userId="241a5d7c-1ced-47e7-999b-99c99a498961" providerId="ADAL" clId="{EFBDEE57-70CD-4ADE-BFEB-25DAEE7393F3}" dt="2022-09-22T14:16:14.525" v="10" actId="2"/>
          <ac:spMkLst>
            <pc:docMk/>
            <pc:sldMk cId="2807589438" sldId="309"/>
            <ac:spMk id="18" creationId="{360E15F7-EEC5-4F3A-B5E6-90AEC66C3E8B}"/>
          </ac:spMkLst>
        </pc:spChg>
        <pc:spChg chg="mod">
          <ac:chgData name="Alexis Patricio Pardo Ortega" userId="241a5d7c-1ced-47e7-999b-99c99a498961" providerId="ADAL" clId="{EFBDEE57-70CD-4ADE-BFEB-25DAEE7393F3}" dt="2022-09-22T14:16:15.781" v="11" actId="2"/>
          <ac:spMkLst>
            <pc:docMk/>
            <pc:sldMk cId="2807589438" sldId="309"/>
            <ac:spMk id="38" creationId="{C7855A7A-1AD5-45EB-8B9E-514493C048CE}"/>
          </ac:spMkLst>
        </pc:spChg>
      </pc:sldChg>
      <pc:sldChg chg="modSp mod">
        <pc:chgData name="Alexis Patricio Pardo Ortega" userId="241a5d7c-1ced-47e7-999b-99c99a498961" providerId="ADAL" clId="{EFBDEE57-70CD-4ADE-BFEB-25DAEE7393F3}" dt="2022-09-22T14:16:18.677" v="12" actId="2"/>
        <pc:sldMkLst>
          <pc:docMk/>
          <pc:sldMk cId="3020040287" sldId="310"/>
        </pc:sldMkLst>
        <pc:spChg chg="mod">
          <ac:chgData name="Alexis Patricio Pardo Ortega" userId="241a5d7c-1ced-47e7-999b-99c99a498961" providerId="ADAL" clId="{EFBDEE57-70CD-4ADE-BFEB-25DAEE7393F3}" dt="2022-09-22T14:16:18.677" v="12" actId="2"/>
          <ac:spMkLst>
            <pc:docMk/>
            <pc:sldMk cId="3020040287" sldId="310"/>
            <ac:spMk id="18" creationId="{360E15F7-EEC5-4F3A-B5E6-90AEC66C3E8B}"/>
          </ac:spMkLst>
        </pc:spChg>
      </pc:sldChg>
      <pc:sldChg chg="modSp mod">
        <pc:chgData name="Alexis Patricio Pardo Ortega" userId="241a5d7c-1ced-47e7-999b-99c99a498961" providerId="ADAL" clId="{EFBDEE57-70CD-4ADE-BFEB-25DAEE7393F3}" dt="2022-09-22T14:16:27.033" v="13" actId="2"/>
        <pc:sldMkLst>
          <pc:docMk/>
          <pc:sldMk cId="2321008361" sldId="311"/>
        </pc:sldMkLst>
        <pc:spChg chg="mod">
          <ac:chgData name="Alexis Patricio Pardo Ortega" userId="241a5d7c-1ced-47e7-999b-99c99a498961" providerId="ADAL" clId="{EFBDEE57-70CD-4ADE-BFEB-25DAEE7393F3}" dt="2022-09-22T14:16:27.033" v="13" actId="2"/>
          <ac:spMkLst>
            <pc:docMk/>
            <pc:sldMk cId="2321008361" sldId="311"/>
            <ac:spMk id="8" creationId="{D6A2FF0C-6DA4-439F-990D-608010AEFF23}"/>
          </ac:spMkLst>
        </pc:spChg>
      </pc:sldChg>
      <pc:sldChg chg="modSp mod">
        <pc:chgData name="Alexis Patricio Pardo Ortega" userId="241a5d7c-1ced-47e7-999b-99c99a498961" providerId="ADAL" clId="{EFBDEE57-70CD-4ADE-BFEB-25DAEE7393F3}" dt="2022-09-22T14:17:36.381" v="16" actId="2"/>
        <pc:sldMkLst>
          <pc:docMk/>
          <pc:sldMk cId="1843654677" sldId="312"/>
        </pc:sldMkLst>
        <pc:spChg chg="mod">
          <ac:chgData name="Alexis Patricio Pardo Ortega" userId="241a5d7c-1ced-47e7-999b-99c99a498961" providerId="ADAL" clId="{EFBDEE57-70CD-4ADE-BFEB-25DAEE7393F3}" dt="2022-09-22T14:17:28.868" v="15" actId="2"/>
          <ac:spMkLst>
            <pc:docMk/>
            <pc:sldMk cId="1843654677" sldId="312"/>
            <ac:spMk id="21" creationId="{EB4FB3A3-AF56-4C74-B940-C2D4254F3436}"/>
          </ac:spMkLst>
        </pc:spChg>
        <pc:spChg chg="mod">
          <ac:chgData name="Alexis Patricio Pardo Ortega" userId="241a5d7c-1ced-47e7-999b-99c99a498961" providerId="ADAL" clId="{EFBDEE57-70CD-4ADE-BFEB-25DAEE7393F3}" dt="2022-09-22T14:17:36.381" v="16" actId="2"/>
          <ac:spMkLst>
            <pc:docMk/>
            <pc:sldMk cId="1843654677" sldId="312"/>
            <ac:spMk id="27" creationId="{FD9BC89E-F3EA-46C5-93A8-C71E4F6618F6}"/>
          </ac:spMkLst>
        </pc:spChg>
      </pc:sldChg>
      <pc:sldChg chg="modSp mod">
        <pc:chgData name="Alexis Patricio Pardo Ortega" userId="241a5d7c-1ced-47e7-999b-99c99a498961" providerId="ADAL" clId="{EFBDEE57-70CD-4ADE-BFEB-25DAEE7393F3}" dt="2022-09-22T14:18:48.996" v="19" actId="2"/>
        <pc:sldMkLst>
          <pc:docMk/>
          <pc:sldMk cId="390365841" sldId="313"/>
        </pc:sldMkLst>
        <pc:spChg chg="mod">
          <ac:chgData name="Alexis Patricio Pardo Ortega" userId="241a5d7c-1ced-47e7-999b-99c99a498961" providerId="ADAL" clId="{EFBDEE57-70CD-4ADE-BFEB-25DAEE7393F3}" dt="2022-09-22T14:18:45.421" v="18" actId="2"/>
          <ac:spMkLst>
            <pc:docMk/>
            <pc:sldMk cId="390365841" sldId="313"/>
            <ac:spMk id="9" creationId="{3190B167-8A1E-4AD8-B34A-B63C96D5EBCE}"/>
          </ac:spMkLst>
        </pc:spChg>
        <pc:spChg chg="mod">
          <ac:chgData name="Alexis Patricio Pardo Ortega" userId="241a5d7c-1ced-47e7-999b-99c99a498961" providerId="ADAL" clId="{EFBDEE57-70CD-4ADE-BFEB-25DAEE7393F3}" dt="2022-09-22T14:18:36.860" v="17" actId="313"/>
          <ac:spMkLst>
            <pc:docMk/>
            <pc:sldMk cId="390365841" sldId="313"/>
            <ac:spMk id="12" creationId="{31B54704-B3A1-41A6-9D1E-AD7B7BA69CD3}"/>
          </ac:spMkLst>
        </pc:spChg>
        <pc:spChg chg="mod">
          <ac:chgData name="Alexis Patricio Pardo Ortega" userId="241a5d7c-1ced-47e7-999b-99c99a498961" providerId="ADAL" clId="{EFBDEE57-70CD-4ADE-BFEB-25DAEE7393F3}" dt="2022-09-22T14:18:48.996" v="19" actId="2"/>
          <ac:spMkLst>
            <pc:docMk/>
            <pc:sldMk cId="390365841" sldId="313"/>
            <ac:spMk id="21" creationId="{EB4FB3A3-AF56-4C74-B940-C2D4254F3436}"/>
          </ac:spMkLst>
        </pc:spChg>
      </pc:sldChg>
      <pc:sldChg chg="modSp mod">
        <pc:chgData name="Alexis Patricio Pardo Ortega" userId="241a5d7c-1ced-47e7-999b-99c99a498961" providerId="ADAL" clId="{EFBDEE57-70CD-4ADE-BFEB-25DAEE7393F3}" dt="2022-09-22T14:19:26.157" v="25" actId="313"/>
        <pc:sldMkLst>
          <pc:docMk/>
          <pc:sldMk cId="735561754" sldId="314"/>
        </pc:sldMkLst>
        <pc:spChg chg="mod">
          <ac:chgData name="Alexis Patricio Pardo Ortega" userId="241a5d7c-1ced-47e7-999b-99c99a498961" providerId="ADAL" clId="{EFBDEE57-70CD-4ADE-BFEB-25DAEE7393F3}" dt="2022-09-22T14:18:55.988" v="21" actId="2"/>
          <ac:spMkLst>
            <pc:docMk/>
            <pc:sldMk cId="735561754" sldId="314"/>
            <ac:spMk id="12" creationId="{31B54704-B3A1-41A6-9D1E-AD7B7BA69CD3}"/>
          </ac:spMkLst>
        </pc:spChg>
        <pc:spChg chg="mod">
          <ac:chgData name="Alexis Patricio Pardo Ortega" userId="241a5d7c-1ced-47e7-999b-99c99a498961" providerId="ADAL" clId="{EFBDEE57-70CD-4ADE-BFEB-25DAEE7393F3}" dt="2022-09-22T14:19:03.476" v="23" actId="2"/>
          <ac:spMkLst>
            <pc:docMk/>
            <pc:sldMk cId="735561754" sldId="314"/>
            <ac:spMk id="21" creationId="{EB4FB3A3-AF56-4C74-B940-C2D4254F3436}"/>
          </ac:spMkLst>
        </pc:spChg>
        <pc:spChg chg="mod">
          <ac:chgData name="Alexis Patricio Pardo Ortega" userId="241a5d7c-1ced-47e7-999b-99c99a498961" providerId="ADAL" clId="{EFBDEE57-70CD-4ADE-BFEB-25DAEE7393F3}" dt="2022-09-22T14:19:26.157" v="25" actId="313"/>
          <ac:spMkLst>
            <pc:docMk/>
            <pc:sldMk cId="735561754" sldId="314"/>
            <ac:spMk id="27" creationId="{FD9BC89E-F3EA-46C5-93A8-C71E4F6618F6}"/>
          </ac:spMkLst>
        </pc:spChg>
        <pc:spChg chg="mod">
          <ac:chgData name="Alexis Patricio Pardo Ortega" userId="241a5d7c-1ced-47e7-999b-99c99a498961" providerId="ADAL" clId="{EFBDEE57-70CD-4ADE-BFEB-25DAEE7393F3}" dt="2022-09-22T14:18:53.581" v="20" actId="2"/>
          <ac:spMkLst>
            <pc:docMk/>
            <pc:sldMk cId="735561754" sldId="314"/>
            <ac:spMk id="707" creationId="{00000000-0000-0000-0000-000000000000}"/>
          </ac:spMkLst>
        </pc:spChg>
      </pc:sldChg>
      <pc:sldChg chg="modSp mod">
        <pc:chgData name="Alexis Patricio Pardo Ortega" userId="241a5d7c-1ced-47e7-999b-99c99a498961" providerId="ADAL" clId="{EFBDEE57-70CD-4ADE-BFEB-25DAEE7393F3}" dt="2022-09-22T14:20:02.565" v="29" actId="2"/>
        <pc:sldMkLst>
          <pc:docMk/>
          <pc:sldMk cId="2331572254" sldId="317"/>
        </pc:sldMkLst>
        <pc:spChg chg="mod">
          <ac:chgData name="Alexis Patricio Pardo Ortega" userId="241a5d7c-1ced-47e7-999b-99c99a498961" providerId="ADAL" clId="{EFBDEE57-70CD-4ADE-BFEB-25DAEE7393F3}" dt="2022-09-22T14:19:46.020" v="27" actId="2"/>
          <ac:spMkLst>
            <pc:docMk/>
            <pc:sldMk cId="2331572254" sldId="317"/>
            <ac:spMk id="21" creationId="{EB4FB3A3-AF56-4C74-B940-C2D4254F3436}"/>
          </ac:spMkLst>
        </pc:spChg>
        <pc:spChg chg="mod">
          <ac:chgData name="Alexis Patricio Pardo Ortega" userId="241a5d7c-1ced-47e7-999b-99c99a498961" providerId="ADAL" clId="{EFBDEE57-70CD-4ADE-BFEB-25DAEE7393F3}" dt="2022-09-22T14:20:02.565" v="29" actId="2"/>
          <ac:spMkLst>
            <pc:docMk/>
            <pc:sldMk cId="2331572254" sldId="317"/>
            <ac:spMk id="25" creationId="{BEBEDEE6-8B43-4AA2-B453-1D5539A8B0E9}"/>
          </ac:spMkLst>
        </pc:spChg>
        <pc:spChg chg="mod">
          <ac:chgData name="Alexis Patricio Pardo Ortega" userId="241a5d7c-1ced-47e7-999b-99c99a498961" providerId="ADAL" clId="{EFBDEE57-70CD-4ADE-BFEB-25DAEE7393F3}" dt="2022-09-22T14:19:53.765" v="28" actId="313"/>
          <ac:spMkLst>
            <pc:docMk/>
            <pc:sldMk cId="2331572254" sldId="317"/>
            <ac:spMk id="26" creationId="{0238C2E7-E1A6-4AED-97E9-FD57DA34BBD8}"/>
          </ac:spMkLst>
        </pc:spChg>
      </pc:sldChg>
      <pc:sldChg chg="modSp mod">
        <pc:chgData name="Alexis Patricio Pardo Ortega" userId="241a5d7c-1ced-47e7-999b-99c99a498961" providerId="ADAL" clId="{EFBDEE57-70CD-4ADE-BFEB-25DAEE7393F3}" dt="2022-09-22T14:16:09.020" v="9" actId="2"/>
        <pc:sldMkLst>
          <pc:docMk/>
          <pc:sldMk cId="2996612920" sldId="318"/>
        </pc:sldMkLst>
        <pc:spChg chg="mod">
          <ac:chgData name="Alexis Patricio Pardo Ortega" userId="241a5d7c-1ced-47e7-999b-99c99a498961" providerId="ADAL" clId="{EFBDEE57-70CD-4ADE-BFEB-25DAEE7393F3}" dt="2022-09-22T14:16:09.020" v="9" actId="2"/>
          <ac:spMkLst>
            <pc:docMk/>
            <pc:sldMk cId="2996612920" sldId="318"/>
            <ac:spMk id="22" creationId="{E85C33A9-8091-48DB-AA90-83E930152378}"/>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
        <p:cNvGrpSpPr/>
        <p:nvPr/>
      </p:nvGrpSpPr>
      <p:grpSpPr>
        <a:xfrm>
          <a:off x="0" y="0"/>
          <a:ext cx="0" cy="0"/>
          <a:chOff x="0" y="0"/>
          <a:chExt cx="0" cy="0"/>
        </a:xfrm>
      </p:grpSpPr>
      <p:sp>
        <p:nvSpPr>
          <p:cNvPr id="213" name="Google Shape;213;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4" name="Google Shape;214;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8"/>
        <p:cNvGrpSpPr/>
        <p:nvPr/>
      </p:nvGrpSpPr>
      <p:grpSpPr>
        <a:xfrm>
          <a:off x="0" y="0"/>
          <a:ext cx="0" cy="0"/>
          <a:chOff x="0" y="0"/>
          <a:chExt cx="0" cy="0"/>
        </a:xfrm>
      </p:grpSpPr>
      <p:sp>
        <p:nvSpPr>
          <p:cNvPr id="699" name="Google Shape;699;g789daa0bcc_0_9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0" name="Google Shape;700;g789daa0bcc_0_9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98626616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8"/>
        <p:cNvGrpSpPr/>
        <p:nvPr/>
      </p:nvGrpSpPr>
      <p:grpSpPr>
        <a:xfrm>
          <a:off x="0" y="0"/>
          <a:ext cx="0" cy="0"/>
          <a:chOff x="0" y="0"/>
          <a:chExt cx="0" cy="0"/>
        </a:xfrm>
      </p:grpSpPr>
      <p:sp>
        <p:nvSpPr>
          <p:cNvPr id="699" name="Google Shape;699;g789daa0bcc_0_9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0" name="Google Shape;700;g789daa0bcc_0_9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02098340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8"/>
        <p:cNvGrpSpPr/>
        <p:nvPr/>
      </p:nvGrpSpPr>
      <p:grpSpPr>
        <a:xfrm>
          <a:off x="0" y="0"/>
          <a:ext cx="0" cy="0"/>
          <a:chOff x="0" y="0"/>
          <a:chExt cx="0" cy="0"/>
        </a:xfrm>
      </p:grpSpPr>
      <p:sp>
        <p:nvSpPr>
          <p:cNvPr id="699" name="Google Shape;699;g789daa0bcc_0_9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0" name="Google Shape;700;g789daa0bcc_0_9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65184571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8"/>
        <p:cNvGrpSpPr/>
        <p:nvPr/>
      </p:nvGrpSpPr>
      <p:grpSpPr>
        <a:xfrm>
          <a:off x="0" y="0"/>
          <a:ext cx="0" cy="0"/>
          <a:chOff x="0" y="0"/>
          <a:chExt cx="0" cy="0"/>
        </a:xfrm>
      </p:grpSpPr>
      <p:sp>
        <p:nvSpPr>
          <p:cNvPr id="699" name="Google Shape;699;g789daa0bcc_0_9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0" name="Google Shape;700;g789daa0bcc_0_9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65184571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6"/>
        <p:cNvGrpSpPr/>
        <p:nvPr/>
      </p:nvGrpSpPr>
      <p:grpSpPr>
        <a:xfrm>
          <a:off x="0" y="0"/>
          <a:ext cx="0" cy="0"/>
          <a:chOff x="0" y="0"/>
          <a:chExt cx="0" cy="0"/>
        </a:xfrm>
      </p:grpSpPr>
      <p:sp>
        <p:nvSpPr>
          <p:cNvPr id="327" name="Google Shape;327;gb28c025bc7_0_1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8" name="Google Shape;328;gb28c025bc7_0_1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Google Shape;222;gb28c025bc7_0_4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3" name="Google Shape;223;gb28c025bc7_0_4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0"/>
        <p:cNvGrpSpPr/>
        <p:nvPr/>
      </p:nvGrpSpPr>
      <p:grpSpPr>
        <a:xfrm>
          <a:off x="0" y="0"/>
          <a:ext cx="0" cy="0"/>
          <a:chOff x="0" y="0"/>
          <a:chExt cx="0" cy="0"/>
        </a:xfrm>
      </p:grpSpPr>
      <p:sp>
        <p:nvSpPr>
          <p:cNvPr id="271" name="Google Shape;271;ga970d323be_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2" name="Google Shape;272;ga970d323be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
        <p:cNvGrpSpPr/>
        <p:nvPr/>
      </p:nvGrpSpPr>
      <p:grpSpPr>
        <a:xfrm>
          <a:off x="0" y="0"/>
          <a:ext cx="0" cy="0"/>
          <a:chOff x="0" y="0"/>
          <a:chExt cx="0" cy="0"/>
        </a:xfrm>
      </p:grpSpPr>
      <p:sp>
        <p:nvSpPr>
          <p:cNvPr id="228" name="Google Shape;228;gb28c025bc7_0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9" name="Google Shape;229;gb28c025bc7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0"/>
        <p:cNvGrpSpPr/>
        <p:nvPr/>
      </p:nvGrpSpPr>
      <p:grpSpPr>
        <a:xfrm>
          <a:off x="0" y="0"/>
          <a:ext cx="0" cy="0"/>
          <a:chOff x="0" y="0"/>
          <a:chExt cx="0" cy="0"/>
        </a:xfrm>
      </p:grpSpPr>
      <p:sp>
        <p:nvSpPr>
          <p:cNvPr id="271" name="Google Shape;271;ga970d323be_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2" name="Google Shape;272;ga970d323be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6161872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
        <p:cNvGrpSpPr/>
        <p:nvPr/>
      </p:nvGrpSpPr>
      <p:grpSpPr>
        <a:xfrm>
          <a:off x="0" y="0"/>
          <a:ext cx="0" cy="0"/>
          <a:chOff x="0" y="0"/>
          <a:chExt cx="0" cy="0"/>
        </a:xfrm>
      </p:grpSpPr>
      <p:sp>
        <p:nvSpPr>
          <p:cNvPr id="228" name="Google Shape;228;gb28c025bc7_0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9" name="Google Shape;229;gb28c025bc7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
        <p:cNvGrpSpPr/>
        <p:nvPr/>
      </p:nvGrpSpPr>
      <p:grpSpPr>
        <a:xfrm>
          <a:off x="0" y="0"/>
          <a:ext cx="0" cy="0"/>
          <a:chOff x="0" y="0"/>
          <a:chExt cx="0" cy="0"/>
        </a:xfrm>
      </p:grpSpPr>
      <p:sp>
        <p:nvSpPr>
          <p:cNvPr id="228" name="Google Shape;228;gb28c025bc7_0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9" name="Google Shape;229;gb28c025bc7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
        <p:cNvGrpSpPr/>
        <p:nvPr/>
      </p:nvGrpSpPr>
      <p:grpSpPr>
        <a:xfrm>
          <a:off x="0" y="0"/>
          <a:ext cx="0" cy="0"/>
          <a:chOff x="0" y="0"/>
          <a:chExt cx="0" cy="0"/>
        </a:xfrm>
      </p:grpSpPr>
      <p:sp>
        <p:nvSpPr>
          <p:cNvPr id="228" name="Google Shape;228;gb28c025bc7_0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9" name="Google Shape;229;gb28c025bc7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00919515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8"/>
        <p:cNvGrpSpPr/>
        <p:nvPr/>
      </p:nvGrpSpPr>
      <p:grpSpPr>
        <a:xfrm>
          <a:off x="0" y="0"/>
          <a:ext cx="0" cy="0"/>
          <a:chOff x="0" y="0"/>
          <a:chExt cx="0" cy="0"/>
        </a:xfrm>
      </p:grpSpPr>
      <p:sp>
        <p:nvSpPr>
          <p:cNvPr id="699" name="Google Shape;699;g789daa0bcc_0_9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0" name="Google Shape;700;g789daa0bcc_0_9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‹Nº›</a:t>
            </a:fld>
            <a:endParaRPr dirty="0"/>
          </a:p>
        </p:txBody>
      </p:sp>
      <p:sp>
        <p:nvSpPr>
          <p:cNvPr id="11" name="Google Shape;11;p2"/>
          <p:cNvSpPr/>
          <p:nvPr/>
        </p:nvSpPr>
        <p:spPr>
          <a:xfrm>
            <a:off x="724625" y="370650"/>
            <a:ext cx="4304700" cy="44022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 name="Google Shape;12;p2"/>
          <p:cNvSpPr txBox="1">
            <a:spLocks noGrp="1"/>
          </p:cNvSpPr>
          <p:nvPr>
            <p:ph type="subTitle" idx="1"/>
          </p:nvPr>
        </p:nvSpPr>
        <p:spPr>
          <a:xfrm>
            <a:off x="962150" y="3600000"/>
            <a:ext cx="2861400" cy="5835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Clr>
                <a:schemeClr val="accent2"/>
              </a:buClr>
              <a:buSzPts val="1800"/>
              <a:buNone/>
              <a:defRPr i="1">
                <a:solidFill>
                  <a:schemeClr val="accent2"/>
                </a:solidFill>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3" name="Google Shape;13;p2"/>
          <p:cNvSpPr txBox="1">
            <a:spLocks noGrp="1"/>
          </p:cNvSpPr>
          <p:nvPr>
            <p:ph type="title"/>
          </p:nvPr>
        </p:nvSpPr>
        <p:spPr>
          <a:xfrm>
            <a:off x="962150" y="708975"/>
            <a:ext cx="3819600" cy="2481300"/>
          </a:xfrm>
          <a:prstGeom prst="rect">
            <a:avLst/>
          </a:prstGeom>
        </p:spPr>
        <p:txBody>
          <a:bodyPr spcFirstLastPara="1" wrap="square" lIns="91425" tIns="91425" rIns="91425" bIns="91425" anchor="ctr" anchorCtr="0">
            <a:noAutofit/>
          </a:bodyPr>
          <a:lstStyle>
            <a:lvl1pPr lvl="0">
              <a:spcBef>
                <a:spcPts val="0"/>
              </a:spcBef>
              <a:spcAft>
                <a:spcPts val="0"/>
              </a:spcAft>
              <a:buClr>
                <a:schemeClr val="dk2"/>
              </a:buClr>
              <a:buSzPts val="5200"/>
              <a:buFont typeface="Playfair Display"/>
              <a:buNone/>
              <a:defRPr sz="5200" b="1">
                <a:solidFill>
                  <a:schemeClr val="dk2"/>
                </a:solidFill>
                <a:latin typeface="Playfair Display"/>
                <a:ea typeface="Playfair Display"/>
                <a:cs typeface="Playfair Display"/>
                <a:sym typeface="Playfair Display"/>
              </a:defRPr>
            </a:lvl1pPr>
            <a:lvl2pPr lvl="1">
              <a:spcBef>
                <a:spcPts val="0"/>
              </a:spcBef>
              <a:spcAft>
                <a:spcPts val="0"/>
              </a:spcAft>
              <a:buSzPts val="2800"/>
              <a:buNone/>
              <a:defRPr>
                <a:latin typeface="Lato"/>
                <a:ea typeface="Lato"/>
                <a:cs typeface="Lato"/>
                <a:sym typeface="Lato"/>
              </a:defRPr>
            </a:lvl2pPr>
            <a:lvl3pPr lvl="2">
              <a:spcBef>
                <a:spcPts val="0"/>
              </a:spcBef>
              <a:spcAft>
                <a:spcPts val="0"/>
              </a:spcAft>
              <a:buSzPts val="2800"/>
              <a:buNone/>
              <a:defRPr>
                <a:latin typeface="Lato"/>
                <a:ea typeface="Lato"/>
                <a:cs typeface="Lato"/>
                <a:sym typeface="Lato"/>
              </a:defRPr>
            </a:lvl3pPr>
            <a:lvl4pPr lvl="3">
              <a:spcBef>
                <a:spcPts val="0"/>
              </a:spcBef>
              <a:spcAft>
                <a:spcPts val="0"/>
              </a:spcAft>
              <a:buSzPts val="2800"/>
              <a:buNone/>
              <a:defRPr>
                <a:latin typeface="Lato"/>
                <a:ea typeface="Lato"/>
                <a:cs typeface="Lato"/>
                <a:sym typeface="Lato"/>
              </a:defRPr>
            </a:lvl4pPr>
            <a:lvl5pPr lvl="4">
              <a:spcBef>
                <a:spcPts val="0"/>
              </a:spcBef>
              <a:spcAft>
                <a:spcPts val="0"/>
              </a:spcAft>
              <a:buSzPts val="2800"/>
              <a:buNone/>
              <a:defRPr>
                <a:latin typeface="Lato"/>
                <a:ea typeface="Lato"/>
                <a:cs typeface="Lato"/>
                <a:sym typeface="Lato"/>
              </a:defRPr>
            </a:lvl5pPr>
            <a:lvl6pPr lvl="5">
              <a:spcBef>
                <a:spcPts val="0"/>
              </a:spcBef>
              <a:spcAft>
                <a:spcPts val="0"/>
              </a:spcAft>
              <a:buSzPts val="2800"/>
              <a:buNone/>
              <a:defRPr>
                <a:latin typeface="Lato"/>
                <a:ea typeface="Lato"/>
                <a:cs typeface="Lato"/>
                <a:sym typeface="Lato"/>
              </a:defRPr>
            </a:lvl6pPr>
            <a:lvl7pPr lvl="6">
              <a:spcBef>
                <a:spcPts val="0"/>
              </a:spcBef>
              <a:spcAft>
                <a:spcPts val="0"/>
              </a:spcAft>
              <a:buSzPts val="2800"/>
              <a:buNone/>
              <a:defRPr>
                <a:latin typeface="Lato"/>
                <a:ea typeface="Lato"/>
                <a:cs typeface="Lato"/>
                <a:sym typeface="Lato"/>
              </a:defRPr>
            </a:lvl7pPr>
            <a:lvl8pPr lvl="7">
              <a:spcBef>
                <a:spcPts val="0"/>
              </a:spcBef>
              <a:spcAft>
                <a:spcPts val="0"/>
              </a:spcAft>
              <a:buSzPts val="2800"/>
              <a:buNone/>
              <a:defRPr>
                <a:latin typeface="Lato"/>
                <a:ea typeface="Lato"/>
                <a:cs typeface="Lato"/>
                <a:sym typeface="Lato"/>
              </a:defRPr>
            </a:lvl8pPr>
            <a:lvl9pPr lvl="8">
              <a:spcBef>
                <a:spcPts val="0"/>
              </a:spcBef>
              <a:spcAft>
                <a:spcPts val="0"/>
              </a:spcAft>
              <a:buSzPts val="2800"/>
              <a:buNone/>
              <a:defRPr>
                <a:latin typeface="Lato"/>
                <a:ea typeface="Lato"/>
                <a:cs typeface="Lato"/>
                <a:sym typeface="Lato"/>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4"/>
        <p:cNvGrpSpPr/>
        <p:nvPr/>
      </p:nvGrpSpPr>
      <p:grpSpPr>
        <a:xfrm>
          <a:off x="0" y="0"/>
          <a:ext cx="0" cy="0"/>
          <a:chOff x="0" y="0"/>
          <a:chExt cx="0" cy="0"/>
        </a:xfrm>
      </p:grpSpPr>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‹Nº›</a:t>
            </a:fld>
            <a:endParaRPr dirty="0"/>
          </a:p>
        </p:txBody>
      </p:sp>
      <p:sp>
        <p:nvSpPr>
          <p:cNvPr id="16" name="Google Shape;16;p3"/>
          <p:cNvSpPr txBox="1">
            <a:spLocks noGrp="1"/>
          </p:cNvSpPr>
          <p:nvPr>
            <p:ph type="subTitle" idx="1"/>
          </p:nvPr>
        </p:nvSpPr>
        <p:spPr>
          <a:xfrm>
            <a:off x="1089400" y="3016428"/>
            <a:ext cx="2303700" cy="8499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2"/>
              </a:buClr>
              <a:buSzPts val="1400"/>
              <a:buNone/>
              <a:defRPr sz="1400" i="1">
                <a:solidFill>
                  <a:schemeClr val="dk1"/>
                </a:solidFill>
              </a:defRPr>
            </a:lvl1pPr>
            <a:lvl2pPr lvl="1" rtl="0">
              <a:spcBef>
                <a:spcPts val="1600"/>
              </a:spcBef>
              <a:spcAft>
                <a:spcPts val="0"/>
              </a:spcAft>
              <a:buClr>
                <a:srgbClr val="FFFFFF"/>
              </a:buClr>
              <a:buSzPts val="1400"/>
              <a:buFont typeface="Montserrat"/>
              <a:buNone/>
              <a:defRPr>
                <a:solidFill>
                  <a:srgbClr val="FFFFFF"/>
                </a:solidFill>
                <a:latin typeface="Montserrat"/>
                <a:ea typeface="Montserrat"/>
                <a:cs typeface="Montserrat"/>
                <a:sym typeface="Montserrat"/>
              </a:defRPr>
            </a:lvl2pPr>
            <a:lvl3pPr lvl="2" rtl="0">
              <a:spcBef>
                <a:spcPts val="1600"/>
              </a:spcBef>
              <a:spcAft>
                <a:spcPts val="0"/>
              </a:spcAft>
              <a:buClr>
                <a:srgbClr val="FFFFFF"/>
              </a:buClr>
              <a:buSzPts val="1400"/>
              <a:buFont typeface="Montserrat"/>
              <a:buNone/>
              <a:defRPr>
                <a:solidFill>
                  <a:srgbClr val="FFFFFF"/>
                </a:solidFill>
                <a:latin typeface="Montserrat"/>
                <a:ea typeface="Montserrat"/>
                <a:cs typeface="Montserrat"/>
                <a:sym typeface="Montserrat"/>
              </a:defRPr>
            </a:lvl3pPr>
            <a:lvl4pPr lvl="3" rtl="0">
              <a:spcBef>
                <a:spcPts val="1600"/>
              </a:spcBef>
              <a:spcAft>
                <a:spcPts val="0"/>
              </a:spcAft>
              <a:buClr>
                <a:srgbClr val="FFFFFF"/>
              </a:buClr>
              <a:buSzPts val="1400"/>
              <a:buFont typeface="Montserrat"/>
              <a:buNone/>
              <a:defRPr>
                <a:solidFill>
                  <a:srgbClr val="FFFFFF"/>
                </a:solidFill>
                <a:latin typeface="Montserrat"/>
                <a:ea typeface="Montserrat"/>
                <a:cs typeface="Montserrat"/>
                <a:sym typeface="Montserrat"/>
              </a:defRPr>
            </a:lvl4pPr>
            <a:lvl5pPr lvl="4" rtl="0">
              <a:spcBef>
                <a:spcPts val="1600"/>
              </a:spcBef>
              <a:spcAft>
                <a:spcPts val="0"/>
              </a:spcAft>
              <a:buClr>
                <a:srgbClr val="FFFFFF"/>
              </a:buClr>
              <a:buSzPts val="1400"/>
              <a:buFont typeface="Montserrat"/>
              <a:buNone/>
              <a:defRPr>
                <a:solidFill>
                  <a:srgbClr val="FFFFFF"/>
                </a:solidFill>
                <a:latin typeface="Montserrat"/>
                <a:ea typeface="Montserrat"/>
                <a:cs typeface="Montserrat"/>
                <a:sym typeface="Montserrat"/>
              </a:defRPr>
            </a:lvl5pPr>
            <a:lvl6pPr lvl="5" rtl="0">
              <a:spcBef>
                <a:spcPts val="1600"/>
              </a:spcBef>
              <a:spcAft>
                <a:spcPts val="0"/>
              </a:spcAft>
              <a:buClr>
                <a:srgbClr val="FFFFFF"/>
              </a:buClr>
              <a:buSzPts val="1400"/>
              <a:buFont typeface="Montserrat"/>
              <a:buNone/>
              <a:defRPr>
                <a:solidFill>
                  <a:srgbClr val="FFFFFF"/>
                </a:solidFill>
                <a:latin typeface="Montserrat"/>
                <a:ea typeface="Montserrat"/>
                <a:cs typeface="Montserrat"/>
                <a:sym typeface="Montserrat"/>
              </a:defRPr>
            </a:lvl6pPr>
            <a:lvl7pPr lvl="6" rtl="0">
              <a:spcBef>
                <a:spcPts val="1600"/>
              </a:spcBef>
              <a:spcAft>
                <a:spcPts val="0"/>
              </a:spcAft>
              <a:buClr>
                <a:srgbClr val="FFFFFF"/>
              </a:buClr>
              <a:buSzPts val="1400"/>
              <a:buFont typeface="Montserrat"/>
              <a:buNone/>
              <a:defRPr>
                <a:solidFill>
                  <a:srgbClr val="FFFFFF"/>
                </a:solidFill>
                <a:latin typeface="Montserrat"/>
                <a:ea typeface="Montserrat"/>
                <a:cs typeface="Montserrat"/>
                <a:sym typeface="Montserrat"/>
              </a:defRPr>
            </a:lvl7pPr>
            <a:lvl8pPr lvl="7" rtl="0">
              <a:spcBef>
                <a:spcPts val="1600"/>
              </a:spcBef>
              <a:spcAft>
                <a:spcPts val="0"/>
              </a:spcAft>
              <a:buClr>
                <a:srgbClr val="FFFFFF"/>
              </a:buClr>
              <a:buSzPts val="1400"/>
              <a:buFont typeface="Montserrat"/>
              <a:buNone/>
              <a:defRPr>
                <a:solidFill>
                  <a:srgbClr val="FFFFFF"/>
                </a:solidFill>
                <a:latin typeface="Montserrat"/>
                <a:ea typeface="Montserrat"/>
                <a:cs typeface="Montserrat"/>
                <a:sym typeface="Montserrat"/>
              </a:defRPr>
            </a:lvl8pPr>
            <a:lvl9pPr lvl="8" rtl="0">
              <a:spcBef>
                <a:spcPts val="1600"/>
              </a:spcBef>
              <a:spcAft>
                <a:spcPts val="1600"/>
              </a:spcAft>
              <a:buClr>
                <a:srgbClr val="FFFFFF"/>
              </a:buClr>
              <a:buSzPts val="1400"/>
              <a:buFont typeface="Montserrat"/>
              <a:buNone/>
              <a:defRPr>
                <a:solidFill>
                  <a:srgbClr val="FFFFFF"/>
                </a:solidFill>
                <a:latin typeface="Montserrat"/>
                <a:ea typeface="Montserrat"/>
                <a:cs typeface="Montserrat"/>
                <a:sym typeface="Montserrat"/>
              </a:defRPr>
            </a:lvl9pPr>
          </a:lstStyle>
          <a:p>
            <a:endParaRPr/>
          </a:p>
        </p:txBody>
      </p:sp>
      <p:sp>
        <p:nvSpPr>
          <p:cNvPr id="17" name="Google Shape;17;p3"/>
          <p:cNvSpPr txBox="1"/>
          <p:nvPr/>
        </p:nvSpPr>
        <p:spPr>
          <a:xfrm>
            <a:off x="5273725" y="2720050"/>
            <a:ext cx="1266000" cy="7956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Lato"/>
              <a:ea typeface="Lato"/>
              <a:cs typeface="Lato"/>
              <a:sym typeface="Lato"/>
            </a:endParaRPr>
          </a:p>
        </p:txBody>
      </p:sp>
      <p:sp>
        <p:nvSpPr>
          <p:cNvPr id="18" name="Google Shape;18;p3"/>
          <p:cNvSpPr txBox="1">
            <a:spLocks noGrp="1"/>
          </p:cNvSpPr>
          <p:nvPr>
            <p:ph type="title" hasCustomPrompt="1"/>
          </p:nvPr>
        </p:nvSpPr>
        <p:spPr>
          <a:xfrm>
            <a:off x="1089400" y="1597528"/>
            <a:ext cx="1314600" cy="6843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2"/>
              </a:buClr>
              <a:buSzPts val="5000"/>
              <a:buFont typeface="Playfair Display"/>
              <a:buNone/>
              <a:defRPr sz="5000" b="1">
                <a:solidFill>
                  <a:schemeClr val="dk2"/>
                </a:solidFill>
                <a:latin typeface="Playfair Display"/>
                <a:ea typeface="Playfair Display"/>
                <a:cs typeface="Playfair Display"/>
                <a:sym typeface="Playfair Display"/>
              </a:defRPr>
            </a:lvl1pPr>
            <a:lvl2pPr lvl="1" rtl="0">
              <a:spcBef>
                <a:spcPts val="0"/>
              </a:spcBef>
              <a:spcAft>
                <a:spcPts val="0"/>
              </a:spcAft>
              <a:buSzPts val="12000"/>
              <a:buNone/>
              <a:defRPr sz="12000"/>
            </a:lvl2pPr>
            <a:lvl3pPr lvl="2" rtl="0">
              <a:spcBef>
                <a:spcPts val="0"/>
              </a:spcBef>
              <a:spcAft>
                <a:spcPts val="0"/>
              </a:spcAft>
              <a:buSzPts val="12000"/>
              <a:buNone/>
              <a:defRPr sz="12000"/>
            </a:lvl3pPr>
            <a:lvl4pPr lvl="3" rtl="0">
              <a:spcBef>
                <a:spcPts val="0"/>
              </a:spcBef>
              <a:spcAft>
                <a:spcPts val="0"/>
              </a:spcAft>
              <a:buSzPts val="12000"/>
              <a:buNone/>
              <a:defRPr sz="12000"/>
            </a:lvl4pPr>
            <a:lvl5pPr lvl="4" rtl="0">
              <a:spcBef>
                <a:spcPts val="0"/>
              </a:spcBef>
              <a:spcAft>
                <a:spcPts val="0"/>
              </a:spcAft>
              <a:buSzPts val="12000"/>
              <a:buNone/>
              <a:defRPr sz="12000"/>
            </a:lvl5pPr>
            <a:lvl6pPr lvl="5" rtl="0">
              <a:spcBef>
                <a:spcPts val="0"/>
              </a:spcBef>
              <a:spcAft>
                <a:spcPts val="0"/>
              </a:spcAft>
              <a:buSzPts val="12000"/>
              <a:buNone/>
              <a:defRPr sz="12000"/>
            </a:lvl6pPr>
            <a:lvl7pPr lvl="6" rtl="0">
              <a:spcBef>
                <a:spcPts val="0"/>
              </a:spcBef>
              <a:spcAft>
                <a:spcPts val="0"/>
              </a:spcAft>
              <a:buSzPts val="12000"/>
              <a:buNone/>
              <a:defRPr sz="12000"/>
            </a:lvl7pPr>
            <a:lvl8pPr lvl="7" rtl="0">
              <a:spcBef>
                <a:spcPts val="0"/>
              </a:spcBef>
              <a:spcAft>
                <a:spcPts val="0"/>
              </a:spcAft>
              <a:buSzPts val="12000"/>
              <a:buNone/>
              <a:defRPr sz="12000"/>
            </a:lvl8pPr>
            <a:lvl9pPr lvl="8" rtl="0">
              <a:spcBef>
                <a:spcPts val="0"/>
              </a:spcBef>
              <a:spcAft>
                <a:spcPts val="0"/>
              </a:spcAft>
              <a:buSzPts val="12000"/>
              <a:buNone/>
              <a:defRPr sz="12000"/>
            </a:lvl9pPr>
          </a:lstStyle>
          <a:p>
            <a:r>
              <a:t>xx%</a:t>
            </a:r>
          </a:p>
        </p:txBody>
      </p:sp>
      <p:sp>
        <p:nvSpPr>
          <p:cNvPr id="19" name="Google Shape;19;p3"/>
          <p:cNvSpPr txBox="1">
            <a:spLocks noGrp="1"/>
          </p:cNvSpPr>
          <p:nvPr>
            <p:ph type="subTitle" idx="2"/>
          </p:nvPr>
        </p:nvSpPr>
        <p:spPr>
          <a:xfrm>
            <a:off x="1089400" y="2100878"/>
            <a:ext cx="3534600" cy="841800"/>
          </a:xfrm>
          <a:prstGeom prst="rect">
            <a:avLst/>
          </a:prstGeom>
        </p:spPr>
        <p:txBody>
          <a:bodyPr spcFirstLastPara="1" wrap="square" lIns="91425" tIns="91425" rIns="91425" bIns="91425" anchor="ctr" anchorCtr="0">
            <a:noAutofit/>
          </a:bodyPr>
          <a:lstStyle>
            <a:lvl1pPr lvl="0">
              <a:spcBef>
                <a:spcPts val="0"/>
              </a:spcBef>
              <a:spcAft>
                <a:spcPts val="0"/>
              </a:spcAft>
              <a:buClr>
                <a:schemeClr val="accent2"/>
              </a:buClr>
              <a:buSzPts val="3600"/>
              <a:buFont typeface="Playfair Display"/>
              <a:buNone/>
              <a:defRPr sz="3600" b="1">
                <a:solidFill>
                  <a:schemeClr val="accent2"/>
                </a:solidFill>
                <a:latin typeface="Playfair Display"/>
                <a:ea typeface="Playfair Display"/>
                <a:cs typeface="Playfair Display"/>
                <a:sym typeface="Playfair Display"/>
              </a:defRPr>
            </a:lvl1pPr>
            <a:lvl2pPr lvl="1">
              <a:spcBef>
                <a:spcPts val="1600"/>
              </a:spcBef>
              <a:spcAft>
                <a:spcPts val="0"/>
              </a:spcAft>
              <a:buSzPts val="1400"/>
              <a:buNone/>
              <a:defRPr/>
            </a:lvl2pPr>
            <a:lvl3pPr lvl="2">
              <a:spcBef>
                <a:spcPts val="1600"/>
              </a:spcBef>
              <a:spcAft>
                <a:spcPts val="0"/>
              </a:spcAft>
              <a:buSzPts val="1400"/>
              <a:buNone/>
              <a:defRPr/>
            </a:lvl3pPr>
            <a:lvl4pPr lvl="3">
              <a:spcBef>
                <a:spcPts val="1600"/>
              </a:spcBef>
              <a:spcAft>
                <a:spcPts val="0"/>
              </a:spcAft>
              <a:buSzPts val="1400"/>
              <a:buNone/>
              <a:defRPr/>
            </a:lvl4pPr>
            <a:lvl5pPr lvl="4">
              <a:spcBef>
                <a:spcPts val="1600"/>
              </a:spcBef>
              <a:spcAft>
                <a:spcPts val="0"/>
              </a:spcAft>
              <a:buSzPts val="1400"/>
              <a:buNone/>
              <a:defRPr/>
            </a:lvl5pPr>
            <a:lvl6pPr lvl="5">
              <a:spcBef>
                <a:spcPts val="1600"/>
              </a:spcBef>
              <a:spcAft>
                <a:spcPts val="0"/>
              </a:spcAft>
              <a:buSzPts val="1400"/>
              <a:buNone/>
              <a:defRPr/>
            </a:lvl6pPr>
            <a:lvl7pPr lvl="6">
              <a:spcBef>
                <a:spcPts val="1600"/>
              </a:spcBef>
              <a:spcAft>
                <a:spcPts val="0"/>
              </a:spcAft>
              <a:buSzPts val="1400"/>
              <a:buNone/>
              <a:defRPr/>
            </a:lvl7pPr>
            <a:lvl8pPr lvl="7">
              <a:spcBef>
                <a:spcPts val="1600"/>
              </a:spcBef>
              <a:spcAft>
                <a:spcPts val="0"/>
              </a:spcAft>
              <a:buSzPts val="1400"/>
              <a:buNone/>
              <a:defRPr/>
            </a:lvl8pPr>
            <a:lvl9pPr lvl="8">
              <a:spcBef>
                <a:spcPts val="1600"/>
              </a:spcBef>
              <a:spcAft>
                <a:spcPts val="1600"/>
              </a:spcAft>
              <a:buSzPts val="1400"/>
              <a:buNone/>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bg>
      <p:bgPr>
        <a:solidFill>
          <a:schemeClr val="dk1"/>
        </a:solidFill>
        <a:effectLst/>
      </p:bgPr>
    </p:bg>
    <p:spTree>
      <p:nvGrpSpPr>
        <p:cNvPr id="1" name="Shape 20"/>
        <p:cNvGrpSpPr/>
        <p:nvPr/>
      </p:nvGrpSpPr>
      <p:grpSpPr>
        <a:xfrm>
          <a:off x="0" y="0"/>
          <a:ext cx="0" cy="0"/>
          <a:chOff x="0" y="0"/>
          <a:chExt cx="0" cy="0"/>
        </a:xfrm>
      </p:grpSpPr>
      <p:sp>
        <p:nvSpPr>
          <p:cNvPr id="21" name="Google Shape;21;p4"/>
          <p:cNvSpPr txBox="1">
            <a:spLocks noGrp="1"/>
          </p:cNvSpPr>
          <p:nvPr>
            <p:ph type="title"/>
          </p:nvPr>
        </p:nvSpPr>
        <p:spPr>
          <a:xfrm>
            <a:off x="720000" y="540000"/>
            <a:ext cx="7704000" cy="572700"/>
          </a:xfrm>
          <a:prstGeom prst="rect">
            <a:avLst/>
          </a:prstGeom>
        </p:spPr>
        <p:txBody>
          <a:bodyPr spcFirstLastPara="1" wrap="square" lIns="91425" tIns="91425" rIns="91425" bIns="91425" anchor="t" anchorCtr="0">
            <a:noAutofit/>
          </a:bodyPr>
          <a:lstStyle>
            <a:lvl1pPr lvl="0">
              <a:spcBef>
                <a:spcPts val="0"/>
              </a:spcBef>
              <a:spcAft>
                <a:spcPts val="0"/>
              </a:spcAft>
              <a:buClr>
                <a:srgbClr val="FFFFFF"/>
              </a:buClr>
              <a:buSzPts val="2800"/>
              <a:buFont typeface="Playfair Display"/>
              <a:buNone/>
              <a:defRPr b="1">
                <a:solidFill>
                  <a:srgbClr val="FFFFFF"/>
                </a:solidFill>
                <a:latin typeface="Playfair Display"/>
                <a:ea typeface="Playfair Display"/>
                <a:cs typeface="Playfair Display"/>
                <a:sym typeface="Playfair Display"/>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4"/>
          <p:cNvSpPr txBox="1">
            <a:spLocks noGrp="1"/>
          </p:cNvSpPr>
          <p:nvPr>
            <p:ph type="body" idx="1"/>
          </p:nvPr>
        </p:nvSpPr>
        <p:spPr>
          <a:xfrm>
            <a:off x="720000" y="1197299"/>
            <a:ext cx="7704000" cy="3416400"/>
          </a:xfrm>
          <a:prstGeom prst="rect">
            <a:avLst/>
          </a:prstGeom>
        </p:spPr>
        <p:txBody>
          <a:bodyPr spcFirstLastPara="1" wrap="square" lIns="91425" tIns="91425" rIns="91425" bIns="91425" anchor="t" anchorCtr="0">
            <a:noAutofit/>
          </a:bodyPr>
          <a:lstStyle>
            <a:lvl1pPr marL="457200" lvl="0" indent="-279400">
              <a:lnSpc>
                <a:spcPct val="100000"/>
              </a:lnSpc>
              <a:spcBef>
                <a:spcPts val="0"/>
              </a:spcBef>
              <a:spcAft>
                <a:spcPts val="0"/>
              </a:spcAft>
              <a:buClr>
                <a:srgbClr val="434343"/>
              </a:buClr>
              <a:buSzPts val="800"/>
              <a:buFont typeface="Livvic"/>
              <a:buAutoNum type="arabicPeriod"/>
              <a:defRPr sz="1200">
                <a:solidFill>
                  <a:srgbClr val="FFFFFF"/>
                </a:solidFill>
              </a:defRPr>
            </a:lvl1pPr>
            <a:lvl2pPr marL="914400" lvl="1" indent="-292100">
              <a:spcBef>
                <a:spcPts val="1600"/>
              </a:spcBef>
              <a:spcAft>
                <a:spcPts val="0"/>
              </a:spcAft>
              <a:buClr>
                <a:srgbClr val="434343"/>
              </a:buClr>
              <a:buSzPts val="1000"/>
              <a:buFont typeface="Roboto Condensed Light"/>
              <a:buAutoNum type="alphaLcPeriod"/>
              <a:defRPr sz="1200">
                <a:solidFill>
                  <a:srgbClr val="FFFFFF"/>
                </a:solidFill>
              </a:defRPr>
            </a:lvl2pPr>
            <a:lvl3pPr marL="1371600" lvl="2" indent="-292100">
              <a:spcBef>
                <a:spcPts val="1600"/>
              </a:spcBef>
              <a:spcAft>
                <a:spcPts val="0"/>
              </a:spcAft>
              <a:buClr>
                <a:srgbClr val="434343"/>
              </a:buClr>
              <a:buSzPts val="1000"/>
              <a:buFont typeface="Roboto Condensed Light"/>
              <a:buAutoNum type="romanLcPeriod"/>
              <a:defRPr sz="1200">
                <a:solidFill>
                  <a:srgbClr val="FFFFFF"/>
                </a:solidFill>
              </a:defRPr>
            </a:lvl3pPr>
            <a:lvl4pPr marL="1828800" lvl="3" indent="-292100">
              <a:spcBef>
                <a:spcPts val="1600"/>
              </a:spcBef>
              <a:spcAft>
                <a:spcPts val="0"/>
              </a:spcAft>
              <a:buClr>
                <a:srgbClr val="434343"/>
              </a:buClr>
              <a:buSzPts val="1000"/>
              <a:buFont typeface="Roboto Condensed Light"/>
              <a:buAutoNum type="arabicPeriod"/>
              <a:defRPr sz="1200">
                <a:solidFill>
                  <a:srgbClr val="FFFFFF"/>
                </a:solidFill>
              </a:defRPr>
            </a:lvl4pPr>
            <a:lvl5pPr marL="2286000" lvl="4" indent="-292100">
              <a:spcBef>
                <a:spcPts val="1600"/>
              </a:spcBef>
              <a:spcAft>
                <a:spcPts val="0"/>
              </a:spcAft>
              <a:buClr>
                <a:srgbClr val="434343"/>
              </a:buClr>
              <a:buSzPts val="1000"/>
              <a:buFont typeface="Roboto Condensed Light"/>
              <a:buAutoNum type="alphaLcPeriod"/>
              <a:defRPr sz="1200">
                <a:solidFill>
                  <a:srgbClr val="FFFFFF"/>
                </a:solidFill>
              </a:defRPr>
            </a:lvl5pPr>
            <a:lvl6pPr marL="2743200" lvl="5" indent="-292100">
              <a:spcBef>
                <a:spcPts val="1600"/>
              </a:spcBef>
              <a:spcAft>
                <a:spcPts val="0"/>
              </a:spcAft>
              <a:buClr>
                <a:srgbClr val="434343"/>
              </a:buClr>
              <a:buSzPts val="1000"/>
              <a:buFont typeface="Roboto Condensed Light"/>
              <a:buAutoNum type="romanLcPeriod"/>
              <a:defRPr sz="1200">
                <a:solidFill>
                  <a:srgbClr val="FFFFFF"/>
                </a:solidFill>
              </a:defRPr>
            </a:lvl6pPr>
            <a:lvl7pPr marL="3200400" lvl="6" indent="-292100">
              <a:spcBef>
                <a:spcPts val="1600"/>
              </a:spcBef>
              <a:spcAft>
                <a:spcPts val="0"/>
              </a:spcAft>
              <a:buClr>
                <a:srgbClr val="434343"/>
              </a:buClr>
              <a:buSzPts val="1000"/>
              <a:buFont typeface="Roboto Condensed Light"/>
              <a:buAutoNum type="arabicPeriod"/>
              <a:defRPr sz="1200">
                <a:solidFill>
                  <a:srgbClr val="FFFFFF"/>
                </a:solidFill>
              </a:defRPr>
            </a:lvl7pPr>
            <a:lvl8pPr marL="3657600" lvl="7" indent="-292100">
              <a:spcBef>
                <a:spcPts val="1600"/>
              </a:spcBef>
              <a:spcAft>
                <a:spcPts val="0"/>
              </a:spcAft>
              <a:buClr>
                <a:srgbClr val="434343"/>
              </a:buClr>
              <a:buSzPts val="1000"/>
              <a:buFont typeface="Roboto Condensed Light"/>
              <a:buAutoNum type="alphaLcPeriod"/>
              <a:defRPr sz="1200">
                <a:solidFill>
                  <a:srgbClr val="FFFFFF"/>
                </a:solidFill>
              </a:defRPr>
            </a:lvl8pPr>
            <a:lvl9pPr marL="4114800" lvl="8" indent="-292100">
              <a:spcBef>
                <a:spcPts val="1600"/>
              </a:spcBef>
              <a:spcAft>
                <a:spcPts val="1600"/>
              </a:spcAft>
              <a:buClr>
                <a:srgbClr val="434343"/>
              </a:buClr>
              <a:buSzPts val="1000"/>
              <a:buFont typeface="Roboto Condensed Light"/>
              <a:buAutoNum type="romanLcPeriod"/>
              <a:defRPr sz="1200">
                <a:solidFill>
                  <a:srgbClr val="FFFFFF"/>
                </a:solidFill>
              </a:defRPr>
            </a:lvl9pPr>
          </a:lstStyle>
          <a:p>
            <a:endParaRPr/>
          </a:p>
        </p:txBody>
      </p:sp>
      <p:sp>
        <p:nvSpPr>
          <p:cNvPr id="23" name="Google Shape;23;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‹Nº›</a:t>
            </a:fld>
            <a:endParaRPr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One column text">
  <p:cSld name="ONE_COLUMN_TEXT">
    <p:bg>
      <p:bgPr>
        <a:solidFill>
          <a:schemeClr val="lt1"/>
        </a:solidFill>
        <a:effectLst/>
      </p:bgPr>
    </p:bg>
    <p:spTree>
      <p:nvGrpSpPr>
        <p:cNvPr id="1" name="Shape 34"/>
        <p:cNvGrpSpPr/>
        <p:nvPr/>
      </p:nvGrpSpPr>
      <p:grpSpPr>
        <a:xfrm>
          <a:off x="0" y="0"/>
          <a:ext cx="0" cy="0"/>
          <a:chOff x="0" y="0"/>
          <a:chExt cx="0" cy="0"/>
        </a:xfrm>
      </p:grpSpPr>
      <p:sp>
        <p:nvSpPr>
          <p:cNvPr id="35" name="Google Shape;35;p7"/>
          <p:cNvSpPr txBox="1">
            <a:spLocks noGrp="1"/>
          </p:cNvSpPr>
          <p:nvPr>
            <p:ph type="title"/>
          </p:nvPr>
        </p:nvSpPr>
        <p:spPr>
          <a:xfrm>
            <a:off x="1180500" y="1368350"/>
            <a:ext cx="3353700" cy="1118400"/>
          </a:xfrm>
          <a:prstGeom prst="rect">
            <a:avLst/>
          </a:prstGeom>
        </p:spPr>
        <p:txBody>
          <a:bodyPr spcFirstLastPara="1" wrap="square" lIns="91425" tIns="91425" rIns="91425" bIns="91425" anchor="t" anchorCtr="0">
            <a:noAutofit/>
          </a:bodyPr>
          <a:lstStyle>
            <a:lvl1pPr lvl="0">
              <a:spcBef>
                <a:spcPts val="0"/>
              </a:spcBef>
              <a:spcAft>
                <a:spcPts val="0"/>
              </a:spcAft>
              <a:buClr>
                <a:schemeClr val="accent2"/>
              </a:buClr>
              <a:buSzPts val="2800"/>
              <a:buFont typeface="Playfair Display"/>
              <a:buNone/>
              <a:defRPr b="1">
                <a:solidFill>
                  <a:schemeClr val="accent2"/>
                </a:solidFill>
                <a:latin typeface="Playfair Display"/>
                <a:ea typeface="Playfair Display"/>
                <a:cs typeface="Playfair Display"/>
                <a:sym typeface="Playfair Display"/>
              </a:defRPr>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6" name="Google Shape;36;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‹Nº›</a:t>
            </a:fld>
            <a:endParaRPr dirty="0"/>
          </a:p>
        </p:txBody>
      </p:sp>
      <p:sp>
        <p:nvSpPr>
          <p:cNvPr id="37" name="Google Shape;37;p7"/>
          <p:cNvSpPr txBox="1">
            <a:spLocks noGrp="1"/>
          </p:cNvSpPr>
          <p:nvPr>
            <p:ph type="title" idx="2"/>
          </p:nvPr>
        </p:nvSpPr>
        <p:spPr>
          <a:xfrm>
            <a:off x="1180500" y="2486750"/>
            <a:ext cx="3353700" cy="7557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2"/>
              </a:buClr>
              <a:buSzPts val="1800"/>
              <a:buFont typeface="Playfair Display"/>
              <a:buNone/>
              <a:defRPr sz="1800" b="1">
                <a:solidFill>
                  <a:schemeClr val="dk2"/>
                </a:solidFill>
                <a:latin typeface="Playfair Display"/>
                <a:ea typeface="Playfair Display"/>
                <a:cs typeface="Playfair Display"/>
                <a:sym typeface="Playfair Display"/>
              </a:defRPr>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38" name="Google Shape;38;p7"/>
          <p:cNvSpPr txBox="1">
            <a:spLocks noGrp="1"/>
          </p:cNvSpPr>
          <p:nvPr>
            <p:ph type="title" idx="3"/>
          </p:nvPr>
        </p:nvSpPr>
        <p:spPr>
          <a:xfrm>
            <a:off x="1180500" y="2825550"/>
            <a:ext cx="3506400" cy="9468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accent2"/>
              </a:buClr>
              <a:buSzPts val="1400"/>
              <a:buFont typeface="Lato"/>
              <a:buNone/>
              <a:defRPr sz="1400" i="1">
                <a:solidFill>
                  <a:schemeClr val="accent2"/>
                </a:solidFill>
                <a:latin typeface="Lato"/>
                <a:ea typeface="Lato"/>
                <a:cs typeface="Lato"/>
                <a:sym typeface="Lato"/>
              </a:defRPr>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Main point">
  <p:cSld name="MAIN_POINT">
    <p:bg>
      <p:bgPr>
        <a:solidFill>
          <a:schemeClr val="dk1"/>
        </a:solidFill>
        <a:effectLst/>
      </p:bgPr>
    </p:bg>
    <p:spTree>
      <p:nvGrpSpPr>
        <p:cNvPr id="1" name="Shape 39"/>
        <p:cNvGrpSpPr/>
        <p:nvPr/>
      </p:nvGrpSpPr>
      <p:grpSpPr>
        <a:xfrm>
          <a:off x="0" y="0"/>
          <a:ext cx="0" cy="0"/>
          <a:chOff x="0" y="0"/>
          <a:chExt cx="0" cy="0"/>
        </a:xfrm>
      </p:grpSpPr>
      <p:sp>
        <p:nvSpPr>
          <p:cNvPr id="40" name="Google Shape;40;p8"/>
          <p:cNvSpPr txBox="1">
            <a:spLocks noGrp="1"/>
          </p:cNvSpPr>
          <p:nvPr>
            <p:ph type="title"/>
          </p:nvPr>
        </p:nvSpPr>
        <p:spPr>
          <a:xfrm>
            <a:off x="1438725" y="1823550"/>
            <a:ext cx="6367800" cy="932400"/>
          </a:xfrm>
          <a:prstGeom prst="rect">
            <a:avLst/>
          </a:prstGeom>
        </p:spPr>
        <p:txBody>
          <a:bodyPr spcFirstLastPara="1" wrap="square" lIns="91425" tIns="91425" rIns="91425" bIns="91425" anchor="t" anchorCtr="0">
            <a:noAutofit/>
          </a:bodyPr>
          <a:lstStyle>
            <a:lvl1pPr lvl="0" algn="ctr">
              <a:spcBef>
                <a:spcPts val="0"/>
              </a:spcBef>
              <a:spcAft>
                <a:spcPts val="0"/>
              </a:spcAft>
              <a:buClr>
                <a:schemeClr val="dk2"/>
              </a:buClr>
              <a:buSzPts val="4800"/>
              <a:buFont typeface="Playfair Display"/>
              <a:buNone/>
              <a:defRPr sz="4800" b="1">
                <a:solidFill>
                  <a:schemeClr val="dk2"/>
                </a:solidFill>
                <a:latin typeface="Playfair Display"/>
                <a:ea typeface="Playfair Display"/>
                <a:cs typeface="Playfair Display"/>
                <a:sym typeface="Playfair Display"/>
              </a:defRPr>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41" name="Google Shape;41;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‹Nº›</a:t>
            </a:fld>
            <a:endParaRPr dirty="0"/>
          </a:p>
        </p:txBody>
      </p:sp>
      <p:sp>
        <p:nvSpPr>
          <p:cNvPr id="42" name="Google Shape;42;p8"/>
          <p:cNvSpPr txBox="1">
            <a:spLocks noGrp="1"/>
          </p:cNvSpPr>
          <p:nvPr>
            <p:ph type="subTitle" idx="1"/>
          </p:nvPr>
        </p:nvSpPr>
        <p:spPr>
          <a:xfrm>
            <a:off x="2748675" y="3014275"/>
            <a:ext cx="3646500" cy="932400"/>
          </a:xfrm>
          <a:prstGeom prst="rect">
            <a:avLst/>
          </a:prstGeom>
        </p:spPr>
        <p:txBody>
          <a:bodyPr spcFirstLastPara="1" wrap="square" lIns="91425" tIns="91425" rIns="91425" bIns="91425" anchor="t" anchorCtr="0">
            <a:noAutofit/>
          </a:bodyPr>
          <a:lstStyle>
            <a:lvl1pPr lvl="0" algn="ctr">
              <a:spcBef>
                <a:spcPts val="0"/>
              </a:spcBef>
              <a:spcAft>
                <a:spcPts val="0"/>
              </a:spcAft>
              <a:buClr>
                <a:schemeClr val="lt1"/>
              </a:buClr>
              <a:buSzPts val="1400"/>
              <a:buNone/>
              <a:defRPr sz="1400" i="1">
                <a:solidFill>
                  <a:schemeClr val="lt1"/>
                </a:solidFill>
              </a:defRPr>
            </a:lvl1pPr>
            <a:lvl2pPr lvl="1">
              <a:spcBef>
                <a:spcPts val="1600"/>
              </a:spcBef>
              <a:spcAft>
                <a:spcPts val="0"/>
              </a:spcAft>
              <a:buSzPts val="1400"/>
              <a:buNone/>
              <a:defRPr/>
            </a:lvl2pPr>
            <a:lvl3pPr lvl="2">
              <a:spcBef>
                <a:spcPts val="1600"/>
              </a:spcBef>
              <a:spcAft>
                <a:spcPts val="0"/>
              </a:spcAft>
              <a:buSzPts val="1400"/>
              <a:buNone/>
              <a:defRPr/>
            </a:lvl3pPr>
            <a:lvl4pPr lvl="3">
              <a:spcBef>
                <a:spcPts val="1600"/>
              </a:spcBef>
              <a:spcAft>
                <a:spcPts val="0"/>
              </a:spcAft>
              <a:buSzPts val="1400"/>
              <a:buNone/>
              <a:defRPr/>
            </a:lvl4pPr>
            <a:lvl5pPr lvl="4">
              <a:spcBef>
                <a:spcPts val="1600"/>
              </a:spcBef>
              <a:spcAft>
                <a:spcPts val="0"/>
              </a:spcAft>
              <a:buSzPts val="1400"/>
              <a:buNone/>
              <a:defRPr/>
            </a:lvl5pPr>
            <a:lvl6pPr lvl="5">
              <a:spcBef>
                <a:spcPts val="1600"/>
              </a:spcBef>
              <a:spcAft>
                <a:spcPts val="0"/>
              </a:spcAft>
              <a:buSzPts val="1400"/>
              <a:buNone/>
              <a:defRPr/>
            </a:lvl6pPr>
            <a:lvl7pPr lvl="6">
              <a:spcBef>
                <a:spcPts val="1600"/>
              </a:spcBef>
              <a:spcAft>
                <a:spcPts val="0"/>
              </a:spcAft>
              <a:buSzPts val="1400"/>
              <a:buNone/>
              <a:defRPr/>
            </a:lvl7pPr>
            <a:lvl8pPr lvl="7">
              <a:spcBef>
                <a:spcPts val="1600"/>
              </a:spcBef>
              <a:spcAft>
                <a:spcPts val="0"/>
              </a:spcAft>
              <a:buSzPts val="1400"/>
              <a:buNone/>
              <a:defRPr/>
            </a:lvl8pPr>
            <a:lvl9pPr lvl="8">
              <a:spcBef>
                <a:spcPts val="1600"/>
              </a:spcBef>
              <a:spcAft>
                <a:spcPts val="1600"/>
              </a:spcAft>
              <a:buSzPts val="1400"/>
              <a:buNone/>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aption">
  <p:cSld name="CAPTION_ONLY">
    <p:bg>
      <p:bgPr>
        <a:solidFill>
          <a:schemeClr val="lt1"/>
        </a:solidFill>
        <a:effectLst/>
      </p:bgPr>
    </p:bg>
    <p:spTree>
      <p:nvGrpSpPr>
        <p:cNvPr id="1" name="Shape 48"/>
        <p:cNvGrpSpPr/>
        <p:nvPr/>
      </p:nvGrpSpPr>
      <p:grpSpPr>
        <a:xfrm>
          <a:off x="0" y="0"/>
          <a:ext cx="0" cy="0"/>
          <a:chOff x="0" y="0"/>
          <a:chExt cx="0" cy="0"/>
        </a:xfrm>
      </p:grpSpPr>
      <p:sp>
        <p:nvSpPr>
          <p:cNvPr id="49" name="Google Shape;49;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‹Nº›</a:t>
            </a:fld>
            <a:endParaRPr dirty="0"/>
          </a:p>
        </p:txBody>
      </p:sp>
      <p:sp>
        <p:nvSpPr>
          <p:cNvPr id="50" name="Google Shape;50;p10"/>
          <p:cNvSpPr/>
          <p:nvPr/>
        </p:nvSpPr>
        <p:spPr>
          <a:xfrm>
            <a:off x="148200" y="1656650"/>
            <a:ext cx="8847600" cy="2028900"/>
          </a:xfrm>
          <a:prstGeom prst="rect">
            <a:avLst/>
          </a:pr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a:t> </a:t>
            </a:r>
            <a:endParaRPr dirty="0"/>
          </a:p>
        </p:txBody>
      </p:sp>
      <p:sp>
        <p:nvSpPr>
          <p:cNvPr id="51" name="Google Shape;51;p10"/>
          <p:cNvSpPr/>
          <p:nvPr/>
        </p:nvSpPr>
        <p:spPr>
          <a:xfrm>
            <a:off x="325275" y="1793975"/>
            <a:ext cx="8818500" cy="2028900"/>
          </a:xfrm>
          <a:prstGeom prst="rect">
            <a:avLst/>
          </a:prstGeom>
          <a:solidFill>
            <a:srgbClr val="87807A">
              <a:alpha val="67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2" name="Google Shape;52;p10"/>
          <p:cNvSpPr txBox="1">
            <a:spLocks noGrp="1"/>
          </p:cNvSpPr>
          <p:nvPr>
            <p:ph type="title"/>
          </p:nvPr>
        </p:nvSpPr>
        <p:spPr>
          <a:xfrm>
            <a:off x="2660550" y="2490700"/>
            <a:ext cx="38229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lt1"/>
              </a:buClr>
              <a:buSzPts val="2500"/>
              <a:buFont typeface="Lato"/>
              <a:buNone/>
              <a:defRPr sz="2500" b="1">
                <a:solidFill>
                  <a:schemeClr val="lt1"/>
                </a:solidFill>
                <a:latin typeface="Lato"/>
                <a:ea typeface="Lato"/>
                <a:cs typeface="Lato"/>
                <a:sym typeface="Lato"/>
              </a:defRPr>
            </a:lvl1pPr>
            <a:lvl2pPr lvl="1" algn="ctr" rtl="0">
              <a:spcBef>
                <a:spcPts val="0"/>
              </a:spcBef>
              <a:spcAft>
                <a:spcPts val="0"/>
              </a:spcAft>
              <a:buSzPts val="2800"/>
              <a:buNone/>
              <a:defRPr>
                <a:latin typeface="Lato"/>
                <a:ea typeface="Lato"/>
                <a:cs typeface="Lato"/>
                <a:sym typeface="Lato"/>
              </a:defRPr>
            </a:lvl2pPr>
            <a:lvl3pPr lvl="2" algn="ctr" rtl="0">
              <a:spcBef>
                <a:spcPts val="0"/>
              </a:spcBef>
              <a:spcAft>
                <a:spcPts val="0"/>
              </a:spcAft>
              <a:buSzPts val="2800"/>
              <a:buNone/>
              <a:defRPr>
                <a:latin typeface="Lato"/>
                <a:ea typeface="Lato"/>
                <a:cs typeface="Lato"/>
                <a:sym typeface="Lato"/>
              </a:defRPr>
            </a:lvl3pPr>
            <a:lvl4pPr lvl="3" algn="ctr" rtl="0">
              <a:spcBef>
                <a:spcPts val="0"/>
              </a:spcBef>
              <a:spcAft>
                <a:spcPts val="0"/>
              </a:spcAft>
              <a:buSzPts val="2800"/>
              <a:buNone/>
              <a:defRPr>
                <a:latin typeface="Lato"/>
                <a:ea typeface="Lato"/>
                <a:cs typeface="Lato"/>
                <a:sym typeface="Lato"/>
              </a:defRPr>
            </a:lvl4pPr>
            <a:lvl5pPr lvl="4" algn="ctr" rtl="0">
              <a:spcBef>
                <a:spcPts val="0"/>
              </a:spcBef>
              <a:spcAft>
                <a:spcPts val="0"/>
              </a:spcAft>
              <a:buSzPts val="2800"/>
              <a:buNone/>
              <a:defRPr>
                <a:latin typeface="Lato"/>
                <a:ea typeface="Lato"/>
                <a:cs typeface="Lato"/>
                <a:sym typeface="Lato"/>
              </a:defRPr>
            </a:lvl5pPr>
            <a:lvl6pPr lvl="5" algn="ctr" rtl="0">
              <a:spcBef>
                <a:spcPts val="0"/>
              </a:spcBef>
              <a:spcAft>
                <a:spcPts val="0"/>
              </a:spcAft>
              <a:buSzPts val="2800"/>
              <a:buNone/>
              <a:defRPr>
                <a:latin typeface="Lato"/>
                <a:ea typeface="Lato"/>
                <a:cs typeface="Lato"/>
                <a:sym typeface="Lato"/>
              </a:defRPr>
            </a:lvl6pPr>
            <a:lvl7pPr lvl="6" algn="ctr" rtl="0">
              <a:spcBef>
                <a:spcPts val="0"/>
              </a:spcBef>
              <a:spcAft>
                <a:spcPts val="0"/>
              </a:spcAft>
              <a:buSzPts val="2800"/>
              <a:buNone/>
              <a:defRPr>
                <a:latin typeface="Lato"/>
                <a:ea typeface="Lato"/>
                <a:cs typeface="Lato"/>
                <a:sym typeface="Lato"/>
              </a:defRPr>
            </a:lvl7pPr>
            <a:lvl8pPr lvl="7" algn="ctr" rtl="0">
              <a:spcBef>
                <a:spcPts val="0"/>
              </a:spcBef>
              <a:spcAft>
                <a:spcPts val="0"/>
              </a:spcAft>
              <a:buSzPts val="2800"/>
              <a:buNone/>
              <a:defRPr>
                <a:latin typeface="Lato"/>
                <a:ea typeface="Lato"/>
                <a:cs typeface="Lato"/>
                <a:sym typeface="Lato"/>
              </a:defRPr>
            </a:lvl8pPr>
            <a:lvl9pPr lvl="8" algn="ctr" rtl="0">
              <a:spcBef>
                <a:spcPts val="0"/>
              </a:spcBef>
              <a:spcAft>
                <a:spcPts val="0"/>
              </a:spcAft>
              <a:buSzPts val="2800"/>
              <a:buNone/>
              <a:defRPr>
                <a:latin typeface="Lato"/>
                <a:ea typeface="Lato"/>
                <a:cs typeface="Lato"/>
                <a:sym typeface="Lato"/>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7"/>
        <p:cNvGrpSpPr/>
        <p:nvPr/>
      </p:nvGrpSpPr>
      <p:grpSpPr>
        <a:xfrm>
          <a:off x="0" y="0"/>
          <a:ext cx="0" cy="0"/>
          <a:chOff x="0" y="0"/>
          <a:chExt cx="0" cy="0"/>
        </a:xfrm>
      </p:grpSpPr>
      <p:sp>
        <p:nvSpPr>
          <p:cNvPr id="58" name="Google Shape;58;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‹Nº›</a:t>
            </a:fld>
            <a:endParaRPr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ig text and subtitle">
  <p:cSld name="CUSTOM">
    <p:spTree>
      <p:nvGrpSpPr>
        <p:cNvPr id="1" name="Shape 59"/>
        <p:cNvGrpSpPr/>
        <p:nvPr/>
      </p:nvGrpSpPr>
      <p:grpSpPr>
        <a:xfrm>
          <a:off x="0" y="0"/>
          <a:ext cx="0" cy="0"/>
          <a:chOff x="0" y="0"/>
          <a:chExt cx="0" cy="0"/>
        </a:xfrm>
      </p:grpSpPr>
      <p:sp>
        <p:nvSpPr>
          <p:cNvPr id="60" name="Google Shape;60;p13"/>
          <p:cNvSpPr/>
          <p:nvPr/>
        </p:nvSpPr>
        <p:spPr>
          <a:xfrm>
            <a:off x="721950" y="709200"/>
            <a:ext cx="7700100" cy="37251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1" name="Google Shape;61;p13"/>
          <p:cNvSpPr txBox="1">
            <a:spLocks noGrp="1"/>
          </p:cNvSpPr>
          <p:nvPr>
            <p:ph type="title"/>
          </p:nvPr>
        </p:nvSpPr>
        <p:spPr>
          <a:xfrm>
            <a:off x="1491775" y="1619825"/>
            <a:ext cx="61722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2"/>
              </a:buClr>
              <a:buSzPts val="6500"/>
              <a:buFont typeface="Playfair Display"/>
              <a:buNone/>
              <a:defRPr sz="6500" b="1">
                <a:solidFill>
                  <a:schemeClr val="dk2"/>
                </a:solidFill>
                <a:latin typeface="Playfair Display"/>
                <a:ea typeface="Playfair Display"/>
                <a:cs typeface="Playfair Display"/>
                <a:sym typeface="Playfair Display"/>
              </a:defRPr>
            </a:lvl1pPr>
            <a:lvl2pPr lvl="1" rtl="0">
              <a:spcBef>
                <a:spcPts val="0"/>
              </a:spcBef>
              <a:spcAft>
                <a:spcPts val="0"/>
              </a:spcAft>
              <a:buSzPts val="2800"/>
              <a:buNone/>
              <a:defRPr>
                <a:latin typeface="Lato"/>
                <a:ea typeface="Lato"/>
                <a:cs typeface="Lato"/>
                <a:sym typeface="Lato"/>
              </a:defRPr>
            </a:lvl2pPr>
            <a:lvl3pPr lvl="2" rtl="0">
              <a:spcBef>
                <a:spcPts val="0"/>
              </a:spcBef>
              <a:spcAft>
                <a:spcPts val="0"/>
              </a:spcAft>
              <a:buSzPts val="2800"/>
              <a:buNone/>
              <a:defRPr>
                <a:latin typeface="Lato"/>
                <a:ea typeface="Lato"/>
                <a:cs typeface="Lato"/>
                <a:sym typeface="Lato"/>
              </a:defRPr>
            </a:lvl3pPr>
            <a:lvl4pPr lvl="3" rtl="0">
              <a:spcBef>
                <a:spcPts val="0"/>
              </a:spcBef>
              <a:spcAft>
                <a:spcPts val="0"/>
              </a:spcAft>
              <a:buSzPts val="2800"/>
              <a:buNone/>
              <a:defRPr>
                <a:latin typeface="Lato"/>
                <a:ea typeface="Lato"/>
                <a:cs typeface="Lato"/>
                <a:sym typeface="Lato"/>
              </a:defRPr>
            </a:lvl4pPr>
            <a:lvl5pPr lvl="4" rtl="0">
              <a:spcBef>
                <a:spcPts val="0"/>
              </a:spcBef>
              <a:spcAft>
                <a:spcPts val="0"/>
              </a:spcAft>
              <a:buSzPts val="2800"/>
              <a:buNone/>
              <a:defRPr>
                <a:latin typeface="Lato"/>
                <a:ea typeface="Lato"/>
                <a:cs typeface="Lato"/>
                <a:sym typeface="Lato"/>
              </a:defRPr>
            </a:lvl5pPr>
            <a:lvl6pPr lvl="5" rtl="0">
              <a:spcBef>
                <a:spcPts val="0"/>
              </a:spcBef>
              <a:spcAft>
                <a:spcPts val="0"/>
              </a:spcAft>
              <a:buSzPts val="2800"/>
              <a:buNone/>
              <a:defRPr>
                <a:latin typeface="Lato"/>
                <a:ea typeface="Lato"/>
                <a:cs typeface="Lato"/>
                <a:sym typeface="Lato"/>
              </a:defRPr>
            </a:lvl6pPr>
            <a:lvl7pPr lvl="6" rtl="0">
              <a:spcBef>
                <a:spcPts val="0"/>
              </a:spcBef>
              <a:spcAft>
                <a:spcPts val="0"/>
              </a:spcAft>
              <a:buSzPts val="2800"/>
              <a:buNone/>
              <a:defRPr>
                <a:latin typeface="Lato"/>
                <a:ea typeface="Lato"/>
                <a:cs typeface="Lato"/>
                <a:sym typeface="Lato"/>
              </a:defRPr>
            </a:lvl7pPr>
            <a:lvl8pPr lvl="7" rtl="0">
              <a:spcBef>
                <a:spcPts val="0"/>
              </a:spcBef>
              <a:spcAft>
                <a:spcPts val="0"/>
              </a:spcAft>
              <a:buSzPts val="2800"/>
              <a:buNone/>
              <a:defRPr>
                <a:latin typeface="Lato"/>
                <a:ea typeface="Lato"/>
                <a:cs typeface="Lato"/>
                <a:sym typeface="Lato"/>
              </a:defRPr>
            </a:lvl8pPr>
            <a:lvl9pPr lvl="8" rtl="0">
              <a:spcBef>
                <a:spcPts val="0"/>
              </a:spcBef>
              <a:spcAft>
                <a:spcPts val="0"/>
              </a:spcAft>
              <a:buSzPts val="2800"/>
              <a:buNone/>
              <a:defRPr>
                <a:latin typeface="Lato"/>
                <a:ea typeface="Lato"/>
                <a:cs typeface="Lato"/>
                <a:sym typeface="Lato"/>
              </a:defRPr>
            </a:lvl9pPr>
          </a:lstStyle>
          <a:p>
            <a:endParaRPr/>
          </a:p>
        </p:txBody>
      </p:sp>
      <p:sp>
        <p:nvSpPr>
          <p:cNvPr id="62" name="Google Shape;62;p13"/>
          <p:cNvSpPr txBox="1">
            <a:spLocks noGrp="1"/>
          </p:cNvSpPr>
          <p:nvPr>
            <p:ph type="subTitle" idx="1"/>
          </p:nvPr>
        </p:nvSpPr>
        <p:spPr>
          <a:xfrm>
            <a:off x="1973750" y="2584500"/>
            <a:ext cx="5297700" cy="8499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400"/>
              <a:buNone/>
              <a:defRPr sz="1400" i="1">
                <a:solidFill>
                  <a:schemeClr val="dk1"/>
                </a:solidFill>
              </a:defRPr>
            </a:lvl1pPr>
            <a:lvl2pPr lvl="1" algn="ctr" rtl="0">
              <a:spcBef>
                <a:spcPts val="1600"/>
              </a:spcBef>
              <a:spcAft>
                <a:spcPts val="0"/>
              </a:spcAft>
              <a:buClr>
                <a:srgbClr val="FFFFFF"/>
              </a:buClr>
              <a:buSzPts val="1400"/>
              <a:buFont typeface="Montserrat"/>
              <a:buNone/>
              <a:defRPr>
                <a:solidFill>
                  <a:srgbClr val="FFFFFF"/>
                </a:solidFill>
                <a:latin typeface="Montserrat"/>
                <a:ea typeface="Montserrat"/>
                <a:cs typeface="Montserrat"/>
                <a:sym typeface="Montserrat"/>
              </a:defRPr>
            </a:lvl2pPr>
            <a:lvl3pPr lvl="2" algn="ctr" rtl="0">
              <a:spcBef>
                <a:spcPts val="1600"/>
              </a:spcBef>
              <a:spcAft>
                <a:spcPts val="0"/>
              </a:spcAft>
              <a:buClr>
                <a:srgbClr val="FFFFFF"/>
              </a:buClr>
              <a:buSzPts val="1400"/>
              <a:buFont typeface="Montserrat"/>
              <a:buNone/>
              <a:defRPr>
                <a:solidFill>
                  <a:srgbClr val="FFFFFF"/>
                </a:solidFill>
                <a:latin typeface="Montserrat"/>
                <a:ea typeface="Montserrat"/>
                <a:cs typeface="Montserrat"/>
                <a:sym typeface="Montserrat"/>
              </a:defRPr>
            </a:lvl3pPr>
            <a:lvl4pPr lvl="3" algn="ctr" rtl="0">
              <a:spcBef>
                <a:spcPts val="1600"/>
              </a:spcBef>
              <a:spcAft>
                <a:spcPts val="0"/>
              </a:spcAft>
              <a:buClr>
                <a:srgbClr val="FFFFFF"/>
              </a:buClr>
              <a:buSzPts val="1400"/>
              <a:buFont typeface="Montserrat"/>
              <a:buNone/>
              <a:defRPr>
                <a:solidFill>
                  <a:srgbClr val="FFFFFF"/>
                </a:solidFill>
                <a:latin typeface="Montserrat"/>
                <a:ea typeface="Montserrat"/>
                <a:cs typeface="Montserrat"/>
                <a:sym typeface="Montserrat"/>
              </a:defRPr>
            </a:lvl4pPr>
            <a:lvl5pPr lvl="4" algn="ctr" rtl="0">
              <a:spcBef>
                <a:spcPts val="1600"/>
              </a:spcBef>
              <a:spcAft>
                <a:spcPts val="0"/>
              </a:spcAft>
              <a:buClr>
                <a:srgbClr val="FFFFFF"/>
              </a:buClr>
              <a:buSzPts val="1400"/>
              <a:buFont typeface="Montserrat"/>
              <a:buNone/>
              <a:defRPr>
                <a:solidFill>
                  <a:srgbClr val="FFFFFF"/>
                </a:solidFill>
                <a:latin typeface="Montserrat"/>
                <a:ea typeface="Montserrat"/>
                <a:cs typeface="Montserrat"/>
                <a:sym typeface="Montserrat"/>
              </a:defRPr>
            </a:lvl5pPr>
            <a:lvl6pPr lvl="5" algn="ctr" rtl="0">
              <a:spcBef>
                <a:spcPts val="1600"/>
              </a:spcBef>
              <a:spcAft>
                <a:spcPts val="0"/>
              </a:spcAft>
              <a:buClr>
                <a:srgbClr val="FFFFFF"/>
              </a:buClr>
              <a:buSzPts val="1400"/>
              <a:buFont typeface="Montserrat"/>
              <a:buNone/>
              <a:defRPr>
                <a:solidFill>
                  <a:srgbClr val="FFFFFF"/>
                </a:solidFill>
                <a:latin typeface="Montserrat"/>
                <a:ea typeface="Montserrat"/>
                <a:cs typeface="Montserrat"/>
                <a:sym typeface="Montserrat"/>
              </a:defRPr>
            </a:lvl6pPr>
            <a:lvl7pPr lvl="6" algn="ctr" rtl="0">
              <a:spcBef>
                <a:spcPts val="1600"/>
              </a:spcBef>
              <a:spcAft>
                <a:spcPts val="0"/>
              </a:spcAft>
              <a:buClr>
                <a:srgbClr val="FFFFFF"/>
              </a:buClr>
              <a:buSzPts val="1400"/>
              <a:buFont typeface="Montserrat"/>
              <a:buNone/>
              <a:defRPr>
                <a:solidFill>
                  <a:srgbClr val="FFFFFF"/>
                </a:solidFill>
                <a:latin typeface="Montserrat"/>
                <a:ea typeface="Montserrat"/>
                <a:cs typeface="Montserrat"/>
                <a:sym typeface="Montserrat"/>
              </a:defRPr>
            </a:lvl7pPr>
            <a:lvl8pPr lvl="7" algn="ctr" rtl="0">
              <a:spcBef>
                <a:spcPts val="1600"/>
              </a:spcBef>
              <a:spcAft>
                <a:spcPts val="0"/>
              </a:spcAft>
              <a:buClr>
                <a:srgbClr val="FFFFFF"/>
              </a:buClr>
              <a:buSzPts val="1400"/>
              <a:buFont typeface="Montserrat"/>
              <a:buNone/>
              <a:defRPr>
                <a:solidFill>
                  <a:srgbClr val="FFFFFF"/>
                </a:solidFill>
                <a:latin typeface="Montserrat"/>
                <a:ea typeface="Montserrat"/>
                <a:cs typeface="Montserrat"/>
                <a:sym typeface="Montserrat"/>
              </a:defRPr>
            </a:lvl8pPr>
            <a:lvl9pPr lvl="8" algn="ctr" rtl="0">
              <a:spcBef>
                <a:spcPts val="1600"/>
              </a:spcBef>
              <a:spcAft>
                <a:spcPts val="1600"/>
              </a:spcAft>
              <a:buClr>
                <a:srgbClr val="FFFFFF"/>
              </a:buClr>
              <a:buSzPts val="1400"/>
              <a:buFont typeface="Montserrat"/>
              <a:buNone/>
              <a:defRPr>
                <a:solidFill>
                  <a:srgbClr val="FFFFFF"/>
                </a:solidFill>
                <a:latin typeface="Montserrat"/>
                <a:ea typeface="Montserrat"/>
                <a:cs typeface="Montserrat"/>
                <a:sym typeface="Montserrat"/>
              </a:defRPr>
            </a:lvl9pPr>
          </a:lstStyle>
          <a:p>
            <a:endParaRPr/>
          </a:p>
        </p:txBody>
      </p:sp>
      <p:cxnSp>
        <p:nvCxnSpPr>
          <p:cNvPr id="63" name="Google Shape;63;p13"/>
          <p:cNvCxnSpPr/>
          <p:nvPr/>
        </p:nvCxnSpPr>
        <p:spPr>
          <a:xfrm>
            <a:off x="4391269" y="419250"/>
            <a:ext cx="373200" cy="0"/>
          </a:xfrm>
          <a:prstGeom prst="straightConnector1">
            <a:avLst/>
          </a:prstGeom>
          <a:noFill/>
          <a:ln w="19050" cap="flat" cmpd="sng">
            <a:solidFill>
              <a:schemeClr val="dk2"/>
            </a:solidFill>
            <a:prstDash val="solid"/>
            <a:round/>
            <a:headEnd type="none" w="med" len="med"/>
            <a:tailEnd type="none" w="med" len="med"/>
          </a:ln>
        </p:spPr>
      </p:cxnSp>
      <p:cxnSp>
        <p:nvCxnSpPr>
          <p:cNvPr id="64" name="Google Shape;64;p13"/>
          <p:cNvCxnSpPr/>
          <p:nvPr/>
        </p:nvCxnSpPr>
        <p:spPr>
          <a:xfrm>
            <a:off x="4379531" y="4778025"/>
            <a:ext cx="373200" cy="0"/>
          </a:xfrm>
          <a:prstGeom prst="straightConnector1">
            <a:avLst/>
          </a:prstGeom>
          <a:noFill/>
          <a:ln w="19050" cap="flat" cmpd="sng">
            <a:solidFill>
              <a:schemeClr val="dk2"/>
            </a:solidFill>
            <a:prstDash val="solid"/>
            <a:round/>
            <a:headEnd type="none" w="med" len="med"/>
            <a:tailEnd type="none" w="med" len="med"/>
          </a:ln>
        </p:spPr>
      </p:cxn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Font typeface="Cormorant"/>
              <a:buNone/>
              <a:defRPr sz="2800">
                <a:solidFill>
                  <a:schemeClr val="dk1"/>
                </a:solidFill>
                <a:latin typeface="Cormorant"/>
                <a:ea typeface="Cormorant"/>
                <a:cs typeface="Cormorant"/>
                <a:sym typeface="Cormorant"/>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rgbClr val="FF9F1C"/>
              </a:buClr>
              <a:buSzPts val="1800"/>
              <a:buFont typeface="Lato"/>
              <a:buChar char="●"/>
              <a:defRPr sz="1800">
                <a:solidFill>
                  <a:srgbClr val="FF9F1C"/>
                </a:solidFill>
                <a:latin typeface="Lato"/>
                <a:ea typeface="Lato"/>
                <a:cs typeface="Lato"/>
                <a:sym typeface="Lato"/>
              </a:defRPr>
            </a:lvl1pPr>
            <a:lvl2pPr marL="914400" lvl="1" indent="-317500">
              <a:lnSpc>
                <a:spcPct val="115000"/>
              </a:lnSpc>
              <a:spcBef>
                <a:spcPts val="1600"/>
              </a:spcBef>
              <a:spcAft>
                <a:spcPts val="0"/>
              </a:spcAft>
              <a:buClr>
                <a:srgbClr val="FF9F1C"/>
              </a:buClr>
              <a:buSzPts val="1400"/>
              <a:buFont typeface="Lato"/>
              <a:buChar char="○"/>
              <a:defRPr>
                <a:solidFill>
                  <a:srgbClr val="FF9F1C"/>
                </a:solidFill>
                <a:latin typeface="Lato"/>
                <a:ea typeface="Lato"/>
                <a:cs typeface="Lato"/>
                <a:sym typeface="Lato"/>
              </a:defRPr>
            </a:lvl2pPr>
            <a:lvl3pPr marL="1371600" lvl="2" indent="-317500">
              <a:lnSpc>
                <a:spcPct val="115000"/>
              </a:lnSpc>
              <a:spcBef>
                <a:spcPts val="1600"/>
              </a:spcBef>
              <a:spcAft>
                <a:spcPts val="0"/>
              </a:spcAft>
              <a:buClr>
                <a:srgbClr val="FF9F1C"/>
              </a:buClr>
              <a:buSzPts val="1400"/>
              <a:buFont typeface="Lato"/>
              <a:buChar char="■"/>
              <a:defRPr>
                <a:solidFill>
                  <a:srgbClr val="FF9F1C"/>
                </a:solidFill>
                <a:latin typeface="Lato"/>
                <a:ea typeface="Lato"/>
                <a:cs typeface="Lato"/>
                <a:sym typeface="Lato"/>
              </a:defRPr>
            </a:lvl3pPr>
            <a:lvl4pPr marL="1828800" lvl="3" indent="-317500">
              <a:lnSpc>
                <a:spcPct val="115000"/>
              </a:lnSpc>
              <a:spcBef>
                <a:spcPts val="1600"/>
              </a:spcBef>
              <a:spcAft>
                <a:spcPts val="0"/>
              </a:spcAft>
              <a:buClr>
                <a:srgbClr val="FF9F1C"/>
              </a:buClr>
              <a:buSzPts val="1400"/>
              <a:buFont typeface="Lato"/>
              <a:buChar char="●"/>
              <a:defRPr>
                <a:solidFill>
                  <a:srgbClr val="FF9F1C"/>
                </a:solidFill>
                <a:latin typeface="Lato"/>
                <a:ea typeface="Lato"/>
                <a:cs typeface="Lato"/>
                <a:sym typeface="Lato"/>
              </a:defRPr>
            </a:lvl4pPr>
            <a:lvl5pPr marL="2286000" lvl="4" indent="-317500">
              <a:lnSpc>
                <a:spcPct val="115000"/>
              </a:lnSpc>
              <a:spcBef>
                <a:spcPts val="1600"/>
              </a:spcBef>
              <a:spcAft>
                <a:spcPts val="0"/>
              </a:spcAft>
              <a:buClr>
                <a:srgbClr val="FF9F1C"/>
              </a:buClr>
              <a:buSzPts val="1400"/>
              <a:buFont typeface="Lato"/>
              <a:buChar char="○"/>
              <a:defRPr>
                <a:solidFill>
                  <a:srgbClr val="FF9F1C"/>
                </a:solidFill>
                <a:latin typeface="Lato"/>
                <a:ea typeface="Lato"/>
                <a:cs typeface="Lato"/>
                <a:sym typeface="Lato"/>
              </a:defRPr>
            </a:lvl5pPr>
            <a:lvl6pPr marL="2743200" lvl="5" indent="-317500">
              <a:lnSpc>
                <a:spcPct val="115000"/>
              </a:lnSpc>
              <a:spcBef>
                <a:spcPts val="1600"/>
              </a:spcBef>
              <a:spcAft>
                <a:spcPts val="0"/>
              </a:spcAft>
              <a:buClr>
                <a:srgbClr val="FF9F1C"/>
              </a:buClr>
              <a:buSzPts val="1400"/>
              <a:buFont typeface="Lato"/>
              <a:buChar char="■"/>
              <a:defRPr>
                <a:solidFill>
                  <a:srgbClr val="FF9F1C"/>
                </a:solidFill>
                <a:latin typeface="Lato"/>
                <a:ea typeface="Lato"/>
                <a:cs typeface="Lato"/>
                <a:sym typeface="Lato"/>
              </a:defRPr>
            </a:lvl6pPr>
            <a:lvl7pPr marL="3200400" lvl="6" indent="-317500">
              <a:lnSpc>
                <a:spcPct val="115000"/>
              </a:lnSpc>
              <a:spcBef>
                <a:spcPts val="1600"/>
              </a:spcBef>
              <a:spcAft>
                <a:spcPts val="0"/>
              </a:spcAft>
              <a:buClr>
                <a:srgbClr val="FF9F1C"/>
              </a:buClr>
              <a:buSzPts val="1400"/>
              <a:buFont typeface="Lato"/>
              <a:buChar char="●"/>
              <a:defRPr>
                <a:solidFill>
                  <a:srgbClr val="FF9F1C"/>
                </a:solidFill>
                <a:latin typeface="Lato"/>
                <a:ea typeface="Lato"/>
                <a:cs typeface="Lato"/>
                <a:sym typeface="Lato"/>
              </a:defRPr>
            </a:lvl7pPr>
            <a:lvl8pPr marL="3657600" lvl="7" indent="-317500">
              <a:lnSpc>
                <a:spcPct val="115000"/>
              </a:lnSpc>
              <a:spcBef>
                <a:spcPts val="1600"/>
              </a:spcBef>
              <a:spcAft>
                <a:spcPts val="0"/>
              </a:spcAft>
              <a:buClr>
                <a:srgbClr val="FF9F1C"/>
              </a:buClr>
              <a:buSzPts val="1400"/>
              <a:buFont typeface="Lato"/>
              <a:buChar char="○"/>
              <a:defRPr>
                <a:solidFill>
                  <a:srgbClr val="FF9F1C"/>
                </a:solidFill>
                <a:latin typeface="Lato"/>
                <a:ea typeface="Lato"/>
                <a:cs typeface="Lato"/>
                <a:sym typeface="Lato"/>
              </a:defRPr>
            </a:lvl8pPr>
            <a:lvl9pPr marL="4114800" lvl="8" indent="-317500">
              <a:lnSpc>
                <a:spcPct val="115000"/>
              </a:lnSpc>
              <a:spcBef>
                <a:spcPts val="1600"/>
              </a:spcBef>
              <a:spcAft>
                <a:spcPts val="1600"/>
              </a:spcAft>
              <a:buClr>
                <a:srgbClr val="FF9F1C"/>
              </a:buClr>
              <a:buSzPts val="1400"/>
              <a:buFont typeface="Lato"/>
              <a:buChar char="■"/>
              <a:defRPr>
                <a:solidFill>
                  <a:srgbClr val="FF9F1C"/>
                </a:solidFill>
                <a:latin typeface="Lato"/>
                <a:ea typeface="Lato"/>
                <a:cs typeface="Lato"/>
                <a:sym typeface="Lato"/>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‹Nº›</a:t>
            </a:fld>
            <a:endParaRPr dirty="0"/>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3" r:id="rId4"/>
    <p:sldLayoutId id="2147483654" r:id="rId5"/>
    <p:sldLayoutId id="2147483656" r:id="rId6"/>
    <p:sldLayoutId id="2147483658" r:id="rId7"/>
    <p:sldLayoutId id="2147483659" r:id="rId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340">
          <p15:clr>
            <a:srgbClr val="EA4335"/>
          </p15:clr>
        </p15:guide>
        <p15:guide id="2" pos="454">
          <p15:clr>
            <a:srgbClr val="EA4335"/>
          </p15:clr>
        </p15:guide>
        <p15:guide id="3" pos="5306">
          <p15:clr>
            <a:srgbClr val="EA4335"/>
          </p15:clr>
        </p15:guide>
        <p15:guide id="4" orient="horz" pos="2900">
          <p15:clr>
            <a:srgbClr val="EA4335"/>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9.xml"/><Relationship Id="rId1" Type="http://schemas.openxmlformats.org/officeDocument/2006/relationships/slideLayout" Target="../slideLayouts/slideLayout4.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1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0.xml"/><Relationship Id="rId1" Type="http://schemas.openxmlformats.org/officeDocument/2006/relationships/slideLayout" Target="../slideLayouts/slideLayout4.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12.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1.xml"/><Relationship Id="rId1" Type="http://schemas.openxmlformats.org/officeDocument/2006/relationships/slideLayout" Target="../slideLayouts/slideLayout4.xml"/><Relationship Id="rId6" Type="http://schemas.openxmlformats.org/officeDocument/2006/relationships/image" Target="../media/image37.jpeg"/><Relationship Id="rId5" Type="http://schemas.openxmlformats.org/officeDocument/2006/relationships/image" Target="../media/image36.png"/><Relationship Id="rId4" Type="http://schemas.openxmlformats.org/officeDocument/2006/relationships/image" Target="../media/image35.jpeg"/></Relationships>
</file>

<file path=ppt/slides/_rels/slide1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2.xml"/><Relationship Id="rId1" Type="http://schemas.openxmlformats.org/officeDocument/2006/relationships/slideLayout" Target="../slideLayouts/slideLayout4.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1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3.xml"/><Relationship Id="rId1" Type="http://schemas.openxmlformats.org/officeDocument/2006/relationships/slideLayout" Target="../slideLayouts/slideLayout4.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microsoft.com/office/2017/06/relationships/model3d" Target="../media/model3d1.glb"/><Relationship Id="rId2" Type="http://schemas.openxmlformats.org/officeDocument/2006/relationships/notesSlide" Target="../notesSlides/notesSlide2.xml"/><Relationship Id="rId1" Type="http://schemas.openxmlformats.org/officeDocument/2006/relationships/slideLayout" Target="../slideLayouts/slideLayout3.xml"/><Relationship Id="rId5" Type="http://schemas.openxmlformats.org/officeDocument/2006/relationships/image" Target="../media/image4.png"/><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openxmlformats.org/officeDocument/2006/relationships/image" Target="../media/image8.png"/><Relationship Id="rId5" Type="http://schemas.openxmlformats.org/officeDocument/2006/relationships/image" Target="../media/image7.jpeg"/><Relationship Id="rId4" Type="http://schemas.openxmlformats.org/officeDocument/2006/relationships/image" Target="../media/image6.jpeg"/></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xml"/><Relationship Id="rId1" Type="http://schemas.openxmlformats.org/officeDocument/2006/relationships/slideLayout" Target="../slideLayouts/slideLayout6.xml"/><Relationship Id="rId5" Type="http://schemas.openxmlformats.org/officeDocument/2006/relationships/image" Target="../media/image11.jpeg"/><Relationship Id="rId4" Type="http://schemas.openxmlformats.org/officeDocument/2006/relationships/image" Target="../media/image10.jpeg"/></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image" Target="../media/image15.jpeg"/><Relationship Id="rId5" Type="http://schemas.openxmlformats.org/officeDocument/2006/relationships/image" Target="../media/image14.png"/><Relationship Id="rId4" Type="http://schemas.openxmlformats.org/officeDocument/2006/relationships/image" Target="../media/image13.jpeg"/></Relationships>
</file>

<file path=ppt/slides/_rels/slide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6.xml"/><Relationship Id="rId1" Type="http://schemas.openxmlformats.org/officeDocument/2006/relationships/slideLayout" Target="../slideLayouts/slideLayout6.xml"/><Relationship Id="rId5" Type="http://schemas.openxmlformats.org/officeDocument/2006/relationships/image" Target="../media/image18.jpeg"/><Relationship Id="rId4" Type="http://schemas.openxmlformats.org/officeDocument/2006/relationships/image" Target="../media/image17.jpeg"/></Relationships>
</file>

<file path=ppt/slides/_rels/slide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7.xml"/><Relationship Id="rId1" Type="http://schemas.openxmlformats.org/officeDocument/2006/relationships/slideLayout" Target="../slideLayouts/slideLayout6.xml"/><Relationship Id="rId5" Type="http://schemas.openxmlformats.org/officeDocument/2006/relationships/image" Target="../media/image21.jpeg"/><Relationship Id="rId4" Type="http://schemas.openxmlformats.org/officeDocument/2006/relationships/image" Target="../media/image20.jpeg"/></Relationships>
</file>

<file path=ppt/slides/_rels/slide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8.xml"/><Relationship Id="rId1" Type="http://schemas.openxmlformats.org/officeDocument/2006/relationships/slideLayout" Target="../slideLayouts/slideLayout6.xml"/><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2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15"/>
        <p:cNvGrpSpPr/>
        <p:nvPr/>
      </p:nvGrpSpPr>
      <p:grpSpPr>
        <a:xfrm>
          <a:off x="0" y="0"/>
          <a:ext cx="0" cy="0"/>
          <a:chOff x="0" y="0"/>
          <a:chExt cx="0" cy="0"/>
        </a:xfrm>
      </p:grpSpPr>
      <p:pic>
        <p:nvPicPr>
          <p:cNvPr id="4" name="Imagen 3">
            <a:extLst>
              <a:ext uri="{FF2B5EF4-FFF2-40B4-BE49-F238E27FC236}">
                <a16:creationId xmlns:a16="http://schemas.microsoft.com/office/drawing/2014/main" id="{C689FE8C-1376-4157-B85D-D4BC43138299}"/>
              </a:ext>
            </a:extLst>
          </p:cNvPr>
          <p:cNvPicPr>
            <a:picLocks noChangeAspect="1"/>
          </p:cNvPicPr>
          <p:nvPr/>
        </p:nvPicPr>
        <p:blipFill>
          <a:blip r:embed="rId3"/>
          <a:stretch>
            <a:fillRect/>
          </a:stretch>
        </p:blipFill>
        <p:spPr>
          <a:xfrm>
            <a:off x="727114" y="366376"/>
            <a:ext cx="4317160" cy="4373961"/>
          </a:xfrm>
          <a:prstGeom prst="rect">
            <a:avLst/>
          </a:prstGeom>
        </p:spPr>
      </p:pic>
      <p:pic>
        <p:nvPicPr>
          <p:cNvPr id="3" name="Imagen 2">
            <a:extLst>
              <a:ext uri="{FF2B5EF4-FFF2-40B4-BE49-F238E27FC236}">
                <a16:creationId xmlns:a16="http://schemas.microsoft.com/office/drawing/2014/main" id="{7121B8D5-0464-4F58-8E69-848BC434938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637322" y="2170949"/>
            <a:ext cx="6525429" cy="2569388"/>
          </a:xfrm>
          <a:prstGeom prst="rect">
            <a:avLst/>
          </a:prstGeom>
        </p:spPr>
      </p:pic>
      <p:sp>
        <p:nvSpPr>
          <p:cNvPr id="216" name="Google Shape;216;p37"/>
          <p:cNvSpPr txBox="1">
            <a:spLocks noGrp="1"/>
          </p:cNvSpPr>
          <p:nvPr>
            <p:ph type="title"/>
          </p:nvPr>
        </p:nvSpPr>
        <p:spPr>
          <a:xfrm>
            <a:off x="727113" y="111715"/>
            <a:ext cx="7975305" cy="24813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s-CL" sz="5400" dirty="0">
                <a:solidFill>
                  <a:schemeClr val="accent3">
                    <a:lumMod val="50000"/>
                  </a:schemeClr>
                </a:solidFill>
                <a:latin typeface="Mistral" panose="03090702030407020403" pitchFamily="66" charset="0"/>
              </a:rPr>
              <a:t>A</a:t>
            </a:r>
            <a:r>
              <a:rPr lang="en" sz="5400" dirty="0">
                <a:solidFill>
                  <a:schemeClr val="accent3">
                    <a:lumMod val="50000"/>
                  </a:schemeClr>
                </a:solidFill>
                <a:latin typeface="Mistral" panose="03090702030407020403" pitchFamily="66" charset="0"/>
              </a:rPr>
              <a:t>rquitectura  Contemporánea</a:t>
            </a:r>
            <a:br>
              <a:rPr lang="en" sz="5400" dirty="0">
                <a:solidFill>
                  <a:schemeClr val="accent3">
                    <a:lumMod val="50000"/>
                  </a:schemeClr>
                </a:solidFill>
                <a:latin typeface="Mistral" panose="03090702030407020403" pitchFamily="66" charset="0"/>
              </a:rPr>
            </a:br>
            <a:r>
              <a:rPr lang="en" sz="5400" dirty="0">
                <a:solidFill>
                  <a:schemeClr val="accent3">
                    <a:lumMod val="50000"/>
                  </a:schemeClr>
                </a:solidFill>
                <a:latin typeface="Mistral" panose="03090702030407020403" pitchFamily="66" charset="0"/>
              </a:rPr>
              <a:t>  1° medio</a:t>
            </a:r>
            <a:endParaRPr sz="5400" dirty="0">
              <a:solidFill>
                <a:schemeClr val="accent3">
                  <a:lumMod val="50000"/>
                </a:schemeClr>
              </a:solidFill>
              <a:latin typeface="Mistral" panose="03090702030407020403" pitchFamily="66" charset="0"/>
              <a:sym typeface="Playfair Display"/>
            </a:endParaRPr>
          </a:p>
        </p:txBody>
      </p:sp>
      <p:sp>
        <p:nvSpPr>
          <p:cNvPr id="219" name="Google Shape;219;p37"/>
          <p:cNvSpPr/>
          <p:nvPr/>
        </p:nvSpPr>
        <p:spPr>
          <a:xfrm>
            <a:off x="4117891" y="366376"/>
            <a:ext cx="4746117" cy="3624487"/>
          </a:xfrm>
          <a:prstGeom prst="rect">
            <a:avLst/>
          </a:pr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pic>
        <p:nvPicPr>
          <p:cNvPr id="2" name="Imagen 1">
            <a:extLst>
              <a:ext uri="{FF2B5EF4-FFF2-40B4-BE49-F238E27FC236}">
                <a16:creationId xmlns:a16="http://schemas.microsoft.com/office/drawing/2014/main" id="{38D54B98-3024-4F9D-AA1D-98CB688E7ECC}"/>
              </a:ext>
            </a:extLst>
          </p:cNvPr>
          <p:cNvPicPr>
            <a:picLocks noChangeAspect="1"/>
          </p:cNvPicPr>
          <p:nvPr/>
        </p:nvPicPr>
        <p:blipFill>
          <a:blip r:embed="rId3"/>
          <a:stretch>
            <a:fillRect/>
          </a:stretch>
        </p:blipFill>
        <p:spPr>
          <a:xfrm>
            <a:off x="1637322" y="2170949"/>
            <a:ext cx="4761389" cy="3609145"/>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701"/>
        <p:cNvGrpSpPr/>
        <p:nvPr/>
      </p:nvGrpSpPr>
      <p:grpSpPr>
        <a:xfrm>
          <a:off x="0" y="0"/>
          <a:ext cx="0" cy="0"/>
          <a:chOff x="0" y="0"/>
          <a:chExt cx="0" cy="0"/>
        </a:xfrm>
      </p:grpSpPr>
      <p:sp>
        <p:nvSpPr>
          <p:cNvPr id="24" name="Rectángulo 23">
            <a:extLst>
              <a:ext uri="{FF2B5EF4-FFF2-40B4-BE49-F238E27FC236}">
                <a16:creationId xmlns:a16="http://schemas.microsoft.com/office/drawing/2014/main" id="{A849368B-0485-4EF7-9D08-7EB1BBFA89D2}"/>
              </a:ext>
            </a:extLst>
          </p:cNvPr>
          <p:cNvSpPr/>
          <p:nvPr/>
        </p:nvSpPr>
        <p:spPr>
          <a:xfrm>
            <a:off x="173365" y="190919"/>
            <a:ext cx="5877872" cy="4811659"/>
          </a:xfrm>
          <a:prstGeom prst="rect">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dirty="0"/>
          </a:p>
        </p:txBody>
      </p:sp>
      <p:sp>
        <p:nvSpPr>
          <p:cNvPr id="702" name="Google Shape;702;p65"/>
          <p:cNvSpPr/>
          <p:nvPr/>
        </p:nvSpPr>
        <p:spPr>
          <a:xfrm>
            <a:off x="6203567" y="894303"/>
            <a:ext cx="2641659" cy="3603781"/>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04" name="Google Shape;704;p65"/>
          <p:cNvSpPr/>
          <p:nvPr/>
        </p:nvSpPr>
        <p:spPr>
          <a:xfrm>
            <a:off x="6123575" y="190919"/>
            <a:ext cx="2829371" cy="4692580"/>
          </a:xfrm>
          <a:prstGeom prst="rect">
            <a:avLst/>
          </a:pr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07" name="Google Shape;707;p65"/>
          <p:cNvSpPr txBox="1">
            <a:spLocks noGrp="1"/>
          </p:cNvSpPr>
          <p:nvPr>
            <p:ph type="title" idx="3"/>
          </p:nvPr>
        </p:nvSpPr>
        <p:spPr>
          <a:xfrm>
            <a:off x="6146046" y="894303"/>
            <a:ext cx="2734562" cy="3989196"/>
          </a:xfrm>
          <a:prstGeom prst="rect">
            <a:avLst/>
          </a:prstGeom>
          <a:solidFill>
            <a:schemeClr val="tx1">
              <a:lumMod val="75000"/>
            </a:schemeClr>
          </a:solidFill>
        </p:spPr>
        <p:txBody>
          <a:bodyPr spcFirstLastPara="1" wrap="square" lIns="91425" tIns="91425" rIns="91425" bIns="91425" anchor="ctr" anchorCtr="0">
            <a:noAutofit/>
          </a:bodyPr>
          <a:lstStyle/>
          <a:p>
            <a:pPr marL="0" lvl="0" indent="0" algn="ctr" rtl="0">
              <a:spcBef>
                <a:spcPts val="0"/>
              </a:spcBef>
              <a:spcAft>
                <a:spcPts val="0"/>
              </a:spcAft>
              <a:buNone/>
            </a:pPr>
            <a:r>
              <a:rPr lang="es-ES" sz="1300" dirty="0">
                <a:solidFill>
                  <a:schemeClr val="bg1"/>
                </a:solidFill>
              </a:rPr>
              <a:t>La arquitectura posmoderna  se inicia en los años 1950 y su influencia  permanece hasta nuestros días. Se  caracteriza por el regreso del ornamento y la referencia en respuesta al formalismo del Racionalismo. </a:t>
            </a:r>
            <a:br>
              <a:rPr lang="es-ES" sz="1300" dirty="0">
                <a:solidFill>
                  <a:schemeClr val="bg1"/>
                </a:solidFill>
              </a:rPr>
            </a:br>
            <a:r>
              <a:rPr lang="es-ES" sz="1300" dirty="0">
                <a:solidFill>
                  <a:schemeClr val="bg1"/>
                </a:solidFill>
              </a:rPr>
              <a:t>Es un estilo donde se destaca la libertad de expresión y su eclecticismo que denota la influencia de diversos estilos artísticos. </a:t>
            </a:r>
            <a:br>
              <a:rPr lang="es-ES" sz="1300" dirty="0">
                <a:solidFill>
                  <a:schemeClr val="bg1"/>
                </a:solidFill>
              </a:rPr>
            </a:br>
            <a:r>
              <a:rPr lang="es-ES" sz="1300" dirty="0">
                <a:solidFill>
                  <a:schemeClr val="bg1"/>
                </a:solidFill>
              </a:rPr>
              <a:t>Cabe destacar sus formas,  muchas veces extravagantes, en las que se utilizan adornos, formas esculturales, antropomorfismo y materiales diversos</a:t>
            </a:r>
            <a:r>
              <a:rPr lang="es-ES" dirty="0">
                <a:solidFill>
                  <a:schemeClr val="bg1"/>
                </a:solidFill>
              </a:rPr>
              <a:t>.</a:t>
            </a:r>
            <a:br>
              <a:rPr lang="es-ES" b="0" i="0" dirty="0">
                <a:solidFill>
                  <a:srgbClr val="333333"/>
                </a:solidFill>
                <a:effectLst/>
                <a:latin typeface="Montserrat" panose="020B0604020202020204" charset="0"/>
              </a:rPr>
            </a:br>
            <a:endParaRPr dirty="0"/>
          </a:p>
        </p:txBody>
      </p:sp>
      <p:pic>
        <p:nvPicPr>
          <p:cNvPr id="3" name="Imagen 2">
            <a:extLst>
              <a:ext uri="{FF2B5EF4-FFF2-40B4-BE49-F238E27FC236}">
                <a16:creationId xmlns:a16="http://schemas.microsoft.com/office/drawing/2014/main" id="{91FA252E-5F41-4B7C-9E93-465310A56F2C}"/>
              </a:ext>
            </a:extLst>
          </p:cNvPr>
          <p:cNvPicPr>
            <a:picLocks noChangeAspect="1"/>
          </p:cNvPicPr>
          <p:nvPr/>
        </p:nvPicPr>
        <p:blipFill>
          <a:blip r:embed="rId3"/>
          <a:stretch>
            <a:fillRect/>
          </a:stretch>
        </p:blipFill>
        <p:spPr>
          <a:xfrm>
            <a:off x="312656" y="252819"/>
            <a:ext cx="1658569" cy="2212116"/>
          </a:xfrm>
          <a:prstGeom prst="rect">
            <a:avLst/>
          </a:prstGeom>
          <a:ln>
            <a:noFill/>
          </a:ln>
          <a:effectLst>
            <a:outerShdw blurRad="292100" dist="139700" dir="2700000" algn="tl" rotWithShape="0">
              <a:srgbClr val="333333">
                <a:alpha val="65000"/>
              </a:srgbClr>
            </a:outerShdw>
          </a:effectLst>
        </p:spPr>
      </p:pic>
      <p:sp>
        <p:nvSpPr>
          <p:cNvPr id="12" name="Título 13">
            <a:extLst>
              <a:ext uri="{FF2B5EF4-FFF2-40B4-BE49-F238E27FC236}">
                <a16:creationId xmlns:a16="http://schemas.microsoft.com/office/drawing/2014/main" id="{31B54704-B3A1-41A6-9D1E-AD7B7BA69CD3}"/>
              </a:ext>
            </a:extLst>
          </p:cNvPr>
          <p:cNvSpPr txBox="1">
            <a:spLocks/>
          </p:cNvSpPr>
          <p:nvPr/>
        </p:nvSpPr>
        <p:spPr>
          <a:xfrm>
            <a:off x="6224602" y="270049"/>
            <a:ext cx="3822900" cy="5727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1"/>
              </a:buClr>
              <a:buSzPts val="2500"/>
              <a:buFont typeface="Lato"/>
              <a:buNone/>
              <a:defRPr sz="2500" b="1" i="0" u="none" strike="noStrike" cap="none">
                <a:solidFill>
                  <a:schemeClr val="lt1"/>
                </a:solidFill>
                <a:latin typeface="Lato"/>
                <a:ea typeface="Lato"/>
                <a:cs typeface="Lato"/>
                <a:sym typeface="Lato"/>
              </a:defRPr>
            </a:lvl1pPr>
            <a:lvl2pPr marR="0" lvl="1" algn="ctr"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Lato"/>
                <a:ea typeface="Lato"/>
                <a:cs typeface="Lato"/>
                <a:sym typeface="Lato"/>
              </a:defRPr>
            </a:lvl2pPr>
            <a:lvl3pPr marR="0" lvl="2" algn="ctr"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Lato"/>
                <a:ea typeface="Lato"/>
                <a:cs typeface="Lato"/>
                <a:sym typeface="Lato"/>
              </a:defRPr>
            </a:lvl3pPr>
            <a:lvl4pPr marR="0" lvl="3" algn="ctr"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Lato"/>
                <a:ea typeface="Lato"/>
                <a:cs typeface="Lato"/>
                <a:sym typeface="Lato"/>
              </a:defRPr>
            </a:lvl4pPr>
            <a:lvl5pPr marR="0" lvl="4" algn="ctr"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Lato"/>
                <a:ea typeface="Lato"/>
                <a:cs typeface="Lato"/>
                <a:sym typeface="Lato"/>
              </a:defRPr>
            </a:lvl5pPr>
            <a:lvl6pPr marR="0" lvl="5" algn="ctr"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Lato"/>
                <a:ea typeface="Lato"/>
                <a:cs typeface="Lato"/>
                <a:sym typeface="Lato"/>
              </a:defRPr>
            </a:lvl6pPr>
            <a:lvl7pPr marR="0" lvl="6" algn="ctr"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Lato"/>
                <a:ea typeface="Lato"/>
                <a:cs typeface="Lato"/>
                <a:sym typeface="Lato"/>
              </a:defRPr>
            </a:lvl7pPr>
            <a:lvl8pPr marR="0" lvl="7" algn="ctr"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Lato"/>
                <a:ea typeface="Lato"/>
                <a:cs typeface="Lato"/>
                <a:sym typeface="Lato"/>
              </a:defRPr>
            </a:lvl8pPr>
            <a:lvl9pPr marR="0" lvl="8" algn="ctr"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Lato"/>
                <a:ea typeface="Lato"/>
                <a:cs typeface="Lato"/>
                <a:sym typeface="Lato"/>
              </a:defRPr>
            </a:lvl9pPr>
          </a:lstStyle>
          <a:p>
            <a:pPr algn="l"/>
            <a:r>
              <a:rPr lang="es-CL" sz="4000" dirty="0">
                <a:solidFill>
                  <a:schemeClr val="bg2"/>
                </a:solidFill>
                <a:latin typeface="Mistral" panose="03090702030407020403" pitchFamily="66" charset="0"/>
              </a:rPr>
              <a:t>Posmodernismo</a:t>
            </a:r>
            <a:r>
              <a:rPr lang="es-CL" dirty="0">
                <a:solidFill>
                  <a:schemeClr val="bg1">
                    <a:lumMod val="50000"/>
                  </a:schemeClr>
                </a:solidFill>
                <a:latin typeface="Modern Love" panose="04090805081005020601" pitchFamily="82" charset="0"/>
              </a:rPr>
              <a:t> </a:t>
            </a:r>
          </a:p>
        </p:txBody>
      </p:sp>
      <p:sp>
        <p:nvSpPr>
          <p:cNvPr id="9" name="CuadroTexto 8">
            <a:extLst>
              <a:ext uri="{FF2B5EF4-FFF2-40B4-BE49-F238E27FC236}">
                <a16:creationId xmlns:a16="http://schemas.microsoft.com/office/drawing/2014/main" id="{3190B167-8A1E-4AD8-B34A-B63C96D5EBCE}"/>
              </a:ext>
            </a:extLst>
          </p:cNvPr>
          <p:cNvSpPr txBox="1"/>
          <p:nvPr/>
        </p:nvSpPr>
        <p:spPr>
          <a:xfrm>
            <a:off x="0" y="2480772"/>
            <a:ext cx="2198959" cy="246221"/>
          </a:xfrm>
          <a:prstGeom prst="rect">
            <a:avLst/>
          </a:prstGeom>
          <a:noFill/>
        </p:spPr>
        <p:txBody>
          <a:bodyPr wrap="square" rtlCol="0">
            <a:spAutoFit/>
          </a:bodyPr>
          <a:lstStyle/>
          <a:p>
            <a:pPr algn="ctr"/>
            <a:r>
              <a:rPr lang="es-CL" sz="1000" dirty="0">
                <a:solidFill>
                  <a:schemeClr val="bg1"/>
                </a:solidFill>
              </a:rPr>
              <a:t>Torre Jin Mao (Shanghái)</a:t>
            </a:r>
          </a:p>
        </p:txBody>
      </p:sp>
      <p:sp>
        <p:nvSpPr>
          <p:cNvPr id="21" name="CuadroTexto 20">
            <a:extLst>
              <a:ext uri="{FF2B5EF4-FFF2-40B4-BE49-F238E27FC236}">
                <a16:creationId xmlns:a16="http://schemas.microsoft.com/office/drawing/2014/main" id="{EB4FB3A3-AF56-4C74-B940-C2D4254F3436}"/>
              </a:ext>
            </a:extLst>
          </p:cNvPr>
          <p:cNvSpPr txBox="1"/>
          <p:nvPr/>
        </p:nvSpPr>
        <p:spPr>
          <a:xfrm>
            <a:off x="3402034" y="2064368"/>
            <a:ext cx="2198959" cy="246221"/>
          </a:xfrm>
          <a:prstGeom prst="rect">
            <a:avLst/>
          </a:prstGeom>
          <a:noFill/>
        </p:spPr>
        <p:txBody>
          <a:bodyPr wrap="square" rtlCol="0">
            <a:spAutoFit/>
          </a:bodyPr>
          <a:lstStyle/>
          <a:p>
            <a:pPr algn="ctr"/>
            <a:r>
              <a:rPr lang="es-CL" sz="1000" dirty="0">
                <a:solidFill>
                  <a:schemeClr val="bg1"/>
                </a:solidFill>
              </a:rPr>
              <a:t>Plaza de Italia (Nueva Orleans)</a:t>
            </a:r>
          </a:p>
        </p:txBody>
      </p:sp>
      <p:pic>
        <p:nvPicPr>
          <p:cNvPr id="17" name="Imagen 16">
            <a:extLst>
              <a:ext uri="{FF2B5EF4-FFF2-40B4-BE49-F238E27FC236}">
                <a16:creationId xmlns:a16="http://schemas.microsoft.com/office/drawing/2014/main" id="{2421C6E0-4ED2-4D33-866C-B4D76426CC8D}"/>
              </a:ext>
            </a:extLst>
          </p:cNvPr>
          <p:cNvPicPr>
            <a:picLocks noChangeAspect="1"/>
          </p:cNvPicPr>
          <p:nvPr/>
        </p:nvPicPr>
        <p:blipFill>
          <a:blip r:embed="rId4"/>
          <a:stretch>
            <a:fillRect/>
          </a:stretch>
        </p:blipFill>
        <p:spPr>
          <a:xfrm>
            <a:off x="3991933" y="2310074"/>
            <a:ext cx="1834182" cy="2446798"/>
          </a:xfrm>
          <a:prstGeom prst="rect">
            <a:avLst/>
          </a:prstGeom>
          <a:ln>
            <a:noFill/>
          </a:ln>
          <a:effectLst>
            <a:outerShdw blurRad="292100" dist="139700" dir="2700000" algn="tl" rotWithShape="0">
              <a:srgbClr val="333333">
                <a:alpha val="65000"/>
              </a:srgbClr>
            </a:outerShdw>
          </a:effectLst>
        </p:spPr>
      </p:pic>
      <p:sp>
        <p:nvSpPr>
          <p:cNvPr id="26" name="CuadroTexto 25">
            <a:extLst>
              <a:ext uri="{FF2B5EF4-FFF2-40B4-BE49-F238E27FC236}">
                <a16:creationId xmlns:a16="http://schemas.microsoft.com/office/drawing/2014/main" id="{0238C2E7-E1A6-4AED-97E9-FD57DA34BBD8}"/>
              </a:ext>
            </a:extLst>
          </p:cNvPr>
          <p:cNvSpPr txBox="1"/>
          <p:nvPr/>
        </p:nvSpPr>
        <p:spPr>
          <a:xfrm>
            <a:off x="-410713" y="4787158"/>
            <a:ext cx="3316407" cy="246221"/>
          </a:xfrm>
          <a:prstGeom prst="rect">
            <a:avLst/>
          </a:prstGeom>
          <a:noFill/>
        </p:spPr>
        <p:txBody>
          <a:bodyPr wrap="square" rtlCol="0">
            <a:spAutoFit/>
          </a:bodyPr>
          <a:lstStyle/>
          <a:p>
            <a:pPr algn="ctr"/>
            <a:r>
              <a:rPr lang="es-CL" sz="1000" dirty="0">
                <a:solidFill>
                  <a:schemeClr val="bg1"/>
                </a:solidFill>
              </a:rPr>
              <a:t>Casa danzante (Praga )</a:t>
            </a:r>
          </a:p>
        </p:txBody>
      </p:sp>
      <p:sp>
        <p:nvSpPr>
          <p:cNvPr id="27" name="CuadroTexto 26">
            <a:extLst>
              <a:ext uri="{FF2B5EF4-FFF2-40B4-BE49-F238E27FC236}">
                <a16:creationId xmlns:a16="http://schemas.microsoft.com/office/drawing/2014/main" id="{FD9BC89E-F3EA-46C5-93A8-C71E4F6618F6}"/>
              </a:ext>
            </a:extLst>
          </p:cNvPr>
          <p:cNvSpPr txBox="1"/>
          <p:nvPr/>
        </p:nvSpPr>
        <p:spPr>
          <a:xfrm>
            <a:off x="3535404" y="4777353"/>
            <a:ext cx="2610642" cy="246221"/>
          </a:xfrm>
          <a:prstGeom prst="rect">
            <a:avLst/>
          </a:prstGeom>
          <a:noFill/>
        </p:spPr>
        <p:txBody>
          <a:bodyPr wrap="square" rtlCol="0">
            <a:spAutoFit/>
          </a:bodyPr>
          <a:lstStyle/>
          <a:p>
            <a:pPr algn="ctr"/>
            <a:r>
              <a:rPr lang="es-CL" sz="1000" dirty="0">
                <a:solidFill>
                  <a:schemeClr val="bg1"/>
                </a:solidFill>
              </a:rPr>
              <a:t>Edificio Alameda/ Nueva York (Chile )</a:t>
            </a:r>
          </a:p>
        </p:txBody>
      </p:sp>
      <p:pic>
        <p:nvPicPr>
          <p:cNvPr id="19" name="Imagen 18">
            <a:extLst>
              <a:ext uri="{FF2B5EF4-FFF2-40B4-BE49-F238E27FC236}">
                <a16:creationId xmlns:a16="http://schemas.microsoft.com/office/drawing/2014/main" id="{71A8B284-4D37-4E91-A439-7F837F363839}"/>
              </a:ext>
            </a:extLst>
          </p:cNvPr>
          <p:cNvPicPr>
            <a:picLocks noChangeAspect="1"/>
          </p:cNvPicPr>
          <p:nvPr/>
        </p:nvPicPr>
        <p:blipFill>
          <a:blip r:embed="rId5"/>
          <a:stretch>
            <a:fillRect/>
          </a:stretch>
        </p:blipFill>
        <p:spPr>
          <a:xfrm>
            <a:off x="2502477" y="283548"/>
            <a:ext cx="3328635" cy="1780820"/>
          </a:xfrm>
          <a:prstGeom prst="rect">
            <a:avLst/>
          </a:prstGeom>
          <a:ln>
            <a:noFill/>
          </a:ln>
          <a:effectLst>
            <a:outerShdw blurRad="292100" dist="139700" dir="2700000" algn="tl" rotWithShape="0">
              <a:srgbClr val="333333">
                <a:alpha val="65000"/>
              </a:srgbClr>
            </a:outerShdw>
          </a:effectLst>
        </p:spPr>
      </p:pic>
      <p:pic>
        <p:nvPicPr>
          <p:cNvPr id="29" name="Imagen 28">
            <a:extLst>
              <a:ext uri="{FF2B5EF4-FFF2-40B4-BE49-F238E27FC236}">
                <a16:creationId xmlns:a16="http://schemas.microsoft.com/office/drawing/2014/main" id="{3A415CCF-D143-4C4A-BB33-719E168773BC}"/>
              </a:ext>
            </a:extLst>
          </p:cNvPr>
          <p:cNvPicPr>
            <a:picLocks noChangeAspect="1"/>
          </p:cNvPicPr>
          <p:nvPr/>
        </p:nvPicPr>
        <p:blipFill>
          <a:blip r:embed="rId6"/>
          <a:stretch>
            <a:fillRect/>
          </a:stretch>
        </p:blipFill>
        <p:spPr>
          <a:xfrm>
            <a:off x="312656" y="2731921"/>
            <a:ext cx="1963329" cy="2086037"/>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701"/>
        <p:cNvGrpSpPr/>
        <p:nvPr/>
      </p:nvGrpSpPr>
      <p:grpSpPr>
        <a:xfrm>
          <a:off x="0" y="0"/>
          <a:ext cx="0" cy="0"/>
          <a:chOff x="0" y="0"/>
          <a:chExt cx="0" cy="0"/>
        </a:xfrm>
      </p:grpSpPr>
      <p:sp>
        <p:nvSpPr>
          <p:cNvPr id="11" name="CuadroTexto 10">
            <a:extLst>
              <a:ext uri="{FF2B5EF4-FFF2-40B4-BE49-F238E27FC236}">
                <a16:creationId xmlns:a16="http://schemas.microsoft.com/office/drawing/2014/main" id="{05B89301-B39F-453B-AC62-5E8B4CE5C7E0}"/>
              </a:ext>
            </a:extLst>
          </p:cNvPr>
          <p:cNvSpPr txBox="1"/>
          <p:nvPr/>
        </p:nvSpPr>
        <p:spPr>
          <a:xfrm>
            <a:off x="116140" y="166526"/>
            <a:ext cx="5908785" cy="4703006"/>
          </a:xfrm>
          <a:prstGeom prst="rect">
            <a:avLst/>
          </a:prstGeom>
          <a:solidFill>
            <a:schemeClr val="accent2">
              <a:lumMod val="60000"/>
              <a:lumOff val="40000"/>
            </a:schemeClr>
          </a:solidFill>
          <a:ln>
            <a:solidFill>
              <a:schemeClr val="accent2">
                <a:lumMod val="60000"/>
                <a:lumOff val="40000"/>
              </a:schemeClr>
            </a:solidFill>
          </a:ln>
        </p:spPr>
        <p:txBody>
          <a:bodyPr wrap="square" rtlCol="0">
            <a:spAutoFit/>
          </a:bodyPr>
          <a:lstStyle/>
          <a:p>
            <a:endParaRPr lang="es-CL" dirty="0"/>
          </a:p>
        </p:txBody>
      </p:sp>
      <p:sp>
        <p:nvSpPr>
          <p:cNvPr id="702" name="Google Shape;702;p65"/>
          <p:cNvSpPr/>
          <p:nvPr/>
        </p:nvSpPr>
        <p:spPr>
          <a:xfrm>
            <a:off x="6203567" y="894303"/>
            <a:ext cx="2641659" cy="3603781"/>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07" name="Google Shape;707;p65"/>
          <p:cNvSpPr txBox="1">
            <a:spLocks noGrp="1"/>
          </p:cNvSpPr>
          <p:nvPr>
            <p:ph type="title" idx="3"/>
          </p:nvPr>
        </p:nvSpPr>
        <p:spPr>
          <a:xfrm>
            <a:off x="6138514" y="645416"/>
            <a:ext cx="2742645" cy="4231099"/>
          </a:xfrm>
          <a:prstGeom prst="rect">
            <a:avLst/>
          </a:prstGeom>
          <a:solidFill>
            <a:schemeClr val="tx1">
              <a:lumMod val="75000"/>
            </a:schemeClr>
          </a:solidFill>
        </p:spPr>
        <p:txBody>
          <a:bodyPr spcFirstLastPara="1" wrap="square" lIns="91425" tIns="91425" rIns="91425" bIns="91425" anchor="ctr" anchorCtr="0">
            <a:noAutofit/>
          </a:bodyPr>
          <a:lstStyle/>
          <a:p>
            <a:pPr marL="0" lvl="0" indent="0" algn="ctr" rtl="0">
              <a:spcBef>
                <a:spcPts val="0"/>
              </a:spcBef>
              <a:spcAft>
                <a:spcPts val="0"/>
              </a:spcAft>
              <a:buNone/>
            </a:pPr>
            <a:r>
              <a:rPr lang="es-ES" sz="1300" dirty="0">
                <a:solidFill>
                  <a:schemeClr val="bg1"/>
                </a:solidFill>
              </a:rPr>
              <a:t>La arquitectura posmoderna  se inicia en los años 1950 y su influencia  permanece hasta nuestros días. Se  caracteriza por el regreso del ornamento y la referencia en respuesta al formalismo del Racionalismo. </a:t>
            </a:r>
            <a:br>
              <a:rPr lang="es-ES" sz="1300" dirty="0">
                <a:solidFill>
                  <a:schemeClr val="bg1"/>
                </a:solidFill>
              </a:rPr>
            </a:br>
            <a:r>
              <a:rPr lang="es-ES" sz="1300" dirty="0">
                <a:solidFill>
                  <a:schemeClr val="bg1"/>
                </a:solidFill>
              </a:rPr>
              <a:t>Es un estilo donde se destaca la libertad de expresión y su eclecticismo que denota la influencia de diversos estilos artísticos. </a:t>
            </a:r>
            <a:br>
              <a:rPr lang="es-ES" sz="1300" dirty="0">
                <a:solidFill>
                  <a:schemeClr val="bg1"/>
                </a:solidFill>
              </a:rPr>
            </a:br>
            <a:r>
              <a:rPr lang="es-ES" sz="1300" dirty="0">
                <a:solidFill>
                  <a:schemeClr val="bg1"/>
                </a:solidFill>
              </a:rPr>
              <a:t>Cabe destacar sus formas,  muchas veces extravagantes, en las que se utilizan adornos, formas esculturales, antropomorfismo y materiales diversos</a:t>
            </a:r>
            <a:r>
              <a:rPr lang="es-ES" dirty="0">
                <a:solidFill>
                  <a:schemeClr val="bg1"/>
                </a:solidFill>
              </a:rPr>
              <a:t>.</a:t>
            </a:r>
            <a:br>
              <a:rPr lang="es-ES" b="0" i="0" dirty="0">
                <a:solidFill>
                  <a:schemeClr val="bg1"/>
                </a:solidFill>
                <a:effectLst/>
                <a:latin typeface="Montserrat" panose="020B0604020202020204" charset="0"/>
              </a:rPr>
            </a:br>
            <a:endParaRPr dirty="0">
              <a:solidFill>
                <a:schemeClr val="bg1"/>
              </a:solidFill>
            </a:endParaRPr>
          </a:p>
        </p:txBody>
      </p:sp>
      <p:sp>
        <p:nvSpPr>
          <p:cNvPr id="12" name="Título 13">
            <a:extLst>
              <a:ext uri="{FF2B5EF4-FFF2-40B4-BE49-F238E27FC236}">
                <a16:creationId xmlns:a16="http://schemas.microsoft.com/office/drawing/2014/main" id="{31B54704-B3A1-41A6-9D1E-AD7B7BA69CD3}"/>
              </a:ext>
            </a:extLst>
          </p:cNvPr>
          <p:cNvSpPr txBox="1">
            <a:spLocks/>
          </p:cNvSpPr>
          <p:nvPr/>
        </p:nvSpPr>
        <p:spPr>
          <a:xfrm>
            <a:off x="6057809" y="72716"/>
            <a:ext cx="3822900" cy="5727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1"/>
              </a:buClr>
              <a:buSzPts val="2500"/>
              <a:buFont typeface="Lato"/>
              <a:buNone/>
              <a:defRPr sz="2500" b="1" i="0" u="none" strike="noStrike" cap="none">
                <a:solidFill>
                  <a:schemeClr val="lt1"/>
                </a:solidFill>
                <a:latin typeface="Lato"/>
                <a:ea typeface="Lato"/>
                <a:cs typeface="Lato"/>
                <a:sym typeface="Lato"/>
              </a:defRPr>
            </a:lvl1pPr>
            <a:lvl2pPr marR="0" lvl="1" algn="ctr"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Lato"/>
                <a:ea typeface="Lato"/>
                <a:cs typeface="Lato"/>
                <a:sym typeface="Lato"/>
              </a:defRPr>
            </a:lvl2pPr>
            <a:lvl3pPr marR="0" lvl="2" algn="ctr"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Lato"/>
                <a:ea typeface="Lato"/>
                <a:cs typeface="Lato"/>
                <a:sym typeface="Lato"/>
              </a:defRPr>
            </a:lvl3pPr>
            <a:lvl4pPr marR="0" lvl="3" algn="ctr"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Lato"/>
                <a:ea typeface="Lato"/>
                <a:cs typeface="Lato"/>
                <a:sym typeface="Lato"/>
              </a:defRPr>
            </a:lvl4pPr>
            <a:lvl5pPr marR="0" lvl="4" algn="ctr"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Lato"/>
                <a:ea typeface="Lato"/>
                <a:cs typeface="Lato"/>
                <a:sym typeface="Lato"/>
              </a:defRPr>
            </a:lvl5pPr>
            <a:lvl6pPr marR="0" lvl="5" algn="ctr"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Lato"/>
                <a:ea typeface="Lato"/>
                <a:cs typeface="Lato"/>
                <a:sym typeface="Lato"/>
              </a:defRPr>
            </a:lvl6pPr>
            <a:lvl7pPr marR="0" lvl="6" algn="ctr"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Lato"/>
                <a:ea typeface="Lato"/>
                <a:cs typeface="Lato"/>
                <a:sym typeface="Lato"/>
              </a:defRPr>
            </a:lvl7pPr>
            <a:lvl8pPr marR="0" lvl="7" algn="ctr"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Lato"/>
                <a:ea typeface="Lato"/>
                <a:cs typeface="Lato"/>
                <a:sym typeface="Lato"/>
              </a:defRPr>
            </a:lvl8pPr>
            <a:lvl9pPr marR="0" lvl="8" algn="ctr"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Lato"/>
                <a:ea typeface="Lato"/>
                <a:cs typeface="Lato"/>
                <a:sym typeface="Lato"/>
              </a:defRPr>
            </a:lvl9pPr>
          </a:lstStyle>
          <a:p>
            <a:pPr algn="l"/>
            <a:r>
              <a:rPr lang="es-CL" sz="2800" dirty="0">
                <a:solidFill>
                  <a:schemeClr val="bg2"/>
                </a:solidFill>
                <a:latin typeface="Mistral" panose="03090702030407020403" pitchFamily="66" charset="0"/>
              </a:rPr>
              <a:t>Arquitectura Metafórica</a:t>
            </a:r>
          </a:p>
        </p:txBody>
      </p:sp>
      <p:sp>
        <p:nvSpPr>
          <p:cNvPr id="9" name="CuadroTexto 8">
            <a:extLst>
              <a:ext uri="{FF2B5EF4-FFF2-40B4-BE49-F238E27FC236}">
                <a16:creationId xmlns:a16="http://schemas.microsoft.com/office/drawing/2014/main" id="{3190B167-8A1E-4AD8-B34A-B63C96D5EBCE}"/>
              </a:ext>
            </a:extLst>
          </p:cNvPr>
          <p:cNvSpPr txBox="1"/>
          <p:nvPr/>
        </p:nvSpPr>
        <p:spPr>
          <a:xfrm>
            <a:off x="298774" y="2199987"/>
            <a:ext cx="2198959" cy="246221"/>
          </a:xfrm>
          <a:prstGeom prst="rect">
            <a:avLst/>
          </a:prstGeom>
          <a:noFill/>
        </p:spPr>
        <p:txBody>
          <a:bodyPr wrap="square" rtlCol="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s-CL" sz="1000" b="1" dirty="0">
                <a:ln/>
                <a:solidFill>
                  <a:schemeClr val="accent3"/>
                </a:solidFill>
              </a:rPr>
              <a:t>Casa de la </a:t>
            </a:r>
            <a:r>
              <a:rPr lang="es-CL" sz="1000" b="1" dirty="0">
                <a:ln/>
                <a:solidFill>
                  <a:schemeClr val="bg1"/>
                </a:solidFill>
              </a:rPr>
              <a:t>Ópera </a:t>
            </a:r>
            <a:r>
              <a:rPr lang="es-CL" sz="1000" b="1" dirty="0">
                <a:ln/>
                <a:solidFill>
                  <a:schemeClr val="accent3"/>
                </a:solidFill>
              </a:rPr>
              <a:t>(Australia)</a:t>
            </a:r>
          </a:p>
        </p:txBody>
      </p:sp>
      <p:sp>
        <p:nvSpPr>
          <p:cNvPr id="21" name="CuadroTexto 20">
            <a:extLst>
              <a:ext uri="{FF2B5EF4-FFF2-40B4-BE49-F238E27FC236}">
                <a16:creationId xmlns:a16="http://schemas.microsoft.com/office/drawing/2014/main" id="{EB4FB3A3-AF56-4C74-B940-C2D4254F3436}"/>
              </a:ext>
            </a:extLst>
          </p:cNvPr>
          <p:cNvSpPr txBox="1"/>
          <p:nvPr/>
        </p:nvSpPr>
        <p:spPr>
          <a:xfrm>
            <a:off x="3374120" y="2226175"/>
            <a:ext cx="2198959" cy="246221"/>
          </a:xfrm>
          <a:prstGeom prst="rect">
            <a:avLst/>
          </a:prstGeom>
          <a:noFill/>
        </p:spPr>
        <p:txBody>
          <a:bodyPr wrap="square" rtlCol="0">
            <a:spAutoFit/>
            <a:scene3d>
              <a:camera prst="orthographicFront"/>
              <a:lightRig rig="soft" dir="t">
                <a:rot lat="0" lon="0" rev="15600000"/>
              </a:lightRig>
            </a:scene3d>
            <a:sp3d extrusionH="57150" prstMaterial="softEdge">
              <a:bevelT w="25400" h="38100"/>
            </a:sp3d>
          </a:bodyPr>
          <a:lstStyle/>
          <a:p>
            <a:pPr algn="ctr"/>
            <a:r>
              <a:rPr lang="es-CL" sz="1000" b="1" dirty="0">
                <a:ln/>
                <a:solidFill>
                  <a:schemeClr val="bg1"/>
                </a:solidFill>
              </a:rPr>
              <a:t>Templo de Loto (Nueva Dheli)</a:t>
            </a:r>
          </a:p>
        </p:txBody>
      </p:sp>
      <p:sp>
        <p:nvSpPr>
          <p:cNvPr id="26" name="CuadroTexto 25">
            <a:extLst>
              <a:ext uri="{FF2B5EF4-FFF2-40B4-BE49-F238E27FC236}">
                <a16:creationId xmlns:a16="http://schemas.microsoft.com/office/drawing/2014/main" id="{0238C2E7-E1A6-4AED-97E9-FD57DA34BBD8}"/>
              </a:ext>
            </a:extLst>
          </p:cNvPr>
          <p:cNvSpPr txBox="1"/>
          <p:nvPr/>
        </p:nvSpPr>
        <p:spPr>
          <a:xfrm>
            <a:off x="108850" y="4507433"/>
            <a:ext cx="2592965" cy="246221"/>
          </a:xfrm>
          <a:prstGeom prst="rect">
            <a:avLst/>
          </a:prstGeom>
          <a:noFill/>
        </p:spPr>
        <p:txBody>
          <a:bodyPr wrap="square" rtlCol="0">
            <a:spAutoFit/>
          </a:bodyPr>
          <a:lstStyle/>
          <a:p>
            <a:pPr algn="ctr"/>
            <a:r>
              <a:rPr lang="es-CL" sz="1000" dirty="0">
                <a:solidFill>
                  <a:schemeClr val="bg1"/>
                </a:solidFill>
              </a:rPr>
              <a:t>Templo de la Palmera(Arabia Saudita )</a:t>
            </a:r>
          </a:p>
        </p:txBody>
      </p:sp>
      <p:sp>
        <p:nvSpPr>
          <p:cNvPr id="27" name="CuadroTexto 26">
            <a:extLst>
              <a:ext uri="{FF2B5EF4-FFF2-40B4-BE49-F238E27FC236}">
                <a16:creationId xmlns:a16="http://schemas.microsoft.com/office/drawing/2014/main" id="{FD9BC89E-F3EA-46C5-93A8-C71E4F6618F6}"/>
              </a:ext>
            </a:extLst>
          </p:cNvPr>
          <p:cNvSpPr txBox="1"/>
          <p:nvPr/>
        </p:nvSpPr>
        <p:spPr>
          <a:xfrm>
            <a:off x="3263890" y="4507433"/>
            <a:ext cx="2198959" cy="246221"/>
          </a:xfrm>
          <a:prstGeom prst="rect">
            <a:avLst/>
          </a:prstGeom>
          <a:noFill/>
        </p:spPr>
        <p:txBody>
          <a:bodyPr wrap="square" rtlCol="0">
            <a:spAutoFit/>
          </a:bodyPr>
          <a:lstStyle/>
          <a:p>
            <a:pPr algn="ctr"/>
            <a:r>
              <a:rPr lang="es-CL" sz="1000" dirty="0">
                <a:solidFill>
                  <a:schemeClr val="bg1"/>
                </a:solidFill>
              </a:rPr>
              <a:t>Templo Bá´Haí (Chile )</a:t>
            </a:r>
          </a:p>
        </p:txBody>
      </p:sp>
      <p:pic>
        <p:nvPicPr>
          <p:cNvPr id="1026" name="Picture 2" descr="disenoarquitectura.cl-Templo Baháí Hariri Pontarini Architects-foto07">
            <a:extLst>
              <a:ext uri="{FF2B5EF4-FFF2-40B4-BE49-F238E27FC236}">
                <a16:creationId xmlns:a16="http://schemas.microsoft.com/office/drawing/2014/main" id="{F3A821BD-4654-425A-8A85-724A990353B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72374" y="2518029"/>
            <a:ext cx="2971306" cy="198005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4" name="Imagen 3">
            <a:extLst>
              <a:ext uri="{FF2B5EF4-FFF2-40B4-BE49-F238E27FC236}">
                <a16:creationId xmlns:a16="http://schemas.microsoft.com/office/drawing/2014/main" id="{A1E127E9-2908-409D-BB06-20CCE23A7278}"/>
              </a:ext>
            </a:extLst>
          </p:cNvPr>
          <p:cNvPicPr>
            <a:picLocks noChangeAspect="1"/>
          </p:cNvPicPr>
          <p:nvPr/>
        </p:nvPicPr>
        <p:blipFill>
          <a:blip r:embed="rId4"/>
          <a:stretch>
            <a:fillRect/>
          </a:stretch>
        </p:blipFill>
        <p:spPr>
          <a:xfrm>
            <a:off x="174494" y="284030"/>
            <a:ext cx="2568125" cy="1926094"/>
          </a:xfrm>
          <a:prstGeom prst="rect">
            <a:avLst/>
          </a:prstGeom>
          <a:ln>
            <a:noFill/>
          </a:ln>
          <a:effectLst>
            <a:outerShdw blurRad="292100" dist="139700" dir="2700000" algn="tl" rotWithShape="0">
              <a:srgbClr val="333333">
                <a:alpha val="65000"/>
              </a:srgbClr>
            </a:outerShdw>
          </a:effectLst>
        </p:spPr>
      </p:pic>
      <p:pic>
        <p:nvPicPr>
          <p:cNvPr id="6" name="Imagen 5">
            <a:extLst>
              <a:ext uri="{FF2B5EF4-FFF2-40B4-BE49-F238E27FC236}">
                <a16:creationId xmlns:a16="http://schemas.microsoft.com/office/drawing/2014/main" id="{11017738-DC60-41D5-BF2F-0F70A939C97F}"/>
              </a:ext>
            </a:extLst>
          </p:cNvPr>
          <p:cNvPicPr>
            <a:picLocks noChangeAspect="1"/>
          </p:cNvPicPr>
          <p:nvPr/>
        </p:nvPicPr>
        <p:blipFill>
          <a:blip r:embed="rId5"/>
          <a:stretch>
            <a:fillRect/>
          </a:stretch>
        </p:blipFill>
        <p:spPr>
          <a:xfrm>
            <a:off x="3003517" y="284030"/>
            <a:ext cx="2940163" cy="1958195"/>
          </a:xfrm>
          <a:prstGeom prst="rect">
            <a:avLst/>
          </a:prstGeom>
          <a:ln>
            <a:noFill/>
          </a:ln>
          <a:effectLst>
            <a:outerShdw blurRad="292100" dist="139700" dir="2700000" algn="tl" rotWithShape="0">
              <a:srgbClr val="333333">
                <a:alpha val="65000"/>
              </a:srgbClr>
            </a:outerShdw>
          </a:effectLst>
        </p:spPr>
      </p:pic>
      <p:pic>
        <p:nvPicPr>
          <p:cNvPr id="8" name="Imagen 7">
            <a:extLst>
              <a:ext uri="{FF2B5EF4-FFF2-40B4-BE49-F238E27FC236}">
                <a16:creationId xmlns:a16="http://schemas.microsoft.com/office/drawing/2014/main" id="{F056611D-2865-4A1E-8FD1-57C0B315618B}"/>
              </a:ext>
            </a:extLst>
          </p:cNvPr>
          <p:cNvPicPr>
            <a:picLocks noChangeAspect="1"/>
          </p:cNvPicPr>
          <p:nvPr/>
        </p:nvPicPr>
        <p:blipFill>
          <a:blip r:embed="rId6"/>
          <a:stretch>
            <a:fillRect/>
          </a:stretch>
        </p:blipFill>
        <p:spPr>
          <a:xfrm>
            <a:off x="229729" y="2518030"/>
            <a:ext cx="2525056" cy="1950606"/>
          </a:xfrm>
          <a:prstGeom prst="rect">
            <a:avLst/>
          </a:prstGeom>
          <a:ln>
            <a:noFill/>
          </a:ln>
          <a:effectLst>
            <a:outerShdw blurRad="292100" dist="139700" dir="2700000" algn="tl" rotWithShape="0">
              <a:srgbClr val="333333">
                <a:alpha val="65000"/>
              </a:srgbClr>
            </a:outerShdw>
          </a:effectLst>
        </p:spPr>
      </p:pic>
      <p:sp>
        <p:nvSpPr>
          <p:cNvPr id="704" name="Google Shape;704;p65"/>
          <p:cNvSpPr/>
          <p:nvPr/>
        </p:nvSpPr>
        <p:spPr>
          <a:xfrm>
            <a:off x="6138514" y="166526"/>
            <a:ext cx="2742646" cy="4716973"/>
          </a:xfrm>
          <a:prstGeom prst="rect">
            <a:avLst/>
          </a:pr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84365467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701"/>
        <p:cNvGrpSpPr/>
        <p:nvPr/>
      </p:nvGrpSpPr>
      <p:grpSpPr>
        <a:xfrm>
          <a:off x="0" y="0"/>
          <a:ext cx="0" cy="0"/>
          <a:chOff x="0" y="0"/>
          <a:chExt cx="0" cy="0"/>
        </a:xfrm>
      </p:grpSpPr>
      <p:sp>
        <p:nvSpPr>
          <p:cNvPr id="11" name="CuadroTexto 10">
            <a:extLst>
              <a:ext uri="{FF2B5EF4-FFF2-40B4-BE49-F238E27FC236}">
                <a16:creationId xmlns:a16="http://schemas.microsoft.com/office/drawing/2014/main" id="{05B89301-B39F-453B-AC62-5E8B4CE5C7E0}"/>
              </a:ext>
            </a:extLst>
          </p:cNvPr>
          <p:cNvSpPr txBox="1"/>
          <p:nvPr/>
        </p:nvSpPr>
        <p:spPr>
          <a:xfrm>
            <a:off x="-44944" y="440494"/>
            <a:ext cx="5908785" cy="4703006"/>
          </a:xfrm>
          <a:prstGeom prst="rect">
            <a:avLst/>
          </a:prstGeom>
          <a:solidFill>
            <a:schemeClr val="accent2">
              <a:lumMod val="60000"/>
              <a:lumOff val="40000"/>
            </a:schemeClr>
          </a:solidFill>
          <a:ln>
            <a:solidFill>
              <a:schemeClr val="accent2">
                <a:lumMod val="60000"/>
                <a:lumOff val="40000"/>
              </a:schemeClr>
            </a:solidFill>
          </a:ln>
        </p:spPr>
        <p:txBody>
          <a:bodyPr wrap="square" rtlCol="0">
            <a:spAutoFit/>
          </a:bodyPr>
          <a:lstStyle/>
          <a:p>
            <a:endParaRPr lang="es-CL" dirty="0"/>
          </a:p>
        </p:txBody>
      </p:sp>
      <p:sp>
        <p:nvSpPr>
          <p:cNvPr id="702" name="Google Shape;702;p65"/>
          <p:cNvSpPr/>
          <p:nvPr/>
        </p:nvSpPr>
        <p:spPr>
          <a:xfrm>
            <a:off x="6203567" y="894303"/>
            <a:ext cx="2641659" cy="3603781"/>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04" name="Google Shape;704;p65"/>
          <p:cNvSpPr/>
          <p:nvPr/>
        </p:nvSpPr>
        <p:spPr>
          <a:xfrm>
            <a:off x="6123576" y="166526"/>
            <a:ext cx="2757583" cy="4716973"/>
          </a:xfrm>
          <a:prstGeom prst="rect">
            <a:avLst/>
          </a:pr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07" name="Google Shape;707;p65"/>
          <p:cNvSpPr txBox="1">
            <a:spLocks noGrp="1"/>
          </p:cNvSpPr>
          <p:nvPr>
            <p:ph type="title" idx="3"/>
          </p:nvPr>
        </p:nvSpPr>
        <p:spPr>
          <a:xfrm>
            <a:off x="6138514" y="645416"/>
            <a:ext cx="2742645" cy="4231099"/>
          </a:xfrm>
          <a:prstGeom prst="rect">
            <a:avLst/>
          </a:prstGeom>
          <a:solidFill>
            <a:schemeClr val="tx1">
              <a:lumMod val="75000"/>
            </a:schemeClr>
          </a:solidFill>
        </p:spPr>
        <p:txBody>
          <a:bodyPr spcFirstLastPara="1" wrap="square" lIns="91425" tIns="91425" rIns="91425" bIns="91425" anchor="ctr" anchorCtr="0">
            <a:noAutofit/>
          </a:bodyPr>
          <a:lstStyle/>
          <a:p>
            <a:pPr marL="0" lvl="0" indent="0" algn="ctr" rtl="0">
              <a:spcBef>
                <a:spcPts val="0"/>
              </a:spcBef>
              <a:spcAft>
                <a:spcPts val="0"/>
              </a:spcAft>
              <a:buNone/>
            </a:pPr>
            <a:r>
              <a:rPr lang="es-ES" sz="1300" dirty="0">
                <a:solidFill>
                  <a:schemeClr val="bg1"/>
                </a:solidFill>
              </a:rPr>
              <a:t>El deconstructivismo es un movimiento arquitectónico que nació a finales de la década de 1980. Se caracteriza por la fragmentación, el proceso de diseño no lineal, el interés por la manipulación de las ideas de la superficie de las estructuras. </a:t>
            </a:r>
            <a:br>
              <a:rPr lang="es-ES" sz="1300" dirty="0">
                <a:solidFill>
                  <a:schemeClr val="bg1"/>
                </a:solidFill>
              </a:rPr>
            </a:br>
            <a:r>
              <a:rPr lang="es-ES" sz="1300" dirty="0">
                <a:solidFill>
                  <a:schemeClr val="bg1"/>
                </a:solidFill>
              </a:rPr>
              <a:t>Utiliza formas no rectilíneas que se emplean para distorsionar y dislocar algunos de los principios elementales de la arquitectura, como la estructura y la envolvente del edificio. La apariencia visual final de los edificios de la escuela deconstructivista se caracteriza por una estimulante impredecibilidad y un caos controlado.</a:t>
            </a:r>
            <a:endParaRPr dirty="0">
              <a:solidFill>
                <a:schemeClr val="bg1"/>
              </a:solidFill>
            </a:endParaRPr>
          </a:p>
        </p:txBody>
      </p:sp>
      <p:sp>
        <p:nvSpPr>
          <p:cNvPr id="12" name="Título 13">
            <a:extLst>
              <a:ext uri="{FF2B5EF4-FFF2-40B4-BE49-F238E27FC236}">
                <a16:creationId xmlns:a16="http://schemas.microsoft.com/office/drawing/2014/main" id="{31B54704-B3A1-41A6-9D1E-AD7B7BA69CD3}"/>
              </a:ext>
            </a:extLst>
          </p:cNvPr>
          <p:cNvSpPr txBox="1">
            <a:spLocks/>
          </p:cNvSpPr>
          <p:nvPr/>
        </p:nvSpPr>
        <p:spPr>
          <a:xfrm>
            <a:off x="6138513" y="72716"/>
            <a:ext cx="2676879" cy="5727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1"/>
              </a:buClr>
              <a:buSzPts val="2500"/>
              <a:buFont typeface="Lato"/>
              <a:buNone/>
              <a:defRPr sz="2500" b="1" i="0" u="none" strike="noStrike" cap="none">
                <a:solidFill>
                  <a:schemeClr val="lt1"/>
                </a:solidFill>
                <a:latin typeface="Lato"/>
                <a:ea typeface="Lato"/>
                <a:cs typeface="Lato"/>
                <a:sym typeface="Lato"/>
              </a:defRPr>
            </a:lvl1pPr>
            <a:lvl2pPr marR="0" lvl="1" algn="ctr"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Lato"/>
                <a:ea typeface="Lato"/>
                <a:cs typeface="Lato"/>
                <a:sym typeface="Lato"/>
              </a:defRPr>
            </a:lvl2pPr>
            <a:lvl3pPr marR="0" lvl="2" algn="ctr"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Lato"/>
                <a:ea typeface="Lato"/>
                <a:cs typeface="Lato"/>
                <a:sym typeface="Lato"/>
              </a:defRPr>
            </a:lvl3pPr>
            <a:lvl4pPr marR="0" lvl="3" algn="ctr"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Lato"/>
                <a:ea typeface="Lato"/>
                <a:cs typeface="Lato"/>
                <a:sym typeface="Lato"/>
              </a:defRPr>
            </a:lvl4pPr>
            <a:lvl5pPr marR="0" lvl="4" algn="ctr"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Lato"/>
                <a:ea typeface="Lato"/>
                <a:cs typeface="Lato"/>
                <a:sym typeface="Lato"/>
              </a:defRPr>
            </a:lvl5pPr>
            <a:lvl6pPr marR="0" lvl="5" algn="ctr"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Lato"/>
                <a:ea typeface="Lato"/>
                <a:cs typeface="Lato"/>
                <a:sym typeface="Lato"/>
              </a:defRPr>
            </a:lvl6pPr>
            <a:lvl7pPr marR="0" lvl="6" algn="ctr"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Lato"/>
                <a:ea typeface="Lato"/>
                <a:cs typeface="Lato"/>
                <a:sym typeface="Lato"/>
              </a:defRPr>
            </a:lvl7pPr>
            <a:lvl8pPr marR="0" lvl="7" algn="ctr"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Lato"/>
                <a:ea typeface="Lato"/>
                <a:cs typeface="Lato"/>
                <a:sym typeface="Lato"/>
              </a:defRPr>
            </a:lvl8pPr>
            <a:lvl9pPr marR="0" lvl="8" algn="ctr"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Lato"/>
                <a:ea typeface="Lato"/>
                <a:cs typeface="Lato"/>
                <a:sym typeface="Lato"/>
              </a:defRPr>
            </a:lvl9pPr>
          </a:lstStyle>
          <a:p>
            <a:r>
              <a:rPr lang="es-CL" sz="2800" dirty="0">
                <a:solidFill>
                  <a:schemeClr val="bg2"/>
                </a:solidFill>
                <a:latin typeface="Mistral" panose="03090702030407020403" pitchFamily="66" charset="0"/>
              </a:rPr>
              <a:t>Deconstructivismo</a:t>
            </a:r>
          </a:p>
        </p:txBody>
      </p:sp>
      <p:sp>
        <p:nvSpPr>
          <p:cNvPr id="9" name="CuadroTexto 8">
            <a:extLst>
              <a:ext uri="{FF2B5EF4-FFF2-40B4-BE49-F238E27FC236}">
                <a16:creationId xmlns:a16="http://schemas.microsoft.com/office/drawing/2014/main" id="{3190B167-8A1E-4AD8-B34A-B63C96D5EBCE}"/>
              </a:ext>
            </a:extLst>
          </p:cNvPr>
          <p:cNvSpPr txBox="1"/>
          <p:nvPr/>
        </p:nvSpPr>
        <p:spPr>
          <a:xfrm>
            <a:off x="528494" y="2500013"/>
            <a:ext cx="2198959" cy="246221"/>
          </a:xfrm>
          <a:prstGeom prst="rect">
            <a:avLst/>
          </a:prstGeom>
          <a:noFill/>
        </p:spPr>
        <p:txBody>
          <a:bodyPr wrap="square" rtlCol="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s-CL" sz="1000" b="1" dirty="0">
                <a:ln/>
                <a:solidFill>
                  <a:schemeClr val="bg1"/>
                </a:solidFill>
              </a:rPr>
              <a:t>Parque de la Villete (Francia))</a:t>
            </a:r>
          </a:p>
        </p:txBody>
      </p:sp>
      <p:sp>
        <p:nvSpPr>
          <p:cNvPr id="21" name="CuadroTexto 20">
            <a:extLst>
              <a:ext uri="{FF2B5EF4-FFF2-40B4-BE49-F238E27FC236}">
                <a16:creationId xmlns:a16="http://schemas.microsoft.com/office/drawing/2014/main" id="{EB4FB3A3-AF56-4C74-B940-C2D4254F3436}"/>
              </a:ext>
            </a:extLst>
          </p:cNvPr>
          <p:cNvSpPr txBox="1"/>
          <p:nvPr/>
        </p:nvSpPr>
        <p:spPr>
          <a:xfrm>
            <a:off x="3080883" y="2034887"/>
            <a:ext cx="2815373" cy="400110"/>
          </a:xfrm>
          <a:prstGeom prst="rect">
            <a:avLst/>
          </a:prstGeom>
          <a:noFill/>
        </p:spPr>
        <p:txBody>
          <a:bodyPr wrap="square" rtlCol="0">
            <a:spAutoFit/>
            <a:scene3d>
              <a:camera prst="orthographicFront"/>
              <a:lightRig rig="soft" dir="t">
                <a:rot lat="0" lon="0" rev="15600000"/>
              </a:lightRig>
            </a:scene3d>
            <a:sp3d extrusionH="57150" prstMaterial="softEdge">
              <a:bevelT w="25400" h="38100"/>
            </a:sp3d>
          </a:bodyPr>
          <a:lstStyle/>
          <a:p>
            <a:pPr algn="ctr"/>
            <a:r>
              <a:rPr lang="es-CL" sz="1000" b="1" dirty="0">
                <a:ln/>
                <a:solidFill>
                  <a:schemeClr val="bg1"/>
                </a:solidFill>
              </a:rPr>
              <a:t>Casa de la ópera (Provincia de Guandong, China)</a:t>
            </a:r>
          </a:p>
        </p:txBody>
      </p:sp>
      <p:sp>
        <p:nvSpPr>
          <p:cNvPr id="26" name="CuadroTexto 25">
            <a:extLst>
              <a:ext uri="{FF2B5EF4-FFF2-40B4-BE49-F238E27FC236}">
                <a16:creationId xmlns:a16="http://schemas.microsoft.com/office/drawing/2014/main" id="{0238C2E7-E1A6-4AED-97E9-FD57DA34BBD8}"/>
              </a:ext>
            </a:extLst>
          </p:cNvPr>
          <p:cNvSpPr txBox="1"/>
          <p:nvPr/>
        </p:nvSpPr>
        <p:spPr>
          <a:xfrm>
            <a:off x="331492" y="4888741"/>
            <a:ext cx="2592965" cy="246221"/>
          </a:xfrm>
          <a:prstGeom prst="rect">
            <a:avLst/>
          </a:prstGeom>
          <a:noFill/>
        </p:spPr>
        <p:txBody>
          <a:bodyPr wrap="square" rtlCol="0">
            <a:spAutoFit/>
          </a:bodyPr>
          <a:lstStyle/>
          <a:p>
            <a:pPr algn="ctr"/>
            <a:r>
              <a:rPr lang="es-CL" sz="1000" dirty="0">
                <a:solidFill>
                  <a:schemeClr val="bg1"/>
                </a:solidFill>
              </a:rPr>
              <a:t>Museo Guggenheim de Bilbao (España )</a:t>
            </a:r>
          </a:p>
        </p:txBody>
      </p:sp>
      <p:sp>
        <p:nvSpPr>
          <p:cNvPr id="27" name="CuadroTexto 26">
            <a:extLst>
              <a:ext uri="{FF2B5EF4-FFF2-40B4-BE49-F238E27FC236}">
                <a16:creationId xmlns:a16="http://schemas.microsoft.com/office/drawing/2014/main" id="{FD9BC89E-F3EA-46C5-93A8-C71E4F6618F6}"/>
              </a:ext>
            </a:extLst>
          </p:cNvPr>
          <p:cNvSpPr txBox="1"/>
          <p:nvPr/>
        </p:nvSpPr>
        <p:spPr>
          <a:xfrm>
            <a:off x="3647766" y="4716974"/>
            <a:ext cx="2198959" cy="400110"/>
          </a:xfrm>
          <a:prstGeom prst="rect">
            <a:avLst/>
          </a:prstGeom>
          <a:noFill/>
        </p:spPr>
        <p:txBody>
          <a:bodyPr wrap="square" rtlCol="0">
            <a:spAutoFit/>
          </a:bodyPr>
          <a:lstStyle/>
          <a:p>
            <a:pPr algn="ctr"/>
            <a:r>
              <a:rPr lang="es-CL" sz="1000" dirty="0">
                <a:solidFill>
                  <a:schemeClr val="bg1"/>
                </a:solidFill>
              </a:rPr>
              <a:t>Torres siamesas Campus San Joaquín (Chile )</a:t>
            </a:r>
          </a:p>
        </p:txBody>
      </p:sp>
      <p:pic>
        <p:nvPicPr>
          <p:cNvPr id="2050" name="Picture 2">
            <a:extLst>
              <a:ext uri="{FF2B5EF4-FFF2-40B4-BE49-F238E27FC236}">
                <a16:creationId xmlns:a16="http://schemas.microsoft.com/office/drawing/2014/main" id="{F56F5C18-1ED7-4DF4-AAB3-089EA284F71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9728" y="635347"/>
            <a:ext cx="2694729" cy="180007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3074" name="Picture 2" descr="Image may contain Plant Grass Building Architecture Slope and Convention Center">
            <a:extLst>
              <a:ext uri="{FF2B5EF4-FFF2-40B4-BE49-F238E27FC236}">
                <a16:creationId xmlns:a16="http://schemas.microsoft.com/office/drawing/2014/main" id="{CF8DD36A-2634-4557-A9A4-EABCC33547B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23108" y="645416"/>
            <a:ext cx="2694729" cy="133389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4" name="Imagen 3">
            <a:extLst>
              <a:ext uri="{FF2B5EF4-FFF2-40B4-BE49-F238E27FC236}">
                <a16:creationId xmlns:a16="http://schemas.microsoft.com/office/drawing/2014/main" id="{15718E06-64C9-4AE0-827A-D4866DCF6682}"/>
              </a:ext>
            </a:extLst>
          </p:cNvPr>
          <p:cNvPicPr>
            <a:picLocks noChangeAspect="1"/>
          </p:cNvPicPr>
          <p:nvPr/>
        </p:nvPicPr>
        <p:blipFill>
          <a:blip r:embed="rId5"/>
          <a:stretch>
            <a:fillRect/>
          </a:stretch>
        </p:blipFill>
        <p:spPr>
          <a:xfrm>
            <a:off x="-70256" y="2606640"/>
            <a:ext cx="3694496" cy="2670279"/>
          </a:xfrm>
          <a:prstGeom prst="rect">
            <a:avLst/>
          </a:prstGeom>
        </p:spPr>
      </p:pic>
      <p:pic>
        <p:nvPicPr>
          <p:cNvPr id="20" name="Imagen 19">
            <a:extLst>
              <a:ext uri="{FF2B5EF4-FFF2-40B4-BE49-F238E27FC236}">
                <a16:creationId xmlns:a16="http://schemas.microsoft.com/office/drawing/2014/main" id="{A9E180C9-4ECF-44D9-8135-9E93383D2BB4}"/>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3346326" y="2434997"/>
            <a:ext cx="2325154" cy="219615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9036584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701"/>
        <p:cNvGrpSpPr/>
        <p:nvPr/>
      </p:nvGrpSpPr>
      <p:grpSpPr>
        <a:xfrm>
          <a:off x="0" y="0"/>
          <a:ext cx="0" cy="0"/>
          <a:chOff x="0" y="0"/>
          <a:chExt cx="0" cy="0"/>
        </a:xfrm>
      </p:grpSpPr>
      <p:sp>
        <p:nvSpPr>
          <p:cNvPr id="11" name="CuadroTexto 10">
            <a:extLst>
              <a:ext uri="{FF2B5EF4-FFF2-40B4-BE49-F238E27FC236}">
                <a16:creationId xmlns:a16="http://schemas.microsoft.com/office/drawing/2014/main" id="{05B89301-B39F-453B-AC62-5E8B4CE5C7E0}"/>
              </a:ext>
            </a:extLst>
          </p:cNvPr>
          <p:cNvSpPr txBox="1"/>
          <p:nvPr/>
        </p:nvSpPr>
        <p:spPr>
          <a:xfrm>
            <a:off x="-44944" y="440494"/>
            <a:ext cx="5908785" cy="4703006"/>
          </a:xfrm>
          <a:prstGeom prst="rect">
            <a:avLst/>
          </a:prstGeom>
          <a:solidFill>
            <a:schemeClr val="accent2">
              <a:lumMod val="60000"/>
              <a:lumOff val="40000"/>
            </a:schemeClr>
          </a:solidFill>
          <a:ln>
            <a:solidFill>
              <a:schemeClr val="accent2">
                <a:lumMod val="60000"/>
                <a:lumOff val="40000"/>
              </a:schemeClr>
            </a:solidFill>
          </a:ln>
        </p:spPr>
        <p:txBody>
          <a:bodyPr wrap="square" rtlCol="0">
            <a:spAutoFit/>
          </a:bodyPr>
          <a:lstStyle/>
          <a:p>
            <a:endParaRPr lang="es-CL" dirty="0"/>
          </a:p>
        </p:txBody>
      </p:sp>
      <p:sp>
        <p:nvSpPr>
          <p:cNvPr id="702" name="Google Shape;702;p65"/>
          <p:cNvSpPr/>
          <p:nvPr/>
        </p:nvSpPr>
        <p:spPr>
          <a:xfrm>
            <a:off x="6203567" y="894303"/>
            <a:ext cx="2641659" cy="3603781"/>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07" name="Google Shape;707;p65"/>
          <p:cNvSpPr txBox="1">
            <a:spLocks noGrp="1"/>
          </p:cNvSpPr>
          <p:nvPr>
            <p:ph type="title" idx="3"/>
          </p:nvPr>
        </p:nvSpPr>
        <p:spPr>
          <a:xfrm>
            <a:off x="6123575" y="927403"/>
            <a:ext cx="2757583" cy="3956095"/>
          </a:xfrm>
          <a:prstGeom prst="rect">
            <a:avLst/>
          </a:prstGeom>
          <a:solidFill>
            <a:schemeClr val="tx1">
              <a:lumMod val="75000"/>
            </a:schemeClr>
          </a:solidFill>
        </p:spPr>
        <p:txBody>
          <a:bodyPr spcFirstLastPara="1" wrap="square" lIns="91425" tIns="91425" rIns="91425" bIns="91425" anchor="ctr" anchorCtr="0">
            <a:noAutofit/>
          </a:bodyPr>
          <a:lstStyle/>
          <a:p>
            <a:pPr lvl="0" algn="ctr"/>
            <a:r>
              <a:rPr lang="es-ES" sz="1300" dirty="0">
                <a:solidFill>
                  <a:schemeClr val="bg1"/>
                </a:solidFill>
              </a:rPr>
              <a:t>El High &gt;Tech es un movimiento que se genera en los años 70 y se  caracteriza por exponer los componentes técnicos y funcionales de la construcción, una disposición relativamente ordenada y la utilización de  paredes de vidrio y estructuras de acero. Esto generó  una estética industrial, donde los</a:t>
            </a:r>
            <a:br>
              <a:rPr lang="es-ES" sz="1300" dirty="0">
                <a:solidFill>
                  <a:schemeClr val="bg1"/>
                </a:solidFill>
              </a:rPr>
            </a:br>
            <a:r>
              <a:rPr lang="es-ES" sz="1300" dirty="0">
                <a:solidFill>
                  <a:schemeClr val="bg1"/>
                </a:solidFill>
              </a:rPr>
              <a:t>elementos técnicos eran estéticos y funcionales a la vez.</a:t>
            </a:r>
            <a:endParaRPr dirty="0">
              <a:solidFill>
                <a:schemeClr val="bg1"/>
              </a:solidFill>
            </a:endParaRPr>
          </a:p>
        </p:txBody>
      </p:sp>
      <p:sp>
        <p:nvSpPr>
          <p:cNvPr id="12" name="Título 13">
            <a:extLst>
              <a:ext uri="{FF2B5EF4-FFF2-40B4-BE49-F238E27FC236}">
                <a16:creationId xmlns:a16="http://schemas.microsoft.com/office/drawing/2014/main" id="{31B54704-B3A1-41A6-9D1E-AD7B7BA69CD3}"/>
              </a:ext>
            </a:extLst>
          </p:cNvPr>
          <p:cNvSpPr txBox="1">
            <a:spLocks/>
          </p:cNvSpPr>
          <p:nvPr/>
        </p:nvSpPr>
        <p:spPr>
          <a:xfrm>
            <a:off x="6123575" y="244065"/>
            <a:ext cx="2676879" cy="5727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1"/>
              </a:buClr>
              <a:buSzPts val="2500"/>
              <a:buFont typeface="Lato"/>
              <a:buNone/>
              <a:defRPr sz="2500" b="1" i="0" u="none" strike="noStrike" cap="none">
                <a:solidFill>
                  <a:schemeClr val="lt1"/>
                </a:solidFill>
                <a:latin typeface="Lato"/>
                <a:ea typeface="Lato"/>
                <a:cs typeface="Lato"/>
                <a:sym typeface="Lato"/>
              </a:defRPr>
            </a:lvl1pPr>
            <a:lvl2pPr marR="0" lvl="1" algn="ctr"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Lato"/>
                <a:ea typeface="Lato"/>
                <a:cs typeface="Lato"/>
                <a:sym typeface="Lato"/>
              </a:defRPr>
            </a:lvl2pPr>
            <a:lvl3pPr marR="0" lvl="2" algn="ctr"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Lato"/>
                <a:ea typeface="Lato"/>
                <a:cs typeface="Lato"/>
                <a:sym typeface="Lato"/>
              </a:defRPr>
            </a:lvl3pPr>
            <a:lvl4pPr marR="0" lvl="3" algn="ctr"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Lato"/>
                <a:ea typeface="Lato"/>
                <a:cs typeface="Lato"/>
                <a:sym typeface="Lato"/>
              </a:defRPr>
            </a:lvl4pPr>
            <a:lvl5pPr marR="0" lvl="4" algn="ctr"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Lato"/>
                <a:ea typeface="Lato"/>
                <a:cs typeface="Lato"/>
                <a:sym typeface="Lato"/>
              </a:defRPr>
            </a:lvl5pPr>
            <a:lvl6pPr marR="0" lvl="5" algn="ctr"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Lato"/>
                <a:ea typeface="Lato"/>
                <a:cs typeface="Lato"/>
                <a:sym typeface="Lato"/>
              </a:defRPr>
            </a:lvl6pPr>
            <a:lvl7pPr marR="0" lvl="6" algn="ctr"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Lato"/>
                <a:ea typeface="Lato"/>
                <a:cs typeface="Lato"/>
                <a:sym typeface="Lato"/>
              </a:defRPr>
            </a:lvl7pPr>
            <a:lvl8pPr marR="0" lvl="7" algn="ctr"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Lato"/>
                <a:ea typeface="Lato"/>
                <a:cs typeface="Lato"/>
                <a:sym typeface="Lato"/>
              </a:defRPr>
            </a:lvl8pPr>
            <a:lvl9pPr marR="0" lvl="8" algn="ctr"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Lato"/>
                <a:ea typeface="Lato"/>
                <a:cs typeface="Lato"/>
                <a:sym typeface="Lato"/>
              </a:defRPr>
            </a:lvl9pPr>
          </a:lstStyle>
          <a:p>
            <a:r>
              <a:rPr lang="es-CL" sz="4000" dirty="0">
                <a:solidFill>
                  <a:schemeClr val="bg2"/>
                </a:solidFill>
                <a:latin typeface="Mistral" panose="03090702030407020403" pitchFamily="66" charset="0"/>
              </a:rPr>
              <a:t>High Tech</a:t>
            </a:r>
          </a:p>
        </p:txBody>
      </p:sp>
      <p:sp>
        <p:nvSpPr>
          <p:cNvPr id="9" name="CuadroTexto 8">
            <a:extLst>
              <a:ext uri="{FF2B5EF4-FFF2-40B4-BE49-F238E27FC236}">
                <a16:creationId xmlns:a16="http://schemas.microsoft.com/office/drawing/2014/main" id="{3190B167-8A1E-4AD8-B34A-B63C96D5EBCE}"/>
              </a:ext>
            </a:extLst>
          </p:cNvPr>
          <p:cNvSpPr txBox="1"/>
          <p:nvPr/>
        </p:nvSpPr>
        <p:spPr>
          <a:xfrm>
            <a:off x="147984" y="2500013"/>
            <a:ext cx="3385979" cy="246221"/>
          </a:xfrm>
          <a:prstGeom prst="rect">
            <a:avLst/>
          </a:prstGeom>
          <a:noFill/>
        </p:spPr>
        <p:txBody>
          <a:bodyPr wrap="square" rtlCol="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s-CL" sz="1000" b="1" dirty="0">
                <a:ln/>
                <a:solidFill>
                  <a:schemeClr val="bg1"/>
                </a:solidFill>
              </a:rPr>
              <a:t>Estadio el Nido de Pájaros(Beijing)</a:t>
            </a:r>
          </a:p>
        </p:txBody>
      </p:sp>
      <p:sp>
        <p:nvSpPr>
          <p:cNvPr id="21" name="CuadroTexto 20">
            <a:extLst>
              <a:ext uri="{FF2B5EF4-FFF2-40B4-BE49-F238E27FC236}">
                <a16:creationId xmlns:a16="http://schemas.microsoft.com/office/drawing/2014/main" id="{EB4FB3A3-AF56-4C74-B940-C2D4254F3436}"/>
              </a:ext>
            </a:extLst>
          </p:cNvPr>
          <p:cNvSpPr txBox="1"/>
          <p:nvPr/>
        </p:nvSpPr>
        <p:spPr>
          <a:xfrm>
            <a:off x="3113521" y="2756826"/>
            <a:ext cx="2815373" cy="400110"/>
          </a:xfrm>
          <a:prstGeom prst="rect">
            <a:avLst/>
          </a:prstGeom>
          <a:noFill/>
        </p:spPr>
        <p:txBody>
          <a:bodyPr wrap="square" rtlCol="0">
            <a:spAutoFit/>
            <a:scene3d>
              <a:camera prst="orthographicFront"/>
              <a:lightRig rig="soft" dir="t">
                <a:rot lat="0" lon="0" rev="15600000"/>
              </a:lightRig>
            </a:scene3d>
            <a:sp3d extrusionH="57150" prstMaterial="softEdge">
              <a:bevelT w="25400" h="38100"/>
            </a:sp3d>
          </a:bodyPr>
          <a:lstStyle/>
          <a:p>
            <a:pPr algn="ctr"/>
            <a:r>
              <a:rPr lang="en-US" sz="1000" b="1" dirty="0">
                <a:ln/>
                <a:solidFill>
                  <a:schemeClr val="bg1"/>
                </a:solidFill>
              </a:rPr>
              <a:t>Casa matriz del Banco de Hongkong  y Shanghai (Honkong)</a:t>
            </a:r>
            <a:endParaRPr lang="es-CL" sz="1000" b="1" dirty="0">
              <a:ln/>
              <a:solidFill>
                <a:schemeClr val="bg1"/>
              </a:solidFill>
            </a:endParaRPr>
          </a:p>
        </p:txBody>
      </p:sp>
      <p:sp>
        <p:nvSpPr>
          <p:cNvPr id="26" name="CuadroTexto 25">
            <a:extLst>
              <a:ext uri="{FF2B5EF4-FFF2-40B4-BE49-F238E27FC236}">
                <a16:creationId xmlns:a16="http://schemas.microsoft.com/office/drawing/2014/main" id="{0238C2E7-E1A6-4AED-97E9-FD57DA34BBD8}"/>
              </a:ext>
            </a:extLst>
          </p:cNvPr>
          <p:cNvSpPr txBox="1"/>
          <p:nvPr/>
        </p:nvSpPr>
        <p:spPr>
          <a:xfrm>
            <a:off x="331490" y="4938721"/>
            <a:ext cx="2592965" cy="246221"/>
          </a:xfrm>
          <a:prstGeom prst="rect">
            <a:avLst/>
          </a:prstGeom>
          <a:noFill/>
        </p:spPr>
        <p:txBody>
          <a:bodyPr wrap="square" rtlCol="0">
            <a:spAutoFit/>
          </a:bodyPr>
          <a:lstStyle/>
          <a:p>
            <a:pPr algn="ctr"/>
            <a:r>
              <a:rPr lang="es-CL" sz="1000" dirty="0">
                <a:solidFill>
                  <a:schemeClr val="bg1"/>
                </a:solidFill>
              </a:rPr>
              <a:t>Centro Pompidou (Francia )</a:t>
            </a:r>
          </a:p>
        </p:txBody>
      </p:sp>
      <p:sp>
        <p:nvSpPr>
          <p:cNvPr id="27" name="CuadroTexto 26">
            <a:extLst>
              <a:ext uri="{FF2B5EF4-FFF2-40B4-BE49-F238E27FC236}">
                <a16:creationId xmlns:a16="http://schemas.microsoft.com/office/drawing/2014/main" id="{FD9BC89E-F3EA-46C5-93A8-C71E4F6618F6}"/>
              </a:ext>
            </a:extLst>
          </p:cNvPr>
          <p:cNvSpPr txBox="1"/>
          <p:nvPr/>
        </p:nvSpPr>
        <p:spPr>
          <a:xfrm>
            <a:off x="3533963" y="4883980"/>
            <a:ext cx="2198959" cy="246221"/>
          </a:xfrm>
          <a:prstGeom prst="rect">
            <a:avLst/>
          </a:prstGeom>
          <a:noFill/>
        </p:spPr>
        <p:txBody>
          <a:bodyPr wrap="square" rtlCol="0">
            <a:spAutoFit/>
          </a:bodyPr>
          <a:lstStyle/>
          <a:p>
            <a:pPr algn="ctr"/>
            <a:r>
              <a:rPr lang="es-CL" sz="1000" dirty="0">
                <a:solidFill>
                  <a:schemeClr val="bg1"/>
                </a:solidFill>
              </a:rPr>
              <a:t>Madinat Jumeirah (Dubái)</a:t>
            </a:r>
          </a:p>
        </p:txBody>
      </p:sp>
      <p:pic>
        <p:nvPicPr>
          <p:cNvPr id="3" name="Imagen 2">
            <a:extLst>
              <a:ext uri="{FF2B5EF4-FFF2-40B4-BE49-F238E27FC236}">
                <a16:creationId xmlns:a16="http://schemas.microsoft.com/office/drawing/2014/main" id="{6E77E3BC-D6F6-40CF-B4B6-5E46A7881500}"/>
              </a:ext>
            </a:extLst>
          </p:cNvPr>
          <p:cNvPicPr>
            <a:picLocks noChangeAspect="1"/>
          </p:cNvPicPr>
          <p:nvPr/>
        </p:nvPicPr>
        <p:blipFill>
          <a:blip r:embed="rId3"/>
          <a:stretch>
            <a:fillRect/>
          </a:stretch>
        </p:blipFill>
        <p:spPr>
          <a:xfrm>
            <a:off x="414067" y="2777747"/>
            <a:ext cx="2888388" cy="2137662"/>
          </a:xfrm>
          <a:prstGeom prst="rect">
            <a:avLst/>
          </a:prstGeom>
        </p:spPr>
      </p:pic>
      <p:pic>
        <p:nvPicPr>
          <p:cNvPr id="6" name="Imagen 5">
            <a:extLst>
              <a:ext uri="{FF2B5EF4-FFF2-40B4-BE49-F238E27FC236}">
                <a16:creationId xmlns:a16="http://schemas.microsoft.com/office/drawing/2014/main" id="{6EBCEEB1-5587-4CAB-91F6-9399512FD721}"/>
              </a:ext>
            </a:extLst>
          </p:cNvPr>
          <p:cNvPicPr>
            <a:picLocks noChangeAspect="1"/>
          </p:cNvPicPr>
          <p:nvPr/>
        </p:nvPicPr>
        <p:blipFill>
          <a:blip r:embed="rId4"/>
          <a:stretch>
            <a:fillRect/>
          </a:stretch>
        </p:blipFill>
        <p:spPr>
          <a:xfrm>
            <a:off x="3569896" y="617447"/>
            <a:ext cx="2107866" cy="2107866"/>
          </a:xfrm>
          <a:prstGeom prst="rect">
            <a:avLst/>
          </a:prstGeom>
        </p:spPr>
      </p:pic>
      <p:pic>
        <p:nvPicPr>
          <p:cNvPr id="8" name="Imagen 7">
            <a:extLst>
              <a:ext uri="{FF2B5EF4-FFF2-40B4-BE49-F238E27FC236}">
                <a16:creationId xmlns:a16="http://schemas.microsoft.com/office/drawing/2014/main" id="{52CC3583-7DF4-49FB-BFDE-E7F59F6A4BE7}"/>
              </a:ext>
            </a:extLst>
          </p:cNvPr>
          <p:cNvPicPr>
            <a:picLocks noChangeAspect="1"/>
          </p:cNvPicPr>
          <p:nvPr/>
        </p:nvPicPr>
        <p:blipFill>
          <a:blip r:embed="rId5"/>
          <a:stretch>
            <a:fillRect/>
          </a:stretch>
        </p:blipFill>
        <p:spPr>
          <a:xfrm>
            <a:off x="147984" y="608513"/>
            <a:ext cx="3324571" cy="1870071"/>
          </a:xfrm>
          <a:prstGeom prst="rect">
            <a:avLst/>
          </a:prstGeom>
        </p:spPr>
      </p:pic>
      <p:pic>
        <p:nvPicPr>
          <p:cNvPr id="13" name="Imagen 12">
            <a:extLst>
              <a:ext uri="{FF2B5EF4-FFF2-40B4-BE49-F238E27FC236}">
                <a16:creationId xmlns:a16="http://schemas.microsoft.com/office/drawing/2014/main" id="{348509C1-131C-45FF-9137-4D982E561433}"/>
              </a:ext>
            </a:extLst>
          </p:cNvPr>
          <p:cNvPicPr>
            <a:picLocks noChangeAspect="1"/>
          </p:cNvPicPr>
          <p:nvPr/>
        </p:nvPicPr>
        <p:blipFill rotWithShape="1">
          <a:blip r:embed="rId6"/>
          <a:srcRect l="38651" t="17739" r="16886" b="23028"/>
          <a:stretch/>
        </p:blipFill>
        <p:spPr>
          <a:xfrm>
            <a:off x="3714646" y="3188449"/>
            <a:ext cx="1714708" cy="1713258"/>
          </a:xfrm>
          <a:prstGeom prst="rect">
            <a:avLst/>
          </a:prstGeom>
        </p:spPr>
      </p:pic>
      <p:sp>
        <p:nvSpPr>
          <p:cNvPr id="704" name="Google Shape;704;p65"/>
          <p:cNvSpPr/>
          <p:nvPr/>
        </p:nvSpPr>
        <p:spPr>
          <a:xfrm>
            <a:off x="6123576" y="166526"/>
            <a:ext cx="2757583" cy="4716973"/>
          </a:xfrm>
          <a:prstGeom prst="rect">
            <a:avLst/>
          </a:pr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73556175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701"/>
        <p:cNvGrpSpPr/>
        <p:nvPr/>
      </p:nvGrpSpPr>
      <p:grpSpPr>
        <a:xfrm>
          <a:off x="0" y="0"/>
          <a:ext cx="0" cy="0"/>
          <a:chOff x="0" y="0"/>
          <a:chExt cx="0" cy="0"/>
        </a:xfrm>
      </p:grpSpPr>
      <p:sp>
        <p:nvSpPr>
          <p:cNvPr id="11" name="CuadroTexto 10">
            <a:extLst>
              <a:ext uri="{FF2B5EF4-FFF2-40B4-BE49-F238E27FC236}">
                <a16:creationId xmlns:a16="http://schemas.microsoft.com/office/drawing/2014/main" id="{05B89301-B39F-453B-AC62-5E8B4CE5C7E0}"/>
              </a:ext>
            </a:extLst>
          </p:cNvPr>
          <p:cNvSpPr txBox="1"/>
          <p:nvPr/>
        </p:nvSpPr>
        <p:spPr>
          <a:xfrm>
            <a:off x="134085" y="257758"/>
            <a:ext cx="5908785" cy="4703006"/>
          </a:xfrm>
          <a:prstGeom prst="rect">
            <a:avLst/>
          </a:prstGeom>
          <a:solidFill>
            <a:schemeClr val="accent2">
              <a:lumMod val="60000"/>
              <a:lumOff val="40000"/>
            </a:schemeClr>
          </a:solidFill>
          <a:ln>
            <a:solidFill>
              <a:schemeClr val="accent2">
                <a:lumMod val="60000"/>
                <a:lumOff val="40000"/>
              </a:schemeClr>
            </a:solidFill>
          </a:ln>
        </p:spPr>
        <p:txBody>
          <a:bodyPr wrap="square" rtlCol="0">
            <a:spAutoFit/>
          </a:bodyPr>
          <a:lstStyle/>
          <a:p>
            <a:endParaRPr lang="es-CL" dirty="0"/>
          </a:p>
        </p:txBody>
      </p:sp>
      <p:sp>
        <p:nvSpPr>
          <p:cNvPr id="702" name="Google Shape;702;p65"/>
          <p:cNvSpPr/>
          <p:nvPr/>
        </p:nvSpPr>
        <p:spPr>
          <a:xfrm>
            <a:off x="6203567" y="894303"/>
            <a:ext cx="2641659" cy="3603781"/>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04" name="Google Shape;704;p65"/>
          <p:cNvSpPr/>
          <p:nvPr/>
        </p:nvSpPr>
        <p:spPr>
          <a:xfrm>
            <a:off x="6123576" y="166526"/>
            <a:ext cx="2919940" cy="4840082"/>
          </a:xfrm>
          <a:prstGeom prst="rect">
            <a:avLst/>
          </a:pr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07" name="Google Shape;707;p65"/>
          <p:cNvSpPr txBox="1">
            <a:spLocks noGrp="1"/>
          </p:cNvSpPr>
          <p:nvPr>
            <p:ph type="title" idx="3"/>
          </p:nvPr>
        </p:nvSpPr>
        <p:spPr>
          <a:xfrm>
            <a:off x="6123574" y="921689"/>
            <a:ext cx="2885468" cy="4066799"/>
          </a:xfrm>
          <a:prstGeom prst="rect">
            <a:avLst/>
          </a:prstGeom>
          <a:solidFill>
            <a:schemeClr val="tx1">
              <a:lumMod val="75000"/>
            </a:schemeClr>
          </a:solidFill>
        </p:spPr>
        <p:txBody>
          <a:bodyPr spcFirstLastPara="1" wrap="square" lIns="91425" tIns="91425" rIns="91425" bIns="91425" anchor="ctr" anchorCtr="0">
            <a:noAutofit/>
          </a:bodyPr>
          <a:lstStyle/>
          <a:p>
            <a:pPr lvl="0" algn="ctr"/>
            <a:r>
              <a:rPr lang="es-ES" sz="1200" dirty="0">
                <a:solidFill>
                  <a:schemeClr val="bg1"/>
                </a:solidFill>
              </a:rPr>
              <a:t>A la arquitectura sustentable también se le llama arquitectura sostenible, arquitectura verde, eco-arquitectura y arquitectura ambientalmente consciente. </a:t>
            </a:r>
            <a:br>
              <a:rPr lang="es-ES" sz="1200" dirty="0">
                <a:solidFill>
                  <a:schemeClr val="bg1"/>
                </a:solidFill>
              </a:rPr>
            </a:br>
            <a:r>
              <a:rPr lang="es-ES" sz="1200" dirty="0">
                <a:solidFill>
                  <a:schemeClr val="bg1"/>
                </a:solidFill>
              </a:rPr>
              <a:t>Es un modo de concebir la arquitectura, buscando optimizar recursos naturales y sistemas de la edificación, de tal modo que minimicen el impacto ambiental de los edificios sobre el medioambiente y sus habitantes. Para esto, se debe tener en consideración las condiciones climáticas, hidrografía y los ecosistemas del entorno; la reducción del consumo de energía para calefacción, refrigeración, iluminación y otros equipamientos, cubriendo el resto de la demanda con fuentes de energía renovables y la minimización del balance energético global de la edificación. </a:t>
            </a:r>
            <a:br>
              <a:rPr lang="es-ES" sz="1300" dirty="0">
                <a:solidFill>
                  <a:schemeClr val="bg1"/>
                </a:solidFill>
              </a:rPr>
            </a:br>
            <a:endParaRPr sz="1300" dirty="0">
              <a:solidFill>
                <a:schemeClr val="bg1"/>
              </a:solidFill>
            </a:endParaRPr>
          </a:p>
        </p:txBody>
      </p:sp>
      <p:sp>
        <p:nvSpPr>
          <p:cNvPr id="12" name="Título 13">
            <a:extLst>
              <a:ext uri="{FF2B5EF4-FFF2-40B4-BE49-F238E27FC236}">
                <a16:creationId xmlns:a16="http://schemas.microsoft.com/office/drawing/2014/main" id="{31B54704-B3A1-41A6-9D1E-AD7B7BA69CD3}"/>
              </a:ext>
            </a:extLst>
          </p:cNvPr>
          <p:cNvSpPr txBox="1">
            <a:spLocks/>
          </p:cNvSpPr>
          <p:nvPr/>
        </p:nvSpPr>
        <p:spPr>
          <a:xfrm>
            <a:off x="6123574" y="257758"/>
            <a:ext cx="2885468" cy="5727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1"/>
              </a:buClr>
              <a:buSzPts val="2500"/>
              <a:buFont typeface="Lato"/>
              <a:buNone/>
              <a:defRPr sz="2500" b="1" i="0" u="none" strike="noStrike" cap="none">
                <a:solidFill>
                  <a:schemeClr val="lt1"/>
                </a:solidFill>
                <a:latin typeface="Lato"/>
                <a:ea typeface="Lato"/>
                <a:cs typeface="Lato"/>
                <a:sym typeface="Lato"/>
              </a:defRPr>
            </a:lvl1pPr>
            <a:lvl2pPr marR="0" lvl="1" algn="ctr"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Lato"/>
                <a:ea typeface="Lato"/>
                <a:cs typeface="Lato"/>
                <a:sym typeface="Lato"/>
              </a:defRPr>
            </a:lvl2pPr>
            <a:lvl3pPr marR="0" lvl="2" algn="ctr"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Lato"/>
                <a:ea typeface="Lato"/>
                <a:cs typeface="Lato"/>
                <a:sym typeface="Lato"/>
              </a:defRPr>
            </a:lvl3pPr>
            <a:lvl4pPr marR="0" lvl="3" algn="ctr"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Lato"/>
                <a:ea typeface="Lato"/>
                <a:cs typeface="Lato"/>
                <a:sym typeface="Lato"/>
              </a:defRPr>
            </a:lvl4pPr>
            <a:lvl5pPr marR="0" lvl="4" algn="ctr"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Lato"/>
                <a:ea typeface="Lato"/>
                <a:cs typeface="Lato"/>
                <a:sym typeface="Lato"/>
              </a:defRPr>
            </a:lvl5pPr>
            <a:lvl6pPr marR="0" lvl="5" algn="ctr"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Lato"/>
                <a:ea typeface="Lato"/>
                <a:cs typeface="Lato"/>
                <a:sym typeface="Lato"/>
              </a:defRPr>
            </a:lvl6pPr>
            <a:lvl7pPr marR="0" lvl="6" algn="ctr"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Lato"/>
                <a:ea typeface="Lato"/>
                <a:cs typeface="Lato"/>
                <a:sym typeface="Lato"/>
              </a:defRPr>
            </a:lvl7pPr>
            <a:lvl8pPr marR="0" lvl="7" algn="ctr"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Lato"/>
                <a:ea typeface="Lato"/>
                <a:cs typeface="Lato"/>
                <a:sym typeface="Lato"/>
              </a:defRPr>
            </a:lvl8pPr>
            <a:lvl9pPr marR="0" lvl="8" algn="ctr"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Lato"/>
                <a:ea typeface="Lato"/>
                <a:cs typeface="Lato"/>
                <a:sym typeface="Lato"/>
              </a:defRPr>
            </a:lvl9pPr>
          </a:lstStyle>
          <a:p>
            <a:pPr lvl="0">
              <a:spcAft>
                <a:spcPts val="120"/>
              </a:spcAft>
              <a:buSzPts val="1000"/>
              <a:tabLst>
                <a:tab pos="457200" algn="l"/>
              </a:tabLst>
            </a:pPr>
            <a:r>
              <a:rPr lang="es-CL" sz="2400" dirty="0">
                <a:solidFill>
                  <a:schemeClr val="bg2"/>
                </a:solidFill>
                <a:latin typeface="Mistral" panose="03090702030407020403" pitchFamily="66" charset="0"/>
                <a:ea typeface="Times New Roman" panose="02020603050405020304" pitchFamily="18" charset="0"/>
              </a:rPr>
              <a:t>Arquitectura sustentable</a:t>
            </a:r>
            <a:endParaRPr lang="es-CL" sz="2400" dirty="0">
              <a:solidFill>
                <a:schemeClr val="bg2"/>
              </a:solidFill>
              <a:effectLst/>
              <a:latin typeface="Mistral" panose="03090702030407020403" pitchFamily="66" charset="0"/>
              <a:ea typeface="Times New Roman" panose="02020603050405020304" pitchFamily="18" charset="0"/>
            </a:endParaRPr>
          </a:p>
        </p:txBody>
      </p:sp>
      <p:sp>
        <p:nvSpPr>
          <p:cNvPr id="21" name="CuadroTexto 20">
            <a:extLst>
              <a:ext uri="{FF2B5EF4-FFF2-40B4-BE49-F238E27FC236}">
                <a16:creationId xmlns:a16="http://schemas.microsoft.com/office/drawing/2014/main" id="{EB4FB3A3-AF56-4C74-B940-C2D4254F3436}"/>
              </a:ext>
            </a:extLst>
          </p:cNvPr>
          <p:cNvSpPr txBox="1"/>
          <p:nvPr/>
        </p:nvSpPr>
        <p:spPr>
          <a:xfrm>
            <a:off x="3113521" y="2756826"/>
            <a:ext cx="2815373" cy="400110"/>
          </a:xfrm>
          <a:prstGeom prst="rect">
            <a:avLst/>
          </a:prstGeom>
          <a:noFill/>
        </p:spPr>
        <p:txBody>
          <a:bodyPr wrap="square" rtlCol="0">
            <a:spAutoFit/>
            <a:scene3d>
              <a:camera prst="orthographicFront"/>
              <a:lightRig rig="soft" dir="t">
                <a:rot lat="0" lon="0" rev="15600000"/>
              </a:lightRig>
            </a:scene3d>
            <a:sp3d extrusionH="57150" prstMaterial="softEdge">
              <a:bevelT w="25400" h="38100"/>
            </a:sp3d>
          </a:bodyPr>
          <a:lstStyle/>
          <a:p>
            <a:pPr algn="ctr"/>
            <a:r>
              <a:rPr lang="en-US" sz="1000" b="1" dirty="0">
                <a:ln/>
                <a:solidFill>
                  <a:schemeClr val="bg1"/>
                </a:solidFill>
              </a:rPr>
              <a:t>Casa matriz del Banco de Hongkong  y Shanghai (Honkong)</a:t>
            </a:r>
            <a:endParaRPr lang="es-CL" sz="1000" b="1" dirty="0">
              <a:ln/>
              <a:solidFill>
                <a:schemeClr val="bg1"/>
              </a:solidFill>
            </a:endParaRPr>
          </a:p>
        </p:txBody>
      </p:sp>
      <p:sp>
        <p:nvSpPr>
          <p:cNvPr id="26" name="CuadroTexto 25">
            <a:extLst>
              <a:ext uri="{FF2B5EF4-FFF2-40B4-BE49-F238E27FC236}">
                <a16:creationId xmlns:a16="http://schemas.microsoft.com/office/drawing/2014/main" id="{0238C2E7-E1A6-4AED-97E9-FD57DA34BBD8}"/>
              </a:ext>
            </a:extLst>
          </p:cNvPr>
          <p:cNvSpPr txBox="1"/>
          <p:nvPr/>
        </p:nvSpPr>
        <p:spPr>
          <a:xfrm>
            <a:off x="-291110" y="4760387"/>
            <a:ext cx="2592965" cy="246221"/>
          </a:xfrm>
          <a:prstGeom prst="rect">
            <a:avLst/>
          </a:prstGeom>
          <a:noFill/>
        </p:spPr>
        <p:txBody>
          <a:bodyPr wrap="square" rtlCol="0">
            <a:spAutoFit/>
          </a:bodyPr>
          <a:lstStyle/>
          <a:p>
            <a:pPr algn="ctr"/>
            <a:r>
              <a:rPr lang="es-CL" sz="1000" dirty="0">
                <a:solidFill>
                  <a:schemeClr val="bg1"/>
                </a:solidFill>
              </a:rPr>
              <a:t>Torre Reforma (México )</a:t>
            </a:r>
          </a:p>
        </p:txBody>
      </p:sp>
      <p:sp>
        <p:nvSpPr>
          <p:cNvPr id="27" name="CuadroTexto 26">
            <a:extLst>
              <a:ext uri="{FF2B5EF4-FFF2-40B4-BE49-F238E27FC236}">
                <a16:creationId xmlns:a16="http://schemas.microsoft.com/office/drawing/2014/main" id="{FD9BC89E-F3EA-46C5-93A8-C71E4F6618F6}"/>
              </a:ext>
            </a:extLst>
          </p:cNvPr>
          <p:cNvSpPr txBox="1"/>
          <p:nvPr/>
        </p:nvSpPr>
        <p:spPr>
          <a:xfrm>
            <a:off x="2536060" y="4742268"/>
            <a:ext cx="3141785" cy="246221"/>
          </a:xfrm>
          <a:prstGeom prst="rect">
            <a:avLst/>
          </a:prstGeom>
          <a:noFill/>
        </p:spPr>
        <p:txBody>
          <a:bodyPr wrap="square" rtlCol="0">
            <a:spAutoFit/>
          </a:bodyPr>
          <a:lstStyle/>
          <a:p>
            <a:pPr algn="ctr"/>
            <a:r>
              <a:rPr lang="es-CL" sz="1000" dirty="0">
                <a:solidFill>
                  <a:schemeClr val="bg1"/>
                </a:solidFill>
              </a:rPr>
              <a:t>Edificio Transoceánica ( Chile)</a:t>
            </a:r>
          </a:p>
        </p:txBody>
      </p:sp>
      <p:pic>
        <p:nvPicPr>
          <p:cNvPr id="4" name="Imagen 3">
            <a:extLst>
              <a:ext uri="{FF2B5EF4-FFF2-40B4-BE49-F238E27FC236}">
                <a16:creationId xmlns:a16="http://schemas.microsoft.com/office/drawing/2014/main" id="{591A2B2A-5B88-4F3B-9114-9D11C55FC56A}"/>
              </a:ext>
            </a:extLst>
          </p:cNvPr>
          <p:cNvPicPr>
            <a:picLocks noChangeAspect="1"/>
          </p:cNvPicPr>
          <p:nvPr/>
        </p:nvPicPr>
        <p:blipFill>
          <a:blip r:embed="rId3"/>
          <a:stretch>
            <a:fillRect/>
          </a:stretch>
        </p:blipFill>
        <p:spPr>
          <a:xfrm>
            <a:off x="2863780" y="2634050"/>
            <a:ext cx="3015105" cy="2108218"/>
          </a:xfrm>
          <a:prstGeom prst="rect">
            <a:avLst/>
          </a:prstGeom>
          <a:ln>
            <a:noFill/>
          </a:ln>
          <a:effectLst>
            <a:outerShdw blurRad="292100" dist="139700" dir="2700000" algn="tl" rotWithShape="0">
              <a:srgbClr val="333333">
                <a:alpha val="65000"/>
              </a:srgbClr>
            </a:outerShdw>
          </a:effectLst>
        </p:spPr>
      </p:pic>
      <p:pic>
        <p:nvPicPr>
          <p:cNvPr id="7" name="Imagen 6">
            <a:extLst>
              <a:ext uri="{FF2B5EF4-FFF2-40B4-BE49-F238E27FC236}">
                <a16:creationId xmlns:a16="http://schemas.microsoft.com/office/drawing/2014/main" id="{5DA6D699-9309-4767-AFC2-95F4B7FBFA38}"/>
              </a:ext>
            </a:extLst>
          </p:cNvPr>
          <p:cNvPicPr>
            <a:picLocks noChangeAspect="1"/>
          </p:cNvPicPr>
          <p:nvPr/>
        </p:nvPicPr>
        <p:blipFill>
          <a:blip r:embed="rId4"/>
          <a:stretch>
            <a:fillRect/>
          </a:stretch>
        </p:blipFill>
        <p:spPr>
          <a:xfrm>
            <a:off x="293131" y="2609261"/>
            <a:ext cx="1424484" cy="2196795"/>
          </a:xfrm>
          <a:prstGeom prst="rect">
            <a:avLst/>
          </a:prstGeom>
          <a:ln>
            <a:noFill/>
          </a:ln>
          <a:effectLst>
            <a:outerShdw blurRad="292100" dist="139700" dir="2700000" algn="tl" rotWithShape="0">
              <a:srgbClr val="333333">
                <a:alpha val="65000"/>
              </a:srgbClr>
            </a:outerShdw>
          </a:effectLst>
        </p:spPr>
      </p:pic>
      <p:pic>
        <p:nvPicPr>
          <p:cNvPr id="14" name="Imagen 13">
            <a:extLst>
              <a:ext uri="{FF2B5EF4-FFF2-40B4-BE49-F238E27FC236}">
                <a16:creationId xmlns:a16="http://schemas.microsoft.com/office/drawing/2014/main" id="{09C4CCBE-3850-4E6F-982D-A34BDBFF1B38}"/>
              </a:ext>
            </a:extLst>
          </p:cNvPr>
          <p:cNvPicPr>
            <a:picLocks noChangeAspect="1"/>
          </p:cNvPicPr>
          <p:nvPr/>
        </p:nvPicPr>
        <p:blipFill>
          <a:blip r:embed="rId5"/>
          <a:stretch>
            <a:fillRect/>
          </a:stretch>
        </p:blipFill>
        <p:spPr>
          <a:xfrm>
            <a:off x="293131" y="495843"/>
            <a:ext cx="2466718" cy="1850038"/>
          </a:xfrm>
          <a:prstGeom prst="rect">
            <a:avLst/>
          </a:prstGeom>
          <a:ln>
            <a:noFill/>
          </a:ln>
          <a:effectLst>
            <a:outerShdw blurRad="292100" dist="139700" dir="2700000" algn="tl" rotWithShape="0">
              <a:srgbClr val="333333">
                <a:alpha val="65000"/>
              </a:srgbClr>
            </a:outerShdw>
          </a:effectLst>
        </p:spPr>
      </p:pic>
      <p:sp>
        <p:nvSpPr>
          <p:cNvPr id="23" name="CuadroTexto 22">
            <a:extLst>
              <a:ext uri="{FF2B5EF4-FFF2-40B4-BE49-F238E27FC236}">
                <a16:creationId xmlns:a16="http://schemas.microsoft.com/office/drawing/2014/main" id="{44FD97E0-737F-4378-87FE-01DC8F803E95}"/>
              </a:ext>
            </a:extLst>
          </p:cNvPr>
          <p:cNvSpPr txBox="1"/>
          <p:nvPr/>
        </p:nvSpPr>
        <p:spPr>
          <a:xfrm>
            <a:off x="10626" y="2363040"/>
            <a:ext cx="2592965" cy="246221"/>
          </a:xfrm>
          <a:prstGeom prst="rect">
            <a:avLst/>
          </a:prstGeom>
          <a:noFill/>
        </p:spPr>
        <p:txBody>
          <a:bodyPr wrap="square" rtlCol="0">
            <a:spAutoFit/>
          </a:bodyPr>
          <a:lstStyle/>
          <a:p>
            <a:pPr algn="ctr"/>
            <a:r>
              <a:rPr lang="es-CL" sz="1000" dirty="0">
                <a:solidFill>
                  <a:schemeClr val="bg1"/>
                </a:solidFill>
              </a:rPr>
              <a:t>Torre  Agbar (Barcelona )</a:t>
            </a:r>
          </a:p>
        </p:txBody>
      </p:sp>
      <p:pic>
        <p:nvPicPr>
          <p:cNvPr id="16" name="Imagen 15">
            <a:extLst>
              <a:ext uri="{FF2B5EF4-FFF2-40B4-BE49-F238E27FC236}">
                <a16:creationId xmlns:a16="http://schemas.microsoft.com/office/drawing/2014/main" id="{65C77FC2-437F-447B-A81A-58F1C1515BFC}"/>
              </a:ext>
            </a:extLst>
          </p:cNvPr>
          <p:cNvPicPr>
            <a:picLocks noChangeAspect="1"/>
          </p:cNvPicPr>
          <p:nvPr/>
        </p:nvPicPr>
        <p:blipFill rotWithShape="1">
          <a:blip r:embed="rId6"/>
          <a:srcRect t="2954"/>
          <a:stretch/>
        </p:blipFill>
        <p:spPr>
          <a:xfrm>
            <a:off x="3355787" y="495843"/>
            <a:ext cx="2523098" cy="1890831"/>
          </a:xfrm>
          <a:prstGeom prst="rect">
            <a:avLst/>
          </a:prstGeom>
          <a:ln>
            <a:noFill/>
          </a:ln>
          <a:effectLst>
            <a:outerShdw blurRad="292100" dist="139700" dir="2700000" algn="tl" rotWithShape="0">
              <a:srgbClr val="333333">
                <a:alpha val="65000"/>
              </a:srgbClr>
            </a:outerShdw>
          </a:effectLst>
        </p:spPr>
      </p:pic>
      <p:sp>
        <p:nvSpPr>
          <p:cNvPr id="25" name="CuadroTexto 24">
            <a:extLst>
              <a:ext uri="{FF2B5EF4-FFF2-40B4-BE49-F238E27FC236}">
                <a16:creationId xmlns:a16="http://schemas.microsoft.com/office/drawing/2014/main" id="{BEBEDEE6-8B43-4AA2-B453-1D5539A8B0E9}"/>
              </a:ext>
            </a:extLst>
          </p:cNvPr>
          <p:cNvSpPr txBox="1"/>
          <p:nvPr/>
        </p:nvSpPr>
        <p:spPr>
          <a:xfrm>
            <a:off x="3275081" y="2358077"/>
            <a:ext cx="2592965" cy="246221"/>
          </a:xfrm>
          <a:prstGeom prst="rect">
            <a:avLst/>
          </a:prstGeom>
          <a:noFill/>
        </p:spPr>
        <p:txBody>
          <a:bodyPr wrap="square" rtlCol="0">
            <a:spAutoFit/>
          </a:bodyPr>
          <a:lstStyle/>
          <a:p>
            <a:pPr algn="ctr"/>
            <a:r>
              <a:rPr lang="es-CL" sz="1000" dirty="0">
                <a:solidFill>
                  <a:schemeClr val="bg1"/>
                </a:solidFill>
              </a:rPr>
              <a:t>Universidad rey Abduhlla (Arabia Saudita)</a:t>
            </a:r>
          </a:p>
        </p:txBody>
      </p:sp>
    </p:spTree>
    <p:extLst>
      <p:ext uri="{BB962C8B-B14F-4D97-AF65-F5344CB8AC3E}">
        <p14:creationId xmlns:p14="http://schemas.microsoft.com/office/powerpoint/2010/main" val="233157225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29"/>
        <p:cNvGrpSpPr/>
        <p:nvPr/>
      </p:nvGrpSpPr>
      <p:grpSpPr>
        <a:xfrm>
          <a:off x="0" y="0"/>
          <a:ext cx="0" cy="0"/>
          <a:chOff x="0" y="0"/>
          <a:chExt cx="0" cy="0"/>
        </a:xfrm>
      </p:grpSpPr>
      <p:cxnSp>
        <p:nvCxnSpPr>
          <p:cNvPr id="332" name="Google Shape;332;p47"/>
          <p:cNvCxnSpPr/>
          <p:nvPr/>
        </p:nvCxnSpPr>
        <p:spPr>
          <a:xfrm>
            <a:off x="4000050" y="2836925"/>
            <a:ext cx="1143900" cy="0"/>
          </a:xfrm>
          <a:prstGeom prst="straightConnector1">
            <a:avLst/>
          </a:prstGeom>
          <a:noFill/>
          <a:ln w="19050" cap="flat" cmpd="sng">
            <a:solidFill>
              <a:schemeClr val="dk2"/>
            </a:solidFill>
            <a:prstDash val="solid"/>
            <a:round/>
            <a:headEnd type="none" w="med" len="med"/>
            <a:tailEnd type="none" w="med" len="med"/>
          </a:ln>
        </p:spPr>
      </p:cxnSp>
      <p:sp>
        <p:nvSpPr>
          <p:cNvPr id="5" name="Google Shape;268;p41">
            <a:extLst>
              <a:ext uri="{FF2B5EF4-FFF2-40B4-BE49-F238E27FC236}">
                <a16:creationId xmlns:a16="http://schemas.microsoft.com/office/drawing/2014/main" id="{5DFEA3F7-2864-4EF9-8433-A876119D8C89}"/>
              </a:ext>
            </a:extLst>
          </p:cNvPr>
          <p:cNvSpPr txBox="1">
            <a:spLocks noGrp="1"/>
          </p:cNvSpPr>
          <p:nvPr>
            <p:ph type="subTitle" idx="1"/>
          </p:nvPr>
        </p:nvSpPr>
        <p:spPr>
          <a:xfrm>
            <a:off x="100485" y="2105819"/>
            <a:ext cx="6283918" cy="931862"/>
          </a:xfrm>
          <a:prstGeom prst="rect">
            <a:avLst/>
          </a:prstGeom>
        </p:spPr>
        <p:txBody>
          <a:bodyPr spcFirstLastPara="1" wrap="square" lIns="91425" tIns="91425" rIns="91425" bIns="91425" anchor="ctr" anchorCtr="0">
            <a:noAutofit/>
          </a:bodyPr>
          <a:lstStyle/>
          <a:p>
            <a:pPr marL="342900" algn="l">
              <a:spcAft>
                <a:spcPts val="1600"/>
              </a:spcAft>
              <a:buFont typeface="Arial" panose="020B0604020202020204" pitchFamily="34" charset="0"/>
              <a:buChar char="•"/>
            </a:pPr>
            <a:r>
              <a:rPr lang="es-CL" sz="1000" dirty="0"/>
              <a:t>Imágenes en:</a:t>
            </a:r>
          </a:p>
          <a:p>
            <a:pPr marL="342900" lvl="0" algn="l">
              <a:spcAft>
                <a:spcPts val="1600"/>
              </a:spcAft>
              <a:buFont typeface="Arial" panose="020B0604020202020204" pitchFamily="34" charset="0"/>
              <a:buChar char="•"/>
            </a:pPr>
            <a:r>
              <a:rPr lang="es-CL" sz="1000" i="1" dirty="0"/>
              <a:t>Wikipedia. org (panoramio.Rodrigo Pizarro,Juan Pedro Diez, Mätes II, A. Savin</a:t>
            </a:r>
          </a:p>
          <a:p>
            <a:pPr marL="342900" lvl="0" algn="l">
              <a:spcAft>
                <a:spcPts val="1600"/>
              </a:spcAft>
              <a:buFont typeface="Arial" panose="020B0604020202020204" pitchFamily="34" charset="0"/>
              <a:buChar char="•"/>
            </a:pPr>
            <a:r>
              <a:rPr lang="es-CL" sz="1000" i="1" dirty="0"/>
              <a:t>catawiki.es</a:t>
            </a:r>
          </a:p>
          <a:p>
            <a:pPr marL="342900" lvl="0" algn="l">
              <a:spcAft>
                <a:spcPts val="1600"/>
              </a:spcAft>
              <a:buFont typeface="Arial" panose="020B0604020202020204" pitchFamily="34" charset="0"/>
              <a:buChar char="•"/>
            </a:pPr>
            <a:r>
              <a:rPr lang="es-CL" sz="1000" dirty="0"/>
              <a:t>s</a:t>
            </a:r>
            <a:r>
              <a:rPr lang="es-CL" sz="1000" i="1" dirty="0"/>
              <a:t>ignificados.com</a:t>
            </a:r>
          </a:p>
          <a:p>
            <a:pPr marL="342900" lvl="0" algn="l">
              <a:spcAft>
                <a:spcPts val="1600"/>
              </a:spcAft>
              <a:buFont typeface="Arial" panose="020B0604020202020204" pitchFamily="34" charset="0"/>
              <a:buChar char="•"/>
            </a:pPr>
            <a:r>
              <a:rPr lang="es-CL" sz="1000" dirty="0"/>
              <a:t>c</a:t>
            </a:r>
            <a:r>
              <a:rPr lang="es-CL" sz="1000" i="1" dirty="0"/>
              <a:t>ulturadiversa.es</a:t>
            </a:r>
          </a:p>
          <a:p>
            <a:pPr marL="342900" lvl="0" algn="l">
              <a:spcAft>
                <a:spcPts val="1600"/>
              </a:spcAft>
              <a:buFont typeface="Arial" panose="020B0604020202020204" pitchFamily="34" charset="0"/>
              <a:buChar char="•"/>
            </a:pPr>
            <a:r>
              <a:rPr lang="es-CL" sz="1000" dirty="0"/>
              <a:t>a</a:t>
            </a:r>
            <a:r>
              <a:rPr lang="es-CL" sz="1000" i="1" dirty="0"/>
              <a:t>rquitecturaydiseño.es</a:t>
            </a:r>
          </a:p>
          <a:p>
            <a:pPr marL="342900" lvl="0" algn="l">
              <a:spcAft>
                <a:spcPts val="1600"/>
              </a:spcAft>
              <a:buFont typeface="Arial" panose="020B0604020202020204" pitchFamily="34" charset="0"/>
              <a:buChar char="•"/>
            </a:pPr>
            <a:r>
              <a:rPr lang="es-CL" sz="1000" dirty="0"/>
              <a:t>d</a:t>
            </a:r>
            <a:r>
              <a:rPr lang="es-CL" sz="1000" i="1" dirty="0"/>
              <a:t>iseñoarquitectura.cl</a:t>
            </a:r>
          </a:p>
          <a:p>
            <a:pPr marL="342900" lvl="0" algn="l">
              <a:spcAft>
                <a:spcPts val="1600"/>
              </a:spcAft>
              <a:buFont typeface="Arial" panose="020B0604020202020204" pitchFamily="34" charset="0"/>
              <a:buChar char="•"/>
            </a:pPr>
            <a:r>
              <a:rPr lang="es-CL" sz="1000" dirty="0"/>
              <a:t>c</a:t>
            </a:r>
            <a:r>
              <a:rPr lang="es-CL" sz="1000" i="1" dirty="0"/>
              <a:t>ulturainquieta.com</a:t>
            </a:r>
          </a:p>
          <a:p>
            <a:pPr marL="342900" lvl="0" algn="l">
              <a:spcAft>
                <a:spcPts val="1600"/>
              </a:spcAft>
              <a:buFont typeface="Arial" panose="020B0604020202020204" pitchFamily="34" charset="0"/>
              <a:buChar char="•"/>
            </a:pPr>
            <a:r>
              <a:rPr lang="es-CL" sz="1000" dirty="0"/>
              <a:t>s</a:t>
            </a:r>
            <a:r>
              <a:rPr lang="es-CL" sz="1000" i="1" dirty="0"/>
              <a:t>kycrapercity.com</a:t>
            </a:r>
          </a:p>
          <a:p>
            <a:pPr marL="342900" lvl="0" algn="l">
              <a:spcAft>
                <a:spcPts val="1600"/>
              </a:spcAft>
              <a:buFont typeface="Arial" panose="020B0604020202020204" pitchFamily="34" charset="0"/>
              <a:buChar char="•"/>
            </a:pPr>
            <a:r>
              <a:rPr lang="es-CL" sz="1000" dirty="0"/>
              <a:t>p</a:t>
            </a:r>
            <a:r>
              <a:rPr lang="es-CL" sz="1000" i="1" dirty="0"/>
              <a:t>aisando.com (Christian </a:t>
            </a:r>
            <a:r>
              <a:rPr lang="es-CL" sz="1000" dirty="0"/>
              <a:t>M</a:t>
            </a:r>
            <a:r>
              <a:rPr lang="es-CL" sz="1000" i="1" dirty="0"/>
              <a:t>ueller)</a:t>
            </a:r>
          </a:p>
          <a:p>
            <a:pPr marL="342900" lvl="0" algn="l">
              <a:spcAft>
                <a:spcPts val="1600"/>
              </a:spcAft>
              <a:buFont typeface="Arial" panose="020B0604020202020204" pitchFamily="34" charset="0"/>
              <a:buChar char="•"/>
            </a:pPr>
            <a:r>
              <a:rPr lang="es-CL" sz="1000" dirty="0"/>
              <a:t>gettyimages.org</a:t>
            </a:r>
          </a:p>
          <a:p>
            <a:pPr marL="342900" lvl="0" algn="l">
              <a:spcAft>
                <a:spcPts val="1600"/>
              </a:spcAft>
              <a:buFont typeface="Arial" panose="020B0604020202020204" pitchFamily="34" charset="0"/>
              <a:buChar char="•"/>
            </a:pPr>
            <a:r>
              <a:rPr lang="es-CL" sz="1000" dirty="0"/>
              <a:t>erasmusu.com (Grita Alar)</a:t>
            </a:r>
          </a:p>
          <a:p>
            <a:pPr marL="342900" lvl="0" algn="l">
              <a:spcAft>
                <a:spcPts val="1600"/>
              </a:spcAft>
              <a:buFont typeface="Arial" panose="020B0604020202020204" pitchFamily="34" charset="0"/>
              <a:buChar char="•"/>
            </a:pPr>
            <a:r>
              <a:rPr lang="es-CL" sz="1000" dirty="0"/>
              <a:t>s</a:t>
            </a:r>
            <a:r>
              <a:rPr lang="es-CL" sz="1000" i="1" dirty="0"/>
              <a:t>lidesgo.com</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ítulo 1">
            <a:extLst>
              <a:ext uri="{FF2B5EF4-FFF2-40B4-BE49-F238E27FC236}">
                <a16:creationId xmlns:a16="http://schemas.microsoft.com/office/drawing/2014/main" id="{EDDA1424-3C9B-43A4-9DBD-5087D4B565F4}"/>
              </a:ext>
            </a:extLst>
          </p:cNvPr>
          <p:cNvSpPr>
            <a:spLocks noGrp="1"/>
          </p:cNvSpPr>
          <p:nvPr>
            <p:ph type="subTitle" idx="1"/>
          </p:nvPr>
        </p:nvSpPr>
        <p:spPr>
          <a:xfrm>
            <a:off x="446304" y="1302738"/>
            <a:ext cx="8366100" cy="3599762"/>
          </a:xfrm>
        </p:spPr>
        <p:txBody>
          <a:bodyPr/>
          <a:lstStyle/>
          <a:p>
            <a:r>
              <a:rPr lang="es-ES" sz="1800" i="0" dirty="0">
                <a:solidFill>
                  <a:schemeClr val="bg2"/>
                </a:solidFill>
                <a:latin typeface="Mistral" panose="03090702030407020403" pitchFamily="66" charset="0"/>
              </a:rPr>
              <a:t>Primero Medio</a:t>
            </a:r>
          </a:p>
          <a:p>
            <a:endParaRPr lang="es-ES" sz="1800" i="0" dirty="0">
              <a:latin typeface="Mistral" panose="03090702030407020403" pitchFamily="66" charset="0"/>
            </a:endParaRPr>
          </a:p>
          <a:p>
            <a:r>
              <a:rPr lang="es-ES" sz="1800" i="0" dirty="0">
                <a:latin typeface="Mistral" panose="03090702030407020403" pitchFamily="66" charset="0"/>
              </a:rPr>
              <a:t>OA1 Crear proyectos visuales con diversos propósitos, basados en la apreciación y reflexión acerca de la arquitectura, los espacios y el diseño urbano, en diferentes medios y contextos.</a:t>
            </a:r>
          </a:p>
          <a:p>
            <a:endParaRPr lang="es-ES" sz="1800" i="0" dirty="0">
              <a:latin typeface="Mistral" panose="03090702030407020403" pitchFamily="66" charset="0"/>
            </a:endParaRPr>
          </a:p>
          <a:p>
            <a:endParaRPr lang="es-CL" sz="1800" dirty="0"/>
          </a:p>
        </p:txBody>
      </p:sp>
      <p:sp>
        <p:nvSpPr>
          <p:cNvPr id="3" name="Título 2">
            <a:extLst>
              <a:ext uri="{FF2B5EF4-FFF2-40B4-BE49-F238E27FC236}">
                <a16:creationId xmlns:a16="http://schemas.microsoft.com/office/drawing/2014/main" id="{66DC2861-9B15-4BFF-B34E-D4F99A2CAAE0}"/>
              </a:ext>
            </a:extLst>
          </p:cNvPr>
          <p:cNvSpPr>
            <a:spLocks noGrp="1"/>
          </p:cNvSpPr>
          <p:nvPr>
            <p:ph type="title"/>
          </p:nvPr>
        </p:nvSpPr>
        <p:spPr>
          <a:xfrm>
            <a:off x="164951" y="618278"/>
            <a:ext cx="7431601" cy="684300"/>
          </a:xfrm>
        </p:spPr>
        <p:txBody>
          <a:bodyPr/>
          <a:lstStyle/>
          <a:p>
            <a:r>
              <a:rPr lang="es-CL" dirty="0">
                <a:latin typeface="Mistral" panose="03090702030407020403" pitchFamily="66" charset="0"/>
              </a:rPr>
              <a:t>OBJETIVO</a:t>
            </a:r>
          </a:p>
        </p:txBody>
      </p:sp>
    </p:spTree>
    <p:extLst>
      <p:ext uri="{BB962C8B-B14F-4D97-AF65-F5344CB8AC3E}">
        <p14:creationId xmlns:p14="http://schemas.microsoft.com/office/powerpoint/2010/main" val="310085716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24"/>
        <p:cNvGrpSpPr/>
        <p:nvPr/>
      </p:nvGrpSpPr>
      <p:grpSpPr>
        <a:xfrm>
          <a:off x="0" y="0"/>
          <a:ext cx="0" cy="0"/>
          <a:chOff x="0" y="0"/>
          <a:chExt cx="0" cy="0"/>
        </a:xfrm>
      </p:grpSpPr>
      <mc:AlternateContent xmlns:mc="http://schemas.openxmlformats.org/markup-compatibility/2006">
        <mc:Choice xmlns:am3d="http://schemas.microsoft.com/office/drawing/2017/model3d" Requires="am3d">
          <p:graphicFrame>
            <p:nvGraphicFramePr>
              <p:cNvPr id="4" name="Modelo 3D 3" descr="Caja blanca">
                <a:extLst>
                  <a:ext uri="{FF2B5EF4-FFF2-40B4-BE49-F238E27FC236}">
                    <a16:creationId xmlns:a16="http://schemas.microsoft.com/office/drawing/2014/main" id="{1E371268-6E4F-49C0-830B-87425F2F52D9}"/>
                  </a:ext>
                </a:extLst>
              </p:cNvPr>
              <p:cNvGraphicFramePr>
                <a:graphicFrameLocks noChangeAspect="1"/>
              </p:cNvGraphicFramePr>
              <p:nvPr>
                <p:extLst>
                  <p:ext uri="{D42A27DB-BD31-4B8C-83A1-F6EECF244321}">
                    <p14:modId xmlns:p14="http://schemas.microsoft.com/office/powerpoint/2010/main" val="4091818659"/>
                  </p:ext>
                </p:extLst>
              </p:nvPr>
            </p:nvGraphicFramePr>
            <p:xfrm>
              <a:off x="-338042" y="70617"/>
              <a:ext cx="4910042" cy="5002266"/>
            </p:xfrm>
            <a:graphic>
              <a:graphicData uri="http://schemas.microsoft.com/office/drawing/2017/model3d">
                <am3d:model3d r:embed="rId3">
                  <am3d:spPr>
                    <a:xfrm>
                      <a:off x="0" y="0"/>
                      <a:ext cx="4910042" cy="5002266"/>
                    </a:xfrm>
                    <a:prstGeom prst="rect">
                      <a:avLst/>
                    </a:prstGeom>
                  </am3d:spPr>
                  <am3d:camera>
                    <am3d:pos x="0" y="0" z="77310421"/>
                    <am3d:up dx="0" dy="36000000" dz="0"/>
                    <am3d:lookAt x="0" y="0" z="0"/>
                    <am3d:perspective fov="2700000"/>
                  </am3d:camera>
                  <am3d:trans>
                    <am3d:meterPerModelUnit n="9388735" d="1000000"/>
                    <am3d:preTrans dx="0" dy="-16602645" dz="16602527"/>
                    <am3d:scale>
                      <am3d:sx n="1000000" d="1000000"/>
                      <am3d:sy n="1000000" d="1000000"/>
                      <am3d:sz n="1000000" d="1000000"/>
                    </am3d:scale>
                    <am3d:rot ax="1009559" ay="1218328" az="359453"/>
                    <am3d:postTrans dx="0" dy="0" dz="0"/>
                  </am3d:trans>
                  <am3d:raster rName="Office3DRenderer" rVer="16.0.8326">
                    <am3d:blip r:embed="rId4"/>
                  </am3d:raster>
                  <am3d:objViewport viewportSz="5728025"/>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4" name="Modelo 3D 3" descr="Caja blanca">
                <a:extLst>
                  <a:ext uri="{FF2B5EF4-FFF2-40B4-BE49-F238E27FC236}">
                    <a16:creationId xmlns:a16="http://schemas.microsoft.com/office/drawing/2014/main" id="{1E371268-6E4F-49C0-830B-87425F2F52D9}"/>
                  </a:ext>
                </a:extLst>
              </p:cNvPr>
              <p:cNvPicPr>
                <a:picLocks noGrp="1" noRot="1" noChangeAspect="1" noMove="1" noResize="1" noEditPoints="1" noAdjustHandles="1" noChangeArrowheads="1" noChangeShapeType="1" noCrop="1"/>
              </p:cNvPicPr>
              <p:nvPr/>
            </p:nvPicPr>
            <p:blipFill>
              <a:blip r:embed="rId4"/>
              <a:stretch>
                <a:fillRect/>
              </a:stretch>
            </p:blipFill>
            <p:spPr>
              <a:xfrm>
                <a:off x="-338042" y="70617"/>
                <a:ext cx="4910042" cy="5002266"/>
              </a:xfrm>
              <a:prstGeom prst="rect">
                <a:avLst/>
              </a:prstGeom>
            </p:spPr>
          </p:pic>
        </mc:Fallback>
      </mc:AlternateContent>
      <p:sp>
        <p:nvSpPr>
          <p:cNvPr id="5" name="CuadroTexto 4">
            <a:extLst>
              <a:ext uri="{FF2B5EF4-FFF2-40B4-BE49-F238E27FC236}">
                <a16:creationId xmlns:a16="http://schemas.microsoft.com/office/drawing/2014/main" id="{E2759E87-4201-4C39-9384-36B616E8BF30}"/>
              </a:ext>
            </a:extLst>
          </p:cNvPr>
          <p:cNvSpPr txBox="1"/>
          <p:nvPr/>
        </p:nvSpPr>
        <p:spPr>
          <a:xfrm rot="21315589">
            <a:off x="883663" y="937936"/>
            <a:ext cx="2815737" cy="3477875"/>
          </a:xfrm>
          <a:prstGeom prst="rect">
            <a:avLst/>
          </a:prstGeom>
          <a:noFill/>
        </p:spPr>
        <p:txBody>
          <a:bodyPr wrap="square" rtlCol="0">
            <a:spAutoFit/>
          </a:bodyPr>
          <a:lstStyle/>
          <a:p>
            <a:endParaRPr lang="es-CL" dirty="0">
              <a:solidFill>
                <a:schemeClr val="accent1">
                  <a:lumMod val="60000"/>
                  <a:lumOff val="40000"/>
                </a:schemeClr>
              </a:solidFill>
              <a:latin typeface="Modern Love Grunge" panose="04070805081005020601" pitchFamily="82" charset="0"/>
            </a:endParaRPr>
          </a:p>
          <a:p>
            <a:pPr marL="285750" indent="-285750">
              <a:buFont typeface="Arial" panose="020B0604020202020204" pitchFamily="34" charset="0"/>
              <a:buChar char="•"/>
            </a:pPr>
            <a:r>
              <a:rPr lang="es-CL" sz="2000" dirty="0">
                <a:solidFill>
                  <a:schemeClr val="accent1">
                    <a:lumMod val="60000"/>
                    <a:lumOff val="40000"/>
                  </a:schemeClr>
                </a:solidFill>
                <a:latin typeface="Mistral" panose="03090702030407020403" pitchFamily="66" charset="0"/>
              </a:rPr>
              <a:t>Art Decó</a:t>
            </a:r>
          </a:p>
          <a:p>
            <a:pPr marL="285750" indent="-285750">
              <a:buFont typeface="Arial" panose="020B0604020202020204" pitchFamily="34" charset="0"/>
              <a:buChar char="•"/>
            </a:pPr>
            <a:r>
              <a:rPr lang="es-CL" sz="2000" dirty="0">
                <a:solidFill>
                  <a:schemeClr val="accent1">
                    <a:lumMod val="60000"/>
                    <a:lumOff val="40000"/>
                  </a:schemeClr>
                </a:solidFill>
                <a:latin typeface="Mistral" panose="03090702030407020403" pitchFamily="66" charset="0"/>
              </a:rPr>
              <a:t>Bauhaus</a:t>
            </a:r>
          </a:p>
          <a:p>
            <a:pPr marL="285750" indent="-285750">
              <a:buFont typeface="Arial" panose="020B0604020202020204" pitchFamily="34" charset="0"/>
              <a:buChar char="•"/>
            </a:pPr>
            <a:r>
              <a:rPr lang="es-CL" sz="2000" dirty="0">
                <a:solidFill>
                  <a:schemeClr val="accent1">
                    <a:lumMod val="60000"/>
                    <a:lumOff val="40000"/>
                  </a:schemeClr>
                </a:solidFill>
                <a:latin typeface="Mistral" panose="03090702030407020403" pitchFamily="66" charset="0"/>
              </a:rPr>
              <a:t>Constructivismo</a:t>
            </a:r>
          </a:p>
          <a:p>
            <a:pPr marL="285750" indent="-285750">
              <a:buFont typeface="Arial" panose="020B0604020202020204" pitchFamily="34" charset="0"/>
              <a:buChar char="•"/>
            </a:pPr>
            <a:r>
              <a:rPr lang="es-CL" sz="2000" dirty="0">
                <a:solidFill>
                  <a:schemeClr val="accent1">
                    <a:lumMod val="60000"/>
                    <a:lumOff val="40000"/>
                  </a:schemeClr>
                </a:solidFill>
                <a:latin typeface="Mistral" panose="03090702030407020403" pitchFamily="66" charset="0"/>
              </a:rPr>
              <a:t>Arquitectura </a:t>
            </a:r>
          </a:p>
          <a:p>
            <a:r>
              <a:rPr lang="es-CL" sz="2000" dirty="0">
                <a:solidFill>
                  <a:schemeClr val="accent1">
                    <a:lumMod val="60000"/>
                    <a:lumOff val="40000"/>
                  </a:schemeClr>
                </a:solidFill>
                <a:latin typeface="Mistral" panose="03090702030407020403" pitchFamily="66" charset="0"/>
              </a:rPr>
              <a:t>     orgánica</a:t>
            </a:r>
          </a:p>
          <a:p>
            <a:pPr marL="285750" indent="-285750">
              <a:buFont typeface="Arial" panose="020B0604020202020204" pitchFamily="34" charset="0"/>
              <a:buChar char="•"/>
            </a:pPr>
            <a:r>
              <a:rPr lang="es-CL" sz="2000" dirty="0">
                <a:solidFill>
                  <a:schemeClr val="accent1">
                    <a:lumMod val="60000"/>
                    <a:lumOff val="40000"/>
                  </a:schemeClr>
                </a:solidFill>
                <a:latin typeface="Mistral" panose="03090702030407020403" pitchFamily="66" charset="0"/>
              </a:rPr>
              <a:t>Racionalismo</a:t>
            </a:r>
          </a:p>
          <a:p>
            <a:pPr marL="285750" indent="-285750">
              <a:buFont typeface="Arial" panose="020B0604020202020204" pitchFamily="34" charset="0"/>
              <a:buChar char="•"/>
            </a:pPr>
            <a:r>
              <a:rPr lang="es-CL" sz="2000" dirty="0">
                <a:solidFill>
                  <a:schemeClr val="accent1">
                    <a:lumMod val="60000"/>
                    <a:lumOff val="40000"/>
                  </a:schemeClr>
                </a:solidFill>
                <a:latin typeface="Mistral" panose="03090702030407020403" pitchFamily="66" charset="0"/>
              </a:rPr>
              <a:t>Brutalismo</a:t>
            </a:r>
          </a:p>
          <a:p>
            <a:endParaRPr lang="es-CL" dirty="0">
              <a:solidFill>
                <a:schemeClr val="accent1">
                  <a:lumMod val="60000"/>
                  <a:lumOff val="40000"/>
                </a:schemeClr>
              </a:solidFill>
              <a:latin typeface="Modern Love Grunge" panose="04070805081005020601" pitchFamily="82" charset="0"/>
            </a:endParaRPr>
          </a:p>
          <a:p>
            <a:pPr marL="285750" indent="-285750">
              <a:buFont typeface="Arial" panose="020B0604020202020204" pitchFamily="34" charset="0"/>
              <a:buChar char="•"/>
            </a:pPr>
            <a:endParaRPr lang="es-CL" dirty="0">
              <a:solidFill>
                <a:schemeClr val="accent1">
                  <a:lumMod val="60000"/>
                  <a:lumOff val="40000"/>
                </a:schemeClr>
              </a:solidFill>
              <a:latin typeface="Modern Love Grunge" panose="04070805081005020601" pitchFamily="82" charset="0"/>
            </a:endParaRPr>
          </a:p>
          <a:p>
            <a:pPr marL="285750" indent="-285750">
              <a:buFont typeface="Arial" panose="020B0604020202020204" pitchFamily="34" charset="0"/>
              <a:buChar char="•"/>
            </a:pPr>
            <a:endParaRPr lang="es-CL" dirty="0">
              <a:solidFill>
                <a:schemeClr val="accent1">
                  <a:lumMod val="60000"/>
                  <a:lumOff val="40000"/>
                </a:schemeClr>
              </a:solidFill>
              <a:latin typeface="Modern Love Grunge" panose="04070805081005020601" pitchFamily="82" charset="0"/>
            </a:endParaRPr>
          </a:p>
          <a:p>
            <a:endParaRPr lang="es-CL" sz="1200" dirty="0"/>
          </a:p>
          <a:p>
            <a:endParaRPr lang="es-CL" sz="1200" dirty="0"/>
          </a:p>
        </p:txBody>
      </p:sp>
      <mc:AlternateContent xmlns:mc="http://schemas.openxmlformats.org/markup-compatibility/2006">
        <mc:Choice xmlns:am3d="http://schemas.microsoft.com/office/drawing/2017/model3d" Requires="am3d">
          <p:graphicFrame>
            <p:nvGraphicFramePr>
              <p:cNvPr id="10" name="Modelo 3D 9" descr="Caja blanca">
                <a:extLst>
                  <a:ext uri="{FF2B5EF4-FFF2-40B4-BE49-F238E27FC236}">
                    <a16:creationId xmlns:a16="http://schemas.microsoft.com/office/drawing/2014/main" id="{8DF38124-2206-4472-AF16-C703C6376960}"/>
                  </a:ext>
                </a:extLst>
              </p:cNvPr>
              <p:cNvGraphicFramePr>
                <a:graphicFrameLocks noChangeAspect="1"/>
              </p:cNvGraphicFramePr>
              <p:nvPr>
                <p:extLst>
                  <p:ext uri="{D42A27DB-BD31-4B8C-83A1-F6EECF244321}">
                    <p14:modId xmlns:p14="http://schemas.microsoft.com/office/powerpoint/2010/main" val="4240313928"/>
                  </p:ext>
                </p:extLst>
              </p:nvPr>
            </p:nvGraphicFramePr>
            <p:xfrm>
              <a:off x="4516500" y="494605"/>
              <a:ext cx="4843509" cy="4852257"/>
            </p:xfrm>
            <a:graphic>
              <a:graphicData uri="http://schemas.microsoft.com/office/drawing/2017/model3d">
                <am3d:model3d r:embed="rId3">
                  <am3d:spPr>
                    <a:xfrm>
                      <a:off x="0" y="0"/>
                      <a:ext cx="4843509" cy="4852257"/>
                    </a:xfrm>
                    <a:prstGeom prst="rect">
                      <a:avLst/>
                    </a:prstGeom>
                  </am3d:spPr>
                  <am3d:camera>
                    <am3d:pos x="0" y="0" z="77310421"/>
                    <am3d:up dx="0" dy="36000000" dz="0"/>
                    <am3d:lookAt x="0" y="0" z="0"/>
                    <am3d:perspective fov="2700000"/>
                  </am3d:camera>
                  <am3d:trans>
                    <am3d:meterPerModelUnit n="9388735" d="1000000"/>
                    <am3d:preTrans dx="0" dy="-16602645" dz="16602527"/>
                    <am3d:scale>
                      <am3d:sx n="1000000" d="1000000"/>
                      <am3d:sy n="1000000" d="1000000"/>
                      <am3d:sz n="1000000" d="1000000"/>
                    </am3d:scale>
                    <am3d:rot ax="-873822" ay="-1347444" az="340054"/>
                    <am3d:postTrans dx="0" dy="0" dz="0"/>
                  </am3d:trans>
                  <am3d:raster rName="Office3DRenderer" rVer="16.0.8326">
                    <am3d:blip r:embed="rId5"/>
                  </am3d:raster>
                  <am3d:objViewport viewportSz="5693081"/>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10" name="Modelo 3D 9" descr="Caja blanca">
                <a:extLst>
                  <a:ext uri="{FF2B5EF4-FFF2-40B4-BE49-F238E27FC236}">
                    <a16:creationId xmlns:a16="http://schemas.microsoft.com/office/drawing/2014/main" id="{8DF38124-2206-4472-AF16-C703C6376960}"/>
                  </a:ext>
                </a:extLst>
              </p:cNvPr>
              <p:cNvPicPr>
                <a:picLocks noGrp="1" noRot="1" noChangeAspect="1" noMove="1" noResize="1" noEditPoints="1" noAdjustHandles="1" noChangeArrowheads="1" noChangeShapeType="1" noCrop="1"/>
              </p:cNvPicPr>
              <p:nvPr/>
            </p:nvPicPr>
            <p:blipFill>
              <a:blip r:embed="rId5"/>
              <a:stretch>
                <a:fillRect/>
              </a:stretch>
            </p:blipFill>
            <p:spPr>
              <a:xfrm>
                <a:off x="4516500" y="494605"/>
                <a:ext cx="4843509" cy="4852257"/>
              </a:xfrm>
              <a:prstGeom prst="rect">
                <a:avLst/>
              </a:prstGeom>
            </p:spPr>
          </p:pic>
        </mc:Fallback>
      </mc:AlternateContent>
      <p:sp>
        <p:nvSpPr>
          <p:cNvPr id="11" name="CuadroTexto 10">
            <a:extLst>
              <a:ext uri="{FF2B5EF4-FFF2-40B4-BE49-F238E27FC236}">
                <a16:creationId xmlns:a16="http://schemas.microsoft.com/office/drawing/2014/main" id="{B468F7B2-8BE7-47A6-AFBE-2EC317E60DCA}"/>
              </a:ext>
            </a:extLst>
          </p:cNvPr>
          <p:cNvSpPr txBox="1"/>
          <p:nvPr/>
        </p:nvSpPr>
        <p:spPr>
          <a:xfrm>
            <a:off x="6198781" y="2237628"/>
            <a:ext cx="2210616" cy="1374735"/>
          </a:xfrm>
          <a:prstGeom prst="rect">
            <a:avLst/>
          </a:prstGeom>
          <a:noFill/>
        </p:spPr>
        <p:txBody>
          <a:bodyPr wrap="square" rtlCol="0">
            <a:spAutoFit/>
          </a:bodyPr>
          <a:lstStyle/>
          <a:p>
            <a:pPr marL="342900" lvl="0" indent="-342900">
              <a:spcAft>
                <a:spcPts val="120"/>
              </a:spcAft>
              <a:buSzPts val="1000"/>
              <a:buFont typeface="Symbol" panose="05050102010706020507" pitchFamily="18" charset="2"/>
              <a:buChar char=""/>
              <a:tabLst>
                <a:tab pos="457200" algn="l"/>
              </a:tabLst>
            </a:pPr>
            <a:r>
              <a:rPr lang="es-ES" sz="1600" dirty="0">
                <a:solidFill>
                  <a:schemeClr val="tx1"/>
                </a:solidFill>
                <a:latin typeface="Mistral" panose="03090702030407020403" pitchFamily="66" charset="0"/>
                <a:ea typeface="Times New Roman" panose="02020603050405020304" pitchFamily="18" charset="0"/>
              </a:rPr>
              <a:t>Postmodernaismo</a:t>
            </a:r>
            <a:endParaRPr lang="es-CL" sz="1600" dirty="0">
              <a:solidFill>
                <a:schemeClr val="tx1"/>
              </a:solidFill>
              <a:effectLst/>
              <a:latin typeface="Mistral" panose="03090702030407020403" pitchFamily="66" charset="0"/>
              <a:ea typeface="Times New Roman" panose="02020603050405020304" pitchFamily="18" charset="0"/>
            </a:endParaRPr>
          </a:p>
          <a:p>
            <a:pPr marL="342900" lvl="0" indent="-342900">
              <a:spcAft>
                <a:spcPts val="120"/>
              </a:spcAft>
              <a:buSzPts val="1000"/>
              <a:buFont typeface="Symbol" panose="05050102010706020507" pitchFamily="18" charset="2"/>
              <a:buChar char=""/>
              <a:tabLst>
                <a:tab pos="457200" algn="l"/>
              </a:tabLst>
            </a:pPr>
            <a:r>
              <a:rPr lang="es-CL" sz="1600" dirty="0">
                <a:solidFill>
                  <a:schemeClr val="tx1"/>
                </a:solidFill>
                <a:effectLst/>
                <a:latin typeface="Mistral" panose="03090702030407020403" pitchFamily="66" charset="0"/>
                <a:ea typeface="Times New Roman" panose="02020603050405020304" pitchFamily="18" charset="0"/>
              </a:rPr>
              <a:t>Arquitectura metafórica</a:t>
            </a:r>
          </a:p>
          <a:p>
            <a:pPr marL="342900" lvl="0" indent="-342900">
              <a:spcAft>
                <a:spcPts val="120"/>
              </a:spcAft>
              <a:buSzPts val="1000"/>
              <a:buFont typeface="Symbol" panose="05050102010706020507" pitchFamily="18" charset="2"/>
              <a:buChar char=""/>
              <a:tabLst>
                <a:tab pos="457200" algn="l"/>
              </a:tabLst>
            </a:pPr>
            <a:r>
              <a:rPr lang="es-CL" sz="1600" dirty="0">
                <a:solidFill>
                  <a:schemeClr val="tx1"/>
                </a:solidFill>
                <a:effectLst/>
                <a:latin typeface="Mistral" panose="03090702030407020403" pitchFamily="66" charset="0"/>
                <a:ea typeface="Times New Roman" panose="02020603050405020304" pitchFamily="18" charset="0"/>
              </a:rPr>
              <a:t>Desconstructivismo</a:t>
            </a:r>
          </a:p>
          <a:p>
            <a:pPr marL="342900" lvl="0" indent="-342900">
              <a:spcAft>
                <a:spcPts val="120"/>
              </a:spcAft>
              <a:buSzPts val="1000"/>
              <a:buFont typeface="Symbol" panose="05050102010706020507" pitchFamily="18" charset="2"/>
              <a:buChar char=""/>
              <a:tabLst>
                <a:tab pos="457200" algn="l"/>
              </a:tabLst>
            </a:pPr>
            <a:r>
              <a:rPr lang="es-CL" sz="1600" dirty="0">
                <a:solidFill>
                  <a:schemeClr val="tx1"/>
                </a:solidFill>
                <a:effectLst/>
                <a:latin typeface="Mistral" panose="03090702030407020403" pitchFamily="66" charset="0"/>
                <a:ea typeface="Times New Roman" panose="02020603050405020304" pitchFamily="18" charset="0"/>
              </a:rPr>
              <a:t>High Tech</a:t>
            </a:r>
          </a:p>
          <a:p>
            <a:pPr marL="342900" lvl="0" indent="-342900">
              <a:spcAft>
                <a:spcPts val="120"/>
              </a:spcAft>
              <a:buSzPts val="1000"/>
              <a:buFont typeface="Symbol" panose="05050102010706020507" pitchFamily="18" charset="2"/>
              <a:buChar char=""/>
              <a:tabLst>
                <a:tab pos="457200" algn="l"/>
              </a:tabLst>
            </a:pPr>
            <a:r>
              <a:rPr lang="es-CL" sz="1600" dirty="0">
                <a:solidFill>
                  <a:schemeClr val="tx1"/>
                </a:solidFill>
                <a:latin typeface="Mistral" panose="03090702030407020403" pitchFamily="66" charset="0"/>
                <a:ea typeface="Times New Roman" panose="02020603050405020304" pitchFamily="18" charset="0"/>
              </a:rPr>
              <a:t>Arquitectura sustentable</a:t>
            </a:r>
            <a:endParaRPr lang="es-CL" sz="1600" dirty="0">
              <a:solidFill>
                <a:schemeClr val="tx1"/>
              </a:solidFill>
              <a:effectLst/>
              <a:latin typeface="Mistral" panose="03090702030407020403" pitchFamily="66" charset="0"/>
              <a:ea typeface="Times New Roman" panose="02020603050405020304" pitchFamily="18" charset="0"/>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73"/>
        <p:cNvGrpSpPr/>
        <p:nvPr/>
      </p:nvGrpSpPr>
      <p:grpSpPr>
        <a:xfrm>
          <a:off x="0" y="0"/>
          <a:ext cx="0" cy="0"/>
          <a:chOff x="0" y="0"/>
          <a:chExt cx="0" cy="0"/>
        </a:xfrm>
      </p:grpSpPr>
      <p:sp>
        <p:nvSpPr>
          <p:cNvPr id="279" name="Google Shape;279;p42"/>
          <p:cNvSpPr/>
          <p:nvPr/>
        </p:nvSpPr>
        <p:spPr>
          <a:xfrm>
            <a:off x="5071478" y="279625"/>
            <a:ext cx="3560516" cy="3409873"/>
          </a:xfrm>
          <a:prstGeom prst="rect">
            <a:avLst/>
          </a:pr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pic>
        <p:nvPicPr>
          <p:cNvPr id="5" name="Imagen 4">
            <a:extLst>
              <a:ext uri="{FF2B5EF4-FFF2-40B4-BE49-F238E27FC236}">
                <a16:creationId xmlns:a16="http://schemas.microsoft.com/office/drawing/2014/main" id="{B6A12243-5AA5-43B9-A2F5-9F8A1A61FCC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217982" y="401131"/>
            <a:ext cx="1195883" cy="2705687"/>
          </a:xfrm>
          <a:prstGeom prst="rect">
            <a:avLst/>
          </a:prstGeom>
          <a:ln>
            <a:noFill/>
          </a:ln>
          <a:effectLst>
            <a:outerShdw blurRad="292100" dist="139700" dir="2700000" algn="tl" rotWithShape="0">
              <a:srgbClr val="333333">
                <a:alpha val="65000"/>
              </a:srgbClr>
            </a:outerShdw>
          </a:effectLst>
        </p:spPr>
      </p:pic>
      <p:pic>
        <p:nvPicPr>
          <p:cNvPr id="7" name="Imagen 6">
            <a:extLst>
              <a:ext uri="{FF2B5EF4-FFF2-40B4-BE49-F238E27FC236}">
                <a16:creationId xmlns:a16="http://schemas.microsoft.com/office/drawing/2014/main" id="{6F095E97-2A1E-41A9-B097-3BCBBB5A126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824553" y="864072"/>
            <a:ext cx="1743665" cy="2705687"/>
          </a:xfrm>
          <a:prstGeom prst="rect">
            <a:avLst/>
          </a:prstGeom>
          <a:ln>
            <a:noFill/>
          </a:ln>
          <a:effectLst>
            <a:outerShdw blurRad="292100" dist="139700" dir="2700000" algn="tl" rotWithShape="0">
              <a:srgbClr val="333333">
                <a:alpha val="65000"/>
              </a:srgbClr>
            </a:outerShdw>
          </a:effectLst>
        </p:spPr>
      </p:pic>
      <p:pic>
        <p:nvPicPr>
          <p:cNvPr id="11" name="Imagen 10">
            <a:extLst>
              <a:ext uri="{FF2B5EF4-FFF2-40B4-BE49-F238E27FC236}">
                <a16:creationId xmlns:a16="http://schemas.microsoft.com/office/drawing/2014/main" id="{5CCA722E-D805-42A2-BED3-2230D925561A}"/>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411736" y="871871"/>
            <a:ext cx="2608761" cy="1956570"/>
          </a:xfrm>
          <a:prstGeom prst="rect">
            <a:avLst/>
          </a:prstGeom>
          <a:ln>
            <a:noFill/>
          </a:ln>
          <a:effectLst>
            <a:outerShdw blurRad="292100" dist="139700" dir="2700000" algn="tl" rotWithShape="0">
              <a:srgbClr val="333333">
                <a:alpha val="65000"/>
              </a:srgbClr>
            </a:outerShdw>
          </a:effectLst>
        </p:spPr>
      </p:pic>
      <p:sp>
        <p:nvSpPr>
          <p:cNvPr id="12" name="CuadroTexto 11">
            <a:extLst>
              <a:ext uri="{FF2B5EF4-FFF2-40B4-BE49-F238E27FC236}">
                <a16:creationId xmlns:a16="http://schemas.microsoft.com/office/drawing/2014/main" id="{58F34F22-A6F8-41C5-BDB0-DC2A848A2450}"/>
              </a:ext>
            </a:extLst>
          </p:cNvPr>
          <p:cNvSpPr txBox="1"/>
          <p:nvPr/>
        </p:nvSpPr>
        <p:spPr>
          <a:xfrm>
            <a:off x="2411735" y="2891374"/>
            <a:ext cx="2608761" cy="215444"/>
          </a:xfrm>
          <a:prstGeom prst="rect">
            <a:avLst/>
          </a:prstGeom>
          <a:noFill/>
        </p:spPr>
        <p:txBody>
          <a:bodyPr wrap="square" rtlCol="0">
            <a:spAutoFit/>
          </a:bodyPr>
          <a:lstStyle/>
          <a:p>
            <a:pPr algn="ctr"/>
            <a:r>
              <a:rPr lang="es-CL" sz="800" dirty="0">
                <a:solidFill>
                  <a:schemeClr val="bg2">
                    <a:lumMod val="50000"/>
                  </a:schemeClr>
                </a:solidFill>
              </a:rPr>
              <a:t>Estación de trenes de Rochefort (Francia)</a:t>
            </a:r>
          </a:p>
        </p:txBody>
      </p:sp>
      <p:sp>
        <p:nvSpPr>
          <p:cNvPr id="21" name="CuadroTexto 20">
            <a:extLst>
              <a:ext uri="{FF2B5EF4-FFF2-40B4-BE49-F238E27FC236}">
                <a16:creationId xmlns:a16="http://schemas.microsoft.com/office/drawing/2014/main" id="{CEE90685-3261-4E69-924E-13F3906D84D5}"/>
              </a:ext>
            </a:extLst>
          </p:cNvPr>
          <p:cNvSpPr txBox="1"/>
          <p:nvPr/>
        </p:nvSpPr>
        <p:spPr>
          <a:xfrm>
            <a:off x="512006" y="3410490"/>
            <a:ext cx="1752729" cy="215444"/>
          </a:xfrm>
          <a:prstGeom prst="rect">
            <a:avLst/>
          </a:prstGeom>
          <a:noFill/>
        </p:spPr>
        <p:txBody>
          <a:bodyPr wrap="square" rtlCol="0">
            <a:spAutoFit/>
          </a:bodyPr>
          <a:lstStyle/>
          <a:p>
            <a:pPr algn="ctr"/>
            <a:r>
              <a:rPr lang="es-CL" sz="800" dirty="0">
                <a:solidFill>
                  <a:schemeClr val="bg2">
                    <a:lumMod val="50000"/>
                  </a:schemeClr>
                </a:solidFill>
              </a:rPr>
              <a:t>Empire State (Estados Unidos)</a:t>
            </a:r>
          </a:p>
        </p:txBody>
      </p:sp>
      <p:sp>
        <p:nvSpPr>
          <p:cNvPr id="22" name="CuadroTexto 21">
            <a:extLst>
              <a:ext uri="{FF2B5EF4-FFF2-40B4-BE49-F238E27FC236}">
                <a16:creationId xmlns:a16="http://schemas.microsoft.com/office/drawing/2014/main" id="{E85C33A9-8091-48DB-AA90-83E930152378}"/>
              </a:ext>
            </a:extLst>
          </p:cNvPr>
          <p:cNvSpPr txBox="1"/>
          <p:nvPr/>
        </p:nvSpPr>
        <p:spPr>
          <a:xfrm>
            <a:off x="5135600" y="3164666"/>
            <a:ext cx="1743665" cy="215444"/>
          </a:xfrm>
          <a:prstGeom prst="rect">
            <a:avLst/>
          </a:prstGeom>
          <a:noFill/>
        </p:spPr>
        <p:txBody>
          <a:bodyPr wrap="square" rtlCol="0">
            <a:spAutoFit/>
          </a:bodyPr>
          <a:lstStyle/>
          <a:p>
            <a:r>
              <a:rPr lang="es-CL" sz="800" dirty="0">
                <a:solidFill>
                  <a:schemeClr val="bg2">
                    <a:lumMod val="50000"/>
                  </a:schemeClr>
                </a:solidFill>
              </a:rPr>
              <a:t>Edificio Cavanaugh (Argentina)</a:t>
            </a:r>
          </a:p>
        </p:txBody>
      </p:sp>
      <p:sp>
        <p:nvSpPr>
          <p:cNvPr id="23" name="CuadroTexto 22">
            <a:extLst>
              <a:ext uri="{FF2B5EF4-FFF2-40B4-BE49-F238E27FC236}">
                <a16:creationId xmlns:a16="http://schemas.microsoft.com/office/drawing/2014/main" id="{3BFAF1DB-BA24-4FFF-AD50-AF475ABE21AB}"/>
              </a:ext>
            </a:extLst>
          </p:cNvPr>
          <p:cNvSpPr txBox="1"/>
          <p:nvPr/>
        </p:nvSpPr>
        <p:spPr>
          <a:xfrm>
            <a:off x="6824552" y="511982"/>
            <a:ext cx="1743665" cy="215444"/>
          </a:xfrm>
          <a:prstGeom prst="rect">
            <a:avLst/>
          </a:prstGeom>
          <a:noFill/>
        </p:spPr>
        <p:txBody>
          <a:bodyPr wrap="square" rtlCol="0">
            <a:spAutoFit/>
          </a:bodyPr>
          <a:lstStyle/>
          <a:p>
            <a:pPr algn="ctr"/>
            <a:r>
              <a:rPr lang="es-CL" sz="800" dirty="0">
                <a:solidFill>
                  <a:schemeClr val="bg2">
                    <a:lumMod val="50000"/>
                  </a:schemeClr>
                </a:solidFill>
              </a:rPr>
              <a:t>Ministerio de Justicia (Chile)</a:t>
            </a:r>
          </a:p>
        </p:txBody>
      </p:sp>
      <p:sp>
        <p:nvSpPr>
          <p:cNvPr id="14" name="Título 13">
            <a:extLst>
              <a:ext uri="{FF2B5EF4-FFF2-40B4-BE49-F238E27FC236}">
                <a16:creationId xmlns:a16="http://schemas.microsoft.com/office/drawing/2014/main" id="{3BCD5DB0-727C-4B2B-BD7A-04046E8DB43B}"/>
              </a:ext>
            </a:extLst>
          </p:cNvPr>
          <p:cNvSpPr>
            <a:spLocks noGrp="1"/>
          </p:cNvSpPr>
          <p:nvPr>
            <p:ph type="title"/>
          </p:nvPr>
        </p:nvSpPr>
        <p:spPr>
          <a:xfrm>
            <a:off x="353285" y="199066"/>
            <a:ext cx="3822900" cy="572700"/>
          </a:xfrm>
        </p:spPr>
        <p:txBody>
          <a:bodyPr/>
          <a:lstStyle/>
          <a:p>
            <a:pPr algn="l"/>
            <a:r>
              <a:rPr lang="es-CL" sz="4000" dirty="0">
                <a:solidFill>
                  <a:schemeClr val="bg2"/>
                </a:solidFill>
                <a:latin typeface="Mistral" panose="03090702030407020403" pitchFamily="66" charset="0"/>
              </a:rPr>
              <a:t>Art Decó</a:t>
            </a:r>
          </a:p>
        </p:txBody>
      </p:sp>
      <p:pic>
        <p:nvPicPr>
          <p:cNvPr id="16" name="Imagen 15">
            <a:extLst>
              <a:ext uri="{FF2B5EF4-FFF2-40B4-BE49-F238E27FC236}">
                <a16:creationId xmlns:a16="http://schemas.microsoft.com/office/drawing/2014/main" id="{C4F0D38B-5C14-4EDF-9548-093BE09FCEBC}"/>
              </a:ext>
            </a:extLst>
          </p:cNvPr>
          <p:cNvPicPr>
            <a:picLocks noChangeAspect="1"/>
          </p:cNvPicPr>
          <p:nvPr/>
        </p:nvPicPr>
        <p:blipFill>
          <a:blip r:embed="rId6"/>
          <a:stretch>
            <a:fillRect/>
          </a:stretch>
        </p:blipFill>
        <p:spPr>
          <a:xfrm>
            <a:off x="403243" y="880393"/>
            <a:ext cx="1861492" cy="2499717"/>
          </a:xfrm>
          <a:prstGeom prst="rect">
            <a:avLst/>
          </a:prstGeom>
          <a:ln>
            <a:noFill/>
          </a:ln>
          <a:effectLst>
            <a:outerShdw blurRad="292100" dist="139700" dir="2700000" algn="tl" rotWithShape="0">
              <a:srgbClr val="333333">
                <a:alpha val="65000"/>
              </a:srgbClr>
            </a:outerShdw>
          </a:effectLst>
        </p:spPr>
      </p:pic>
      <p:sp>
        <p:nvSpPr>
          <p:cNvPr id="17" name="CuadroTexto 16">
            <a:extLst>
              <a:ext uri="{FF2B5EF4-FFF2-40B4-BE49-F238E27FC236}">
                <a16:creationId xmlns:a16="http://schemas.microsoft.com/office/drawing/2014/main" id="{30BAEAFB-75D3-47EA-AB03-F1E2AF3EE6AD}"/>
              </a:ext>
            </a:extLst>
          </p:cNvPr>
          <p:cNvSpPr txBox="1"/>
          <p:nvPr/>
        </p:nvSpPr>
        <p:spPr>
          <a:xfrm>
            <a:off x="219802" y="3826144"/>
            <a:ext cx="8704396" cy="954107"/>
          </a:xfrm>
          <a:prstGeom prst="rect">
            <a:avLst/>
          </a:prstGeom>
          <a:noFill/>
        </p:spPr>
        <p:txBody>
          <a:bodyPr wrap="square" rtlCol="0">
            <a:spAutoFit/>
          </a:bodyPr>
          <a:lstStyle/>
          <a:p>
            <a:pPr algn="l"/>
            <a:r>
              <a:rPr lang="es-ES" i="0" dirty="0">
                <a:solidFill>
                  <a:schemeClr val="tx2">
                    <a:lumMod val="50000"/>
                  </a:schemeClr>
                </a:solidFill>
                <a:effectLst/>
                <a:latin typeface="Proxima Nova" panose="020B0604020202020204" charset="0"/>
              </a:rPr>
              <a:t>El art déco es </a:t>
            </a:r>
            <a:r>
              <a:rPr lang="es-ES" b="0" i="0" dirty="0">
                <a:solidFill>
                  <a:schemeClr val="tx2">
                    <a:lumMod val="50000"/>
                  </a:schemeClr>
                </a:solidFill>
                <a:effectLst/>
                <a:latin typeface="Proxima Nova" panose="020B0604020202020204" charset="0"/>
              </a:rPr>
              <a:t>un movimiento artístico que predominó en la arquitectura, las artes visuales y en diferentes ámbitos del diseño entre los años 1920 y 1939. Se caracterizó por la utilización de figuras geométricas delineadas con precisión, el uso de colores fuertes y llamativos, y el trabajo con materiales tan diversos como son las pieles de animales, maderas finas, baquelita, plástico y metales como, cromo, acero y bronce.</a:t>
            </a:r>
            <a:endParaRPr lang="es-CL" dirty="0">
              <a:solidFill>
                <a:schemeClr val="tx2">
                  <a:lumMod val="50000"/>
                </a:schemeClr>
              </a:solidFill>
              <a:latin typeface="Proxima Nova" panose="020B0604020202020204" charset="0"/>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30"/>
        <p:cNvGrpSpPr/>
        <p:nvPr/>
      </p:nvGrpSpPr>
      <p:grpSpPr>
        <a:xfrm>
          <a:off x="0" y="0"/>
          <a:ext cx="0" cy="0"/>
          <a:chOff x="0" y="0"/>
          <a:chExt cx="0" cy="0"/>
        </a:xfrm>
      </p:grpSpPr>
      <p:pic>
        <p:nvPicPr>
          <p:cNvPr id="4" name="Imagen 3">
            <a:extLst>
              <a:ext uri="{FF2B5EF4-FFF2-40B4-BE49-F238E27FC236}">
                <a16:creationId xmlns:a16="http://schemas.microsoft.com/office/drawing/2014/main" id="{21D0A463-5866-4440-AEAE-3B066610BBF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475787" y="1875051"/>
            <a:ext cx="3373569" cy="1642928"/>
          </a:xfrm>
          <a:prstGeom prst="rect">
            <a:avLst/>
          </a:prstGeom>
          <a:ln>
            <a:noFill/>
          </a:ln>
          <a:effectLst>
            <a:outerShdw blurRad="292100" dist="139700" dir="2700000" algn="tl" rotWithShape="0">
              <a:srgbClr val="333333">
                <a:alpha val="65000"/>
              </a:srgbClr>
            </a:outerShdw>
          </a:effectLst>
        </p:spPr>
      </p:pic>
      <p:sp>
        <p:nvSpPr>
          <p:cNvPr id="8" name="CuadroTexto 7">
            <a:extLst>
              <a:ext uri="{FF2B5EF4-FFF2-40B4-BE49-F238E27FC236}">
                <a16:creationId xmlns:a16="http://schemas.microsoft.com/office/drawing/2014/main" id="{D6A2FF0C-6DA4-439F-990D-608010AEFF23}"/>
              </a:ext>
            </a:extLst>
          </p:cNvPr>
          <p:cNvSpPr txBox="1"/>
          <p:nvPr/>
        </p:nvSpPr>
        <p:spPr>
          <a:xfrm>
            <a:off x="273541" y="3897677"/>
            <a:ext cx="8605813" cy="1169551"/>
          </a:xfrm>
          <a:prstGeom prst="rect">
            <a:avLst/>
          </a:prstGeom>
          <a:noFill/>
        </p:spPr>
        <p:txBody>
          <a:bodyPr wrap="square">
            <a:spAutoFit/>
          </a:bodyPr>
          <a:lstStyle/>
          <a:p>
            <a:r>
              <a:rPr lang="es-ES" dirty="0">
                <a:solidFill>
                  <a:schemeClr val="accent2">
                    <a:lumMod val="75000"/>
                  </a:schemeClr>
                </a:solidFill>
                <a:latin typeface="Proxima Nova" panose="020B0604020202020204" charset="0"/>
              </a:rPr>
              <a:t>La Bauhaus, fue una escuela de arquitectura, diseño, artesanía y arte fundada en 1919 por Walter Gropius en Weimar (Alemania) y cerrada por las autoridades prusianas en manos del Partido Nazi. La arquitectura Bauhaus se caracteriza por ser creativa e innovadora, usar formas geométricas y eliminar la ornamentación en las fachadas. En relación con los materiales, éstos</a:t>
            </a:r>
            <a:r>
              <a:rPr lang="es-ES" b="0" i="0" dirty="0">
                <a:solidFill>
                  <a:schemeClr val="accent2">
                    <a:lumMod val="75000"/>
                  </a:schemeClr>
                </a:solidFill>
                <a:effectLst/>
                <a:latin typeface="Proxima Nova" panose="020B0604020202020204" charset="0"/>
              </a:rPr>
              <a:t> no se modifican u ocultan, sino que se convierten en una parte integrante del diseño.</a:t>
            </a:r>
            <a:r>
              <a:rPr lang="es-ES" dirty="0">
                <a:solidFill>
                  <a:schemeClr val="accent2">
                    <a:lumMod val="75000"/>
                  </a:schemeClr>
                </a:solidFill>
                <a:latin typeface="Proxima Nova" panose="020B0604020202020204" charset="0"/>
              </a:rPr>
              <a:t>  </a:t>
            </a:r>
            <a:endParaRPr lang="es-CL" dirty="0">
              <a:solidFill>
                <a:schemeClr val="accent2">
                  <a:lumMod val="75000"/>
                </a:schemeClr>
              </a:solidFill>
              <a:latin typeface="Proxima Nova" panose="020B0604020202020204" charset="0"/>
            </a:endParaRPr>
          </a:p>
        </p:txBody>
      </p:sp>
      <p:pic>
        <p:nvPicPr>
          <p:cNvPr id="7" name="Imagen 6">
            <a:extLst>
              <a:ext uri="{FF2B5EF4-FFF2-40B4-BE49-F238E27FC236}">
                <a16:creationId xmlns:a16="http://schemas.microsoft.com/office/drawing/2014/main" id="{556868B6-9E2F-408B-8213-19DA6F16ABA0}"/>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3565860" y="1235433"/>
            <a:ext cx="1732221" cy="2231745"/>
          </a:xfrm>
          <a:prstGeom prst="rect">
            <a:avLst/>
          </a:prstGeom>
          <a:ln>
            <a:noFill/>
          </a:ln>
          <a:effectLst>
            <a:outerShdw blurRad="292100" dist="139700" dir="2700000" algn="tl" rotWithShape="0">
              <a:srgbClr val="333333">
                <a:alpha val="65000"/>
              </a:srgbClr>
            </a:outerShdw>
          </a:effectLst>
        </p:spPr>
      </p:pic>
      <p:sp>
        <p:nvSpPr>
          <p:cNvPr id="9" name="CuadroTexto 8">
            <a:extLst>
              <a:ext uri="{FF2B5EF4-FFF2-40B4-BE49-F238E27FC236}">
                <a16:creationId xmlns:a16="http://schemas.microsoft.com/office/drawing/2014/main" id="{AFAD9EEF-37E7-47A3-97DD-7361F76A4C9A}"/>
              </a:ext>
            </a:extLst>
          </p:cNvPr>
          <p:cNvSpPr txBox="1"/>
          <p:nvPr/>
        </p:nvSpPr>
        <p:spPr>
          <a:xfrm>
            <a:off x="3775836" y="3446543"/>
            <a:ext cx="1509823" cy="215444"/>
          </a:xfrm>
          <a:prstGeom prst="rect">
            <a:avLst/>
          </a:prstGeom>
          <a:noFill/>
        </p:spPr>
        <p:txBody>
          <a:bodyPr wrap="square" rtlCol="0">
            <a:spAutoFit/>
          </a:bodyPr>
          <a:lstStyle/>
          <a:p>
            <a:pPr algn="ctr"/>
            <a:r>
              <a:rPr lang="es-CL" sz="800" dirty="0">
                <a:solidFill>
                  <a:schemeClr val="bg2">
                    <a:lumMod val="75000"/>
                  </a:schemeClr>
                </a:solidFill>
              </a:rPr>
              <a:t>Casa lrich (Israel)</a:t>
            </a:r>
          </a:p>
        </p:txBody>
      </p:sp>
      <p:sp>
        <p:nvSpPr>
          <p:cNvPr id="13" name="Título 13">
            <a:extLst>
              <a:ext uri="{FF2B5EF4-FFF2-40B4-BE49-F238E27FC236}">
                <a16:creationId xmlns:a16="http://schemas.microsoft.com/office/drawing/2014/main" id="{B07BFF51-4F4B-444F-A3E1-2B5BAF81553A}"/>
              </a:ext>
            </a:extLst>
          </p:cNvPr>
          <p:cNvSpPr txBox="1">
            <a:spLocks/>
          </p:cNvSpPr>
          <p:nvPr/>
        </p:nvSpPr>
        <p:spPr>
          <a:xfrm>
            <a:off x="453551" y="269401"/>
            <a:ext cx="3822900" cy="5727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1"/>
              </a:buClr>
              <a:buSzPts val="2500"/>
              <a:buFont typeface="Lato"/>
              <a:buNone/>
              <a:defRPr sz="2500" b="1" i="0" u="none" strike="noStrike" cap="none">
                <a:solidFill>
                  <a:schemeClr val="lt1"/>
                </a:solidFill>
                <a:latin typeface="Lato"/>
                <a:ea typeface="Lato"/>
                <a:cs typeface="Lato"/>
                <a:sym typeface="Lato"/>
              </a:defRPr>
            </a:lvl1pPr>
            <a:lvl2pPr marR="0" lvl="1" algn="ctr"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Lato"/>
                <a:ea typeface="Lato"/>
                <a:cs typeface="Lato"/>
                <a:sym typeface="Lato"/>
              </a:defRPr>
            </a:lvl2pPr>
            <a:lvl3pPr marR="0" lvl="2" algn="ctr"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Lato"/>
                <a:ea typeface="Lato"/>
                <a:cs typeface="Lato"/>
                <a:sym typeface="Lato"/>
              </a:defRPr>
            </a:lvl3pPr>
            <a:lvl4pPr marR="0" lvl="3" algn="ctr"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Lato"/>
                <a:ea typeface="Lato"/>
                <a:cs typeface="Lato"/>
                <a:sym typeface="Lato"/>
              </a:defRPr>
            </a:lvl4pPr>
            <a:lvl5pPr marR="0" lvl="4" algn="ctr"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Lato"/>
                <a:ea typeface="Lato"/>
                <a:cs typeface="Lato"/>
                <a:sym typeface="Lato"/>
              </a:defRPr>
            </a:lvl5pPr>
            <a:lvl6pPr marR="0" lvl="5" algn="ctr"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Lato"/>
                <a:ea typeface="Lato"/>
                <a:cs typeface="Lato"/>
                <a:sym typeface="Lato"/>
              </a:defRPr>
            </a:lvl6pPr>
            <a:lvl7pPr marR="0" lvl="6" algn="ctr"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Lato"/>
                <a:ea typeface="Lato"/>
                <a:cs typeface="Lato"/>
                <a:sym typeface="Lato"/>
              </a:defRPr>
            </a:lvl7pPr>
            <a:lvl8pPr marR="0" lvl="7" algn="ctr"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Lato"/>
                <a:ea typeface="Lato"/>
                <a:cs typeface="Lato"/>
                <a:sym typeface="Lato"/>
              </a:defRPr>
            </a:lvl8pPr>
            <a:lvl9pPr marR="0" lvl="8" algn="ctr"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Lato"/>
                <a:ea typeface="Lato"/>
                <a:cs typeface="Lato"/>
                <a:sym typeface="Lato"/>
              </a:defRPr>
            </a:lvl9pPr>
          </a:lstStyle>
          <a:p>
            <a:pPr algn="l"/>
            <a:r>
              <a:rPr lang="es-CL" sz="4000" dirty="0">
                <a:solidFill>
                  <a:schemeClr val="bg2"/>
                </a:solidFill>
                <a:latin typeface="Mistral" panose="03090702030407020403" pitchFamily="66" charset="0"/>
              </a:rPr>
              <a:t>Bauhaus</a:t>
            </a:r>
          </a:p>
        </p:txBody>
      </p:sp>
      <p:pic>
        <p:nvPicPr>
          <p:cNvPr id="12" name="Imagen 11">
            <a:extLst>
              <a:ext uri="{FF2B5EF4-FFF2-40B4-BE49-F238E27FC236}">
                <a16:creationId xmlns:a16="http://schemas.microsoft.com/office/drawing/2014/main" id="{DCCE635C-76AC-4233-949E-5F1A63723284}"/>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40012" y="1196117"/>
            <a:ext cx="2973572" cy="2230179"/>
          </a:xfrm>
          <a:prstGeom prst="rect">
            <a:avLst/>
          </a:prstGeom>
          <a:ln>
            <a:noFill/>
          </a:ln>
          <a:effectLst>
            <a:outerShdw blurRad="292100" dist="139700" dir="2700000" algn="tl" rotWithShape="0">
              <a:srgbClr val="333333">
                <a:alpha val="65000"/>
              </a:srgbClr>
            </a:outerShdw>
          </a:effectLst>
        </p:spPr>
      </p:pic>
      <p:sp>
        <p:nvSpPr>
          <p:cNvPr id="15" name="CuadroTexto 14">
            <a:extLst>
              <a:ext uri="{FF2B5EF4-FFF2-40B4-BE49-F238E27FC236}">
                <a16:creationId xmlns:a16="http://schemas.microsoft.com/office/drawing/2014/main" id="{69A92480-8763-4606-B19F-839AD05C494D}"/>
              </a:ext>
            </a:extLst>
          </p:cNvPr>
          <p:cNvSpPr txBox="1"/>
          <p:nvPr/>
        </p:nvSpPr>
        <p:spPr>
          <a:xfrm>
            <a:off x="440012" y="3426296"/>
            <a:ext cx="2973572" cy="215444"/>
          </a:xfrm>
          <a:prstGeom prst="rect">
            <a:avLst/>
          </a:prstGeom>
          <a:noFill/>
        </p:spPr>
        <p:txBody>
          <a:bodyPr wrap="square" rtlCol="0">
            <a:spAutoFit/>
          </a:bodyPr>
          <a:lstStyle/>
          <a:p>
            <a:pPr algn="ctr"/>
            <a:r>
              <a:rPr lang="es-CL" sz="800" dirty="0">
                <a:solidFill>
                  <a:schemeClr val="bg2">
                    <a:lumMod val="75000"/>
                  </a:schemeClr>
                </a:solidFill>
              </a:rPr>
              <a:t>Edificio de la Bauhaus  (Alemania)</a:t>
            </a:r>
          </a:p>
        </p:txBody>
      </p:sp>
      <p:sp>
        <p:nvSpPr>
          <p:cNvPr id="18" name="CuadroTexto 17">
            <a:extLst>
              <a:ext uri="{FF2B5EF4-FFF2-40B4-BE49-F238E27FC236}">
                <a16:creationId xmlns:a16="http://schemas.microsoft.com/office/drawing/2014/main" id="{360E15F7-EEC5-4F3A-B5E6-90AEC66C3E8B}"/>
              </a:ext>
            </a:extLst>
          </p:cNvPr>
          <p:cNvSpPr txBox="1"/>
          <p:nvPr/>
        </p:nvSpPr>
        <p:spPr>
          <a:xfrm>
            <a:off x="5504617" y="3480263"/>
            <a:ext cx="3470430" cy="215444"/>
          </a:xfrm>
          <a:prstGeom prst="rect">
            <a:avLst/>
          </a:prstGeom>
          <a:noFill/>
        </p:spPr>
        <p:txBody>
          <a:bodyPr wrap="square" rtlCol="0">
            <a:spAutoFit/>
          </a:bodyPr>
          <a:lstStyle/>
          <a:p>
            <a:pPr algn="ctr"/>
            <a:r>
              <a:rPr lang="es-CL" sz="800" dirty="0">
                <a:solidFill>
                  <a:schemeClr val="bg2">
                    <a:lumMod val="75000"/>
                  </a:schemeClr>
                </a:solidFill>
              </a:rPr>
              <a:t>Edificio de la Cepal (Chile)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73"/>
        <p:cNvGrpSpPr/>
        <p:nvPr/>
      </p:nvGrpSpPr>
      <p:grpSpPr>
        <a:xfrm>
          <a:off x="0" y="0"/>
          <a:ext cx="0" cy="0"/>
          <a:chOff x="0" y="0"/>
          <a:chExt cx="0" cy="0"/>
        </a:xfrm>
      </p:grpSpPr>
      <p:sp>
        <p:nvSpPr>
          <p:cNvPr id="279" name="Google Shape;279;p42"/>
          <p:cNvSpPr/>
          <p:nvPr/>
        </p:nvSpPr>
        <p:spPr>
          <a:xfrm>
            <a:off x="5071478" y="279625"/>
            <a:ext cx="3560516" cy="3409873"/>
          </a:xfrm>
          <a:prstGeom prst="rect">
            <a:avLst/>
          </a:pr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 name="CuadroTexto 11">
            <a:extLst>
              <a:ext uri="{FF2B5EF4-FFF2-40B4-BE49-F238E27FC236}">
                <a16:creationId xmlns:a16="http://schemas.microsoft.com/office/drawing/2014/main" id="{58F34F22-A6F8-41C5-BDB0-DC2A848A2450}"/>
              </a:ext>
            </a:extLst>
          </p:cNvPr>
          <p:cNvSpPr txBox="1"/>
          <p:nvPr/>
        </p:nvSpPr>
        <p:spPr>
          <a:xfrm>
            <a:off x="2363726" y="3422849"/>
            <a:ext cx="2608761" cy="215444"/>
          </a:xfrm>
          <a:prstGeom prst="rect">
            <a:avLst/>
          </a:prstGeom>
          <a:noFill/>
        </p:spPr>
        <p:txBody>
          <a:bodyPr wrap="square" rtlCol="0">
            <a:spAutoFit/>
          </a:bodyPr>
          <a:lstStyle/>
          <a:p>
            <a:pPr algn="ctr"/>
            <a:r>
              <a:rPr lang="es-CL" sz="800" dirty="0">
                <a:solidFill>
                  <a:schemeClr val="bg2">
                    <a:lumMod val="50000"/>
                  </a:schemeClr>
                </a:solidFill>
              </a:rPr>
              <a:t>Casa de la Imprenta (Kazán)</a:t>
            </a:r>
          </a:p>
        </p:txBody>
      </p:sp>
      <p:sp>
        <p:nvSpPr>
          <p:cNvPr id="21" name="CuadroTexto 20">
            <a:extLst>
              <a:ext uri="{FF2B5EF4-FFF2-40B4-BE49-F238E27FC236}">
                <a16:creationId xmlns:a16="http://schemas.microsoft.com/office/drawing/2014/main" id="{CEE90685-3261-4E69-924E-13F3906D84D5}"/>
              </a:ext>
            </a:extLst>
          </p:cNvPr>
          <p:cNvSpPr txBox="1"/>
          <p:nvPr/>
        </p:nvSpPr>
        <p:spPr>
          <a:xfrm>
            <a:off x="512006" y="3410490"/>
            <a:ext cx="1752729" cy="215444"/>
          </a:xfrm>
          <a:prstGeom prst="rect">
            <a:avLst/>
          </a:prstGeom>
          <a:noFill/>
        </p:spPr>
        <p:txBody>
          <a:bodyPr wrap="square" rtlCol="0">
            <a:spAutoFit/>
          </a:bodyPr>
          <a:lstStyle/>
          <a:p>
            <a:pPr algn="ctr"/>
            <a:r>
              <a:rPr lang="es-CL" sz="800" dirty="0">
                <a:solidFill>
                  <a:schemeClr val="bg2">
                    <a:lumMod val="50000"/>
                  </a:schemeClr>
                </a:solidFill>
              </a:rPr>
              <a:t>La córnea cubista (Rusia)</a:t>
            </a:r>
          </a:p>
        </p:txBody>
      </p:sp>
      <p:sp>
        <p:nvSpPr>
          <p:cNvPr id="22" name="CuadroTexto 21">
            <a:extLst>
              <a:ext uri="{FF2B5EF4-FFF2-40B4-BE49-F238E27FC236}">
                <a16:creationId xmlns:a16="http://schemas.microsoft.com/office/drawing/2014/main" id="{E85C33A9-8091-48DB-AA90-83E930152378}"/>
              </a:ext>
            </a:extLst>
          </p:cNvPr>
          <p:cNvSpPr txBox="1"/>
          <p:nvPr/>
        </p:nvSpPr>
        <p:spPr>
          <a:xfrm>
            <a:off x="5206302" y="3112146"/>
            <a:ext cx="1743665" cy="215444"/>
          </a:xfrm>
          <a:prstGeom prst="rect">
            <a:avLst/>
          </a:prstGeom>
          <a:noFill/>
        </p:spPr>
        <p:txBody>
          <a:bodyPr wrap="square" rtlCol="0">
            <a:spAutoFit/>
          </a:bodyPr>
          <a:lstStyle/>
          <a:p>
            <a:r>
              <a:rPr lang="es-CL" sz="800" dirty="0">
                <a:solidFill>
                  <a:schemeClr val="bg2">
                    <a:lumMod val="50000"/>
                  </a:schemeClr>
                </a:solidFill>
              </a:rPr>
              <a:t>Edificio  Mosselprom ( Moscú)</a:t>
            </a:r>
          </a:p>
        </p:txBody>
      </p:sp>
      <p:sp>
        <p:nvSpPr>
          <p:cNvPr id="23" name="CuadroTexto 22">
            <a:extLst>
              <a:ext uri="{FF2B5EF4-FFF2-40B4-BE49-F238E27FC236}">
                <a16:creationId xmlns:a16="http://schemas.microsoft.com/office/drawing/2014/main" id="{3BFAF1DB-BA24-4FFF-AD50-AF475ABE21AB}"/>
              </a:ext>
            </a:extLst>
          </p:cNvPr>
          <p:cNvSpPr txBox="1"/>
          <p:nvPr/>
        </p:nvSpPr>
        <p:spPr>
          <a:xfrm>
            <a:off x="7180533" y="2571750"/>
            <a:ext cx="1743665" cy="215444"/>
          </a:xfrm>
          <a:prstGeom prst="rect">
            <a:avLst/>
          </a:prstGeom>
          <a:noFill/>
        </p:spPr>
        <p:txBody>
          <a:bodyPr wrap="square" rtlCol="0">
            <a:spAutoFit/>
          </a:bodyPr>
          <a:lstStyle/>
          <a:p>
            <a:pPr algn="ctr"/>
            <a:r>
              <a:rPr lang="es-CL" sz="800" dirty="0">
                <a:solidFill>
                  <a:schemeClr val="bg2">
                    <a:lumMod val="50000"/>
                  </a:schemeClr>
                </a:solidFill>
              </a:rPr>
              <a:t>Edificio (Ekaterimburgo, Rusia)</a:t>
            </a:r>
          </a:p>
        </p:txBody>
      </p:sp>
      <p:sp>
        <p:nvSpPr>
          <p:cNvPr id="14" name="Título 13">
            <a:extLst>
              <a:ext uri="{FF2B5EF4-FFF2-40B4-BE49-F238E27FC236}">
                <a16:creationId xmlns:a16="http://schemas.microsoft.com/office/drawing/2014/main" id="{3BCD5DB0-727C-4B2B-BD7A-04046E8DB43B}"/>
              </a:ext>
            </a:extLst>
          </p:cNvPr>
          <p:cNvSpPr>
            <a:spLocks noGrp="1"/>
          </p:cNvSpPr>
          <p:nvPr>
            <p:ph type="title"/>
          </p:nvPr>
        </p:nvSpPr>
        <p:spPr>
          <a:xfrm>
            <a:off x="450027" y="585938"/>
            <a:ext cx="4329247" cy="572700"/>
          </a:xfrm>
        </p:spPr>
        <p:txBody>
          <a:bodyPr/>
          <a:lstStyle/>
          <a:p>
            <a:pPr algn="l"/>
            <a:r>
              <a:rPr lang="es-CL" sz="6000" dirty="0">
                <a:solidFill>
                  <a:schemeClr val="bg2"/>
                </a:solidFill>
                <a:latin typeface="Mistral" panose="03090702030407020403" pitchFamily="66" charset="0"/>
              </a:rPr>
              <a:t>Constructivismo</a:t>
            </a:r>
          </a:p>
        </p:txBody>
      </p:sp>
      <p:sp>
        <p:nvSpPr>
          <p:cNvPr id="17" name="CuadroTexto 16">
            <a:extLst>
              <a:ext uri="{FF2B5EF4-FFF2-40B4-BE49-F238E27FC236}">
                <a16:creationId xmlns:a16="http://schemas.microsoft.com/office/drawing/2014/main" id="{30BAEAFB-75D3-47EA-AB03-F1E2AF3EE6AD}"/>
              </a:ext>
            </a:extLst>
          </p:cNvPr>
          <p:cNvSpPr txBox="1"/>
          <p:nvPr/>
        </p:nvSpPr>
        <p:spPr>
          <a:xfrm>
            <a:off x="353285" y="3954703"/>
            <a:ext cx="8704396" cy="1169551"/>
          </a:xfrm>
          <a:prstGeom prst="rect">
            <a:avLst/>
          </a:prstGeom>
          <a:noFill/>
        </p:spPr>
        <p:txBody>
          <a:bodyPr wrap="square" rtlCol="0">
            <a:spAutoFit/>
          </a:bodyPr>
          <a:lstStyle/>
          <a:p>
            <a:pPr algn="l" fontAlgn="base">
              <a:buFont typeface="Arial" panose="020B0604020202020204" pitchFamily="34" charset="0"/>
              <a:buChar char="•"/>
            </a:pPr>
            <a:r>
              <a:rPr lang="es-ES" i="0" dirty="0">
                <a:solidFill>
                  <a:schemeClr val="tx2">
                    <a:lumMod val="50000"/>
                  </a:schemeClr>
                </a:solidFill>
                <a:effectLst/>
                <a:latin typeface="Proxima Nova" panose="020B0604020202020204" charset="0"/>
              </a:rPr>
              <a:t>La arquitectura constructivista, en un sentido amplio, comprende varios movimientos arquitectónicos que estuvieron </a:t>
            </a:r>
            <a:r>
              <a:rPr lang="es-ES" dirty="0">
                <a:solidFill>
                  <a:schemeClr val="tx2">
                    <a:lumMod val="50000"/>
                  </a:schemeClr>
                </a:solidFill>
                <a:latin typeface="Proxima Nova" panose="020B0604020202020204" charset="0"/>
              </a:rPr>
              <a:t>activos en la Unión Soviética desde alrededor de 1917 hasta mediados de la década de 1930. Su arquitectura se caracteriza por  relacionarse con la industria y la técnica, y ser geométrico y funcional. Es anti burgués y niega la ornamentación.</a:t>
            </a:r>
          </a:p>
          <a:p>
            <a:pPr algn="l"/>
            <a:endParaRPr lang="es-CL" dirty="0">
              <a:solidFill>
                <a:schemeClr val="tx2">
                  <a:lumMod val="50000"/>
                </a:schemeClr>
              </a:solidFill>
              <a:latin typeface="Proxima Nova" panose="020B0604020202020204" charset="0"/>
            </a:endParaRPr>
          </a:p>
        </p:txBody>
      </p:sp>
      <p:pic>
        <p:nvPicPr>
          <p:cNvPr id="3" name="Imagen 2">
            <a:extLst>
              <a:ext uri="{FF2B5EF4-FFF2-40B4-BE49-F238E27FC236}">
                <a16:creationId xmlns:a16="http://schemas.microsoft.com/office/drawing/2014/main" id="{ACDF3996-4D1B-4909-AA02-0AA7DD48053C}"/>
              </a:ext>
            </a:extLst>
          </p:cNvPr>
          <p:cNvPicPr>
            <a:picLocks noChangeAspect="1"/>
          </p:cNvPicPr>
          <p:nvPr/>
        </p:nvPicPr>
        <p:blipFill>
          <a:blip r:embed="rId3"/>
          <a:stretch>
            <a:fillRect/>
          </a:stretch>
        </p:blipFill>
        <p:spPr>
          <a:xfrm>
            <a:off x="451856" y="1577590"/>
            <a:ext cx="1949893" cy="1832899"/>
          </a:xfrm>
          <a:prstGeom prst="rect">
            <a:avLst/>
          </a:prstGeom>
        </p:spPr>
      </p:pic>
      <p:pic>
        <p:nvPicPr>
          <p:cNvPr id="5122" name="Picture 2">
            <a:extLst>
              <a:ext uri="{FF2B5EF4-FFF2-40B4-BE49-F238E27FC236}">
                <a16:creationId xmlns:a16="http://schemas.microsoft.com/office/drawing/2014/main" id="{D0A5B5A3-3639-4314-B76D-13632E8DB02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48253" y="1849108"/>
            <a:ext cx="2359640" cy="1573741"/>
          </a:xfrm>
          <a:prstGeom prst="rect">
            <a:avLst/>
          </a:prstGeom>
          <a:noFill/>
          <a:extLst>
            <a:ext uri="{909E8E84-426E-40DD-AFC4-6F175D3DCCD1}">
              <a14:hiddenFill xmlns:a14="http://schemas.microsoft.com/office/drawing/2010/main">
                <a:solidFill>
                  <a:srgbClr val="FFFFFF"/>
                </a:solidFill>
              </a14:hiddenFill>
            </a:ext>
          </a:extLst>
        </p:spPr>
      </p:pic>
      <p:pic>
        <p:nvPicPr>
          <p:cNvPr id="4" name="Imagen 3">
            <a:extLst>
              <a:ext uri="{FF2B5EF4-FFF2-40B4-BE49-F238E27FC236}">
                <a16:creationId xmlns:a16="http://schemas.microsoft.com/office/drawing/2014/main" id="{E5F4CDAF-D2B3-49C5-BDA6-3027F9C66ED8}"/>
              </a:ext>
            </a:extLst>
          </p:cNvPr>
          <p:cNvPicPr>
            <a:picLocks noChangeAspect="1"/>
          </p:cNvPicPr>
          <p:nvPr/>
        </p:nvPicPr>
        <p:blipFill>
          <a:blip r:embed="rId5"/>
          <a:stretch>
            <a:fillRect/>
          </a:stretch>
        </p:blipFill>
        <p:spPr>
          <a:xfrm>
            <a:off x="5191411" y="1377515"/>
            <a:ext cx="2054353" cy="1682802"/>
          </a:xfrm>
          <a:prstGeom prst="rect">
            <a:avLst/>
          </a:prstGeom>
        </p:spPr>
      </p:pic>
      <p:pic>
        <p:nvPicPr>
          <p:cNvPr id="6146" name="Picture 2">
            <a:extLst>
              <a:ext uri="{FF2B5EF4-FFF2-40B4-BE49-F238E27FC236}">
                <a16:creationId xmlns:a16="http://schemas.microsoft.com/office/drawing/2014/main" id="{803E3E51-FC8C-4FDF-968F-16496917F99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326406" y="785748"/>
            <a:ext cx="1139388" cy="17082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9661292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30"/>
        <p:cNvGrpSpPr/>
        <p:nvPr/>
      </p:nvGrpSpPr>
      <p:grpSpPr>
        <a:xfrm>
          <a:off x="0" y="0"/>
          <a:ext cx="0" cy="0"/>
          <a:chOff x="0" y="0"/>
          <a:chExt cx="0" cy="0"/>
        </a:xfrm>
      </p:grpSpPr>
      <p:sp>
        <p:nvSpPr>
          <p:cNvPr id="8" name="CuadroTexto 7">
            <a:extLst>
              <a:ext uri="{FF2B5EF4-FFF2-40B4-BE49-F238E27FC236}">
                <a16:creationId xmlns:a16="http://schemas.microsoft.com/office/drawing/2014/main" id="{D6A2FF0C-6DA4-439F-990D-608010AEFF23}"/>
              </a:ext>
            </a:extLst>
          </p:cNvPr>
          <p:cNvSpPr txBox="1"/>
          <p:nvPr/>
        </p:nvSpPr>
        <p:spPr>
          <a:xfrm>
            <a:off x="273541" y="3897677"/>
            <a:ext cx="8605813" cy="1169551"/>
          </a:xfrm>
          <a:prstGeom prst="rect">
            <a:avLst/>
          </a:prstGeom>
          <a:noFill/>
        </p:spPr>
        <p:txBody>
          <a:bodyPr wrap="square">
            <a:spAutoFit/>
          </a:bodyPr>
          <a:lstStyle/>
          <a:p>
            <a:r>
              <a:rPr lang="es-ES" dirty="0">
                <a:solidFill>
                  <a:schemeClr val="accent2">
                    <a:lumMod val="75000"/>
                  </a:schemeClr>
                </a:solidFill>
                <a:latin typeface="Proxima Nova" panose="020B0604020202020204" charset="0"/>
              </a:rPr>
              <a:t>La arquitectura orgánica promueve la armonía entre el hábitat humano y el mundo natural y mediante el diseño busca comprender e integrarse al sitio, los edificios, los mobiliarios, y los alrededores. Algunos de sus principios son: ser inspirado por la naturaleza, sostenible, conservativo, diverso y satisfacer las necesidades sociales, físicas, y del espíritu.</a:t>
            </a:r>
          </a:p>
          <a:p>
            <a:endParaRPr lang="es-CL" dirty="0">
              <a:solidFill>
                <a:schemeClr val="accent2">
                  <a:lumMod val="75000"/>
                </a:schemeClr>
              </a:solidFill>
              <a:latin typeface="Proxima Nova" panose="020B0604020202020204" charset="0"/>
            </a:endParaRPr>
          </a:p>
        </p:txBody>
      </p:sp>
      <p:sp>
        <p:nvSpPr>
          <p:cNvPr id="13" name="Título 13">
            <a:extLst>
              <a:ext uri="{FF2B5EF4-FFF2-40B4-BE49-F238E27FC236}">
                <a16:creationId xmlns:a16="http://schemas.microsoft.com/office/drawing/2014/main" id="{B07BFF51-4F4B-444F-A3E1-2B5BAF81553A}"/>
              </a:ext>
            </a:extLst>
          </p:cNvPr>
          <p:cNvSpPr txBox="1">
            <a:spLocks/>
          </p:cNvSpPr>
          <p:nvPr/>
        </p:nvSpPr>
        <p:spPr>
          <a:xfrm>
            <a:off x="5150436" y="249284"/>
            <a:ext cx="3822900" cy="5727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1"/>
              </a:buClr>
              <a:buSzPts val="2500"/>
              <a:buFont typeface="Lato"/>
              <a:buNone/>
              <a:defRPr sz="2500" b="1" i="0" u="none" strike="noStrike" cap="none">
                <a:solidFill>
                  <a:schemeClr val="lt1"/>
                </a:solidFill>
                <a:latin typeface="Lato"/>
                <a:ea typeface="Lato"/>
                <a:cs typeface="Lato"/>
                <a:sym typeface="Lato"/>
              </a:defRPr>
            </a:lvl1pPr>
            <a:lvl2pPr marR="0" lvl="1" algn="ctr"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Lato"/>
                <a:ea typeface="Lato"/>
                <a:cs typeface="Lato"/>
                <a:sym typeface="Lato"/>
              </a:defRPr>
            </a:lvl2pPr>
            <a:lvl3pPr marR="0" lvl="2" algn="ctr"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Lato"/>
                <a:ea typeface="Lato"/>
                <a:cs typeface="Lato"/>
                <a:sym typeface="Lato"/>
              </a:defRPr>
            </a:lvl3pPr>
            <a:lvl4pPr marR="0" lvl="3" algn="ctr"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Lato"/>
                <a:ea typeface="Lato"/>
                <a:cs typeface="Lato"/>
                <a:sym typeface="Lato"/>
              </a:defRPr>
            </a:lvl4pPr>
            <a:lvl5pPr marR="0" lvl="4" algn="ctr"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Lato"/>
                <a:ea typeface="Lato"/>
                <a:cs typeface="Lato"/>
                <a:sym typeface="Lato"/>
              </a:defRPr>
            </a:lvl5pPr>
            <a:lvl6pPr marR="0" lvl="5" algn="ctr"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Lato"/>
                <a:ea typeface="Lato"/>
                <a:cs typeface="Lato"/>
                <a:sym typeface="Lato"/>
              </a:defRPr>
            </a:lvl6pPr>
            <a:lvl7pPr marR="0" lvl="6" algn="ctr"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Lato"/>
                <a:ea typeface="Lato"/>
                <a:cs typeface="Lato"/>
                <a:sym typeface="Lato"/>
              </a:defRPr>
            </a:lvl7pPr>
            <a:lvl8pPr marR="0" lvl="7" algn="ctr"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Lato"/>
                <a:ea typeface="Lato"/>
                <a:cs typeface="Lato"/>
                <a:sym typeface="Lato"/>
              </a:defRPr>
            </a:lvl8pPr>
            <a:lvl9pPr marR="0" lvl="8" algn="ctr"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Lato"/>
                <a:ea typeface="Lato"/>
                <a:cs typeface="Lato"/>
                <a:sym typeface="Lato"/>
              </a:defRPr>
            </a:lvl9pPr>
          </a:lstStyle>
          <a:p>
            <a:pPr algn="l"/>
            <a:r>
              <a:rPr lang="es-CL" sz="4000" dirty="0">
                <a:solidFill>
                  <a:schemeClr val="bg2"/>
                </a:solidFill>
                <a:latin typeface="Mistral" panose="03090702030407020403" pitchFamily="66" charset="0"/>
              </a:rPr>
              <a:t>Arquitectura orgánica</a:t>
            </a:r>
          </a:p>
        </p:txBody>
      </p:sp>
      <p:sp>
        <p:nvSpPr>
          <p:cNvPr id="15" name="CuadroTexto 14">
            <a:extLst>
              <a:ext uri="{FF2B5EF4-FFF2-40B4-BE49-F238E27FC236}">
                <a16:creationId xmlns:a16="http://schemas.microsoft.com/office/drawing/2014/main" id="{69A92480-8763-4606-B19F-839AD05C494D}"/>
              </a:ext>
            </a:extLst>
          </p:cNvPr>
          <p:cNvSpPr txBox="1"/>
          <p:nvPr/>
        </p:nvSpPr>
        <p:spPr>
          <a:xfrm>
            <a:off x="440012" y="3249288"/>
            <a:ext cx="2973572" cy="215444"/>
          </a:xfrm>
          <a:prstGeom prst="rect">
            <a:avLst/>
          </a:prstGeom>
          <a:noFill/>
        </p:spPr>
        <p:txBody>
          <a:bodyPr wrap="square" rtlCol="0">
            <a:spAutoFit/>
          </a:bodyPr>
          <a:lstStyle/>
          <a:p>
            <a:pPr algn="ctr"/>
            <a:r>
              <a:rPr lang="es-CL" sz="800" dirty="0">
                <a:solidFill>
                  <a:schemeClr val="bg2">
                    <a:lumMod val="75000"/>
                  </a:schemeClr>
                </a:solidFill>
              </a:rPr>
              <a:t>Edificio de la Bauhaus  (Alemania)</a:t>
            </a:r>
          </a:p>
        </p:txBody>
      </p:sp>
      <p:sp>
        <p:nvSpPr>
          <p:cNvPr id="18" name="CuadroTexto 17">
            <a:extLst>
              <a:ext uri="{FF2B5EF4-FFF2-40B4-BE49-F238E27FC236}">
                <a16:creationId xmlns:a16="http://schemas.microsoft.com/office/drawing/2014/main" id="{360E15F7-EEC5-4F3A-B5E6-90AEC66C3E8B}"/>
              </a:ext>
            </a:extLst>
          </p:cNvPr>
          <p:cNvSpPr txBox="1"/>
          <p:nvPr/>
        </p:nvSpPr>
        <p:spPr>
          <a:xfrm>
            <a:off x="5796905" y="3408272"/>
            <a:ext cx="2317071" cy="215444"/>
          </a:xfrm>
          <a:prstGeom prst="rect">
            <a:avLst/>
          </a:prstGeom>
          <a:noFill/>
        </p:spPr>
        <p:txBody>
          <a:bodyPr wrap="square" rtlCol="0">
            <a:spAutoFit/>
          </a:bodyPr>
          <a:lstStyle/>
          <a:p>
            <a:pPr algn="ctr"/>
            <a:r>
              <a:rPr lang="es-CL" sz="800" dirty="0">
                <a:solidFill>
                  <a:schemeClr val="bg2">
                    <a:lumMod val="75000"/>
                  </a:schemeClr>
                </a:solidFill>
              </a:rPr>
              <a:t>Conjunto satélite de J Senosain (Méjico)</a:t>
            </a:r>
          </a:p>
        </p:txBody>
      </p:sp>
      <p:pic>
        <p:nvPicPr>
          <p:cNvPr id="10" name="Imagen 9">
            <a:extLst>
              <a:ext uri="{FF2B5EF4-FFF2-40B4-BE49-F238E27FC236}">
                <a16:creationId xmlns:a16="http://schemas.microsoft.com/office/drawing/2014/main" id="{737140D7-2CAC-4007-95C5-5E6C607181B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63685" y="125325"/>
            <a:ext cx="2203466" cy="3313462"/>
          </a:xfrm>
          <a:prstGeom prst="rect">
            <a:avLst/>
          </a:prstGeom>
          <a:ln>
            <a:noFill/>
          </a:ln>
          <a:effectLst>
            <a:outerShdw blurRad="292100" dist="139700" dir="2700000" algn="tl" rotWithShape="0">
              <a:srgbClr val="333333">
                <a:alpha val="65000"/>
              </a:srgbClr>
            </a:outerShdw>
          </a:effectLst>
        </p:spPr>
      </p:pic>
      <p:sp>
        <p:nvSpPr>
          <p:cNvPr id="34" name="CuadroTexto 33">
            <a:extLst>
              <a:ext uri="{FF2B5EF4-FFF2-40B4-BE49-F238E27FC236}">
                <a16:creationId xmlns:a16="http://schemas.microsoft.com/office/drawing/2014/main" id="{74BC8F12-29B1-40E2-BDBC-3D6EE3244122}"/>
              </a:ext>
            </a:extLst>
          </p:cNvPr>
          <p:cNvSpPr txBox="1"/>
          <p:nvPr/>
        </p:nvSpPr>
        <p:spPr>
          <a:xfrm>
            <a:off x="563685" y="3440416"/>
            <a:ext cx="2203466" cy="215444"/>
          </a:xfrm>
          <a:prstGeom prst="rect">
            <a:avLst/>
          </a:prstGeom>
          <a:noFill/>
        </p:spPr>
        <p:txBody>
          <a:bodyPr wrap="square" rtlCol="0">
            <a:spAutoFit/>
          </a:bodyPr>
          <a:lstStyle/>
          <a:p>
            <a:pPr algn="ctr"/>
            <a:r>
              <a:rPr lang="es-CL" sz="800" dirty="0">
                <a:solidFill>
                  <a:schemeClr val="bg2">
                    <a:lumMod val="75000"/>
                  </a:schemeClr>
                </a:solidFill>
              </a:rPr>
              <a:t>La casa de la cascada (estados Unidos)</a:t>
            </a:r>
          </a:p>
        </p:txBody>
      </p:sp>
      <p:pic>
        <p:nvPicPr>
          <p:cNvPr id="17" name="Imagen 16">
            <a:extLst>
              <a:ext uri="{FF2B5EF4-FFF2-40B4-BE49-F238E27FC236}">
                <a16:creationId xmlns:a16="http://schemas.microsoft.com/office/drawing/2014/main" id="{42EBF384-EA13-4AC4-BFE7-98EFDACDD322}"/>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173204" y="889405"/>
            <a:ext cx="2530784" cy="2575327"/>
          </a:xfrm>
          <a:prstGeom prst="rect">
            <a:avLst/>
          </a:prstGeom>
          <a:ln>
            <a:noFill/>
          </a:ln>
          <a:effectLst>
            <a:outerShdw blurRad="292100" dist="139700" dir="2700000" algn="tl" rotWithShape="0">
              <a:srgbClr val="333333">
                <a:alpha val="65000"/>
              </a:srgbClr>
            </a:outerShdw>
          </a:effectLst>
        </p:spPr>
      </p:pic>
      <p:pic>
        <p:nvPicPr>
          <p:cNvPr id="36" name="Imagen 35">
            <a:extLst>
              <a:ext uri="{FF2B5EF4-FFF2-40B4-BE49-F238E27FC236}">
                <a16:creationId xmlns:a16="http://schemas.microsoft.com/office/drawing/2014/main" id="{2E3EEE32-0975-40CC-BF76-152BDEEC8AF2}"/>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3143450" y="130729"/>
            <a:ext cx="1936657" cy="3306802"/>
          </a:xfrm>
          <a:prstGeom prst="rect">
            <a:avLst/>
          </a:prstGeom>
          <a:ln>
            <a:noFill/>
          </a:ln>
          <a:effectLst>
            <a:outerShdw blurRad="292100" dist="139700" dir="2700000" algn="tl" rotWithShape="0">
              <a:srgbClr val="333333">
                <a:alpha val="65000"/>
              </a:srgbClr>
            </a:outerShdw>
          </a:effectLst>
        </p:spPr>
      </p:pic>
      <p:sp>
        <p:nvSpPr>
          <p:cNvPr id="38" name="CuadroTexto 37">
            <a:extLst>
              <a:ext uri="{FF2B5EF4-FFF2-40B4-BE49-F238E27FC236}">
                <a16:creationId xmlns:a16="http://schemas.microsoft.com/office/drawing/2014/main" id="{C7855A7A-1AD5-45EB-8B9E-514493C048CE}"/>
              </a:ext>
            </a:extLst>
          </p:cNvPr>
          <p:cNvSpPr txBox="1"/>
          <p:nvPr/>
        </p:nvSpPr>
        <p:spPr>
          <a:xfrm>
            <a:off x="3074795" y="3437531"/>
            <a:ext cx="2203466" cy="215444"/>
          </a:xfrm>
          <a:prstGeom prst="rect">
            <a:avLst/>
          </a:prstGeom>
          <a:noFill/>
        </p:spPr>
        <p:txBody>
          <a:bodyPr wrap="square" rtlCol="0">
            <a:spAutoFit/>
          </a:bodyPr>
          <a:lstStyle/>
          <a:p>
            <a:pPr algn="ctr"/>
            <a:r>
              <a:rPr lang="es-CL" sz="800" dirty="0">
                <a:solidFill>
                  <a:schemeClr val="bg2">
                    <a:lumMod val="75000"/>
                  </a:schemeClr>
                </a:solidFill>
              </a:rPr>
              <a:t>La casa  Battló (España)</a:t>
            </a:r>
          </a:p>
        </p:txBody>
      </p:sp>
    </p:spTree>
    <p:extLst>
      <p:ext uri="{BB962C8B-B14F-4D97-AF65-F5344CB8AC3E}">
        <p14:creationId xmlns:p14="http://schemas.microsoft.com/office/powerpoint/2010/main" val="280758943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30"/>
        <p:cNvGrpSpPr/>
        <p:nvPr/>
      </p:nvGrpSpPr>
      <p:grpSpPr>
        <a:xfrm>
          <a:off x="0" y="0"/>
          <a:ext cx="0" cy="0"/>
          <a:chOff x="0" y="0"/>
          <a:chExt cx="0" cy="0"/>
        </a:xfrm>
      </p:grpSpPr>
      <p:sp>
        <p:nvSpPr>
          <p:cNvPr id="8" name="CuadroTexto 7">
            <a:extLst>
              <a:ext uri="{FF2B5EF4-FFF2-40B4-BE49-F238E27FC236}">
                <a16:creationId xmlns:a16="http://schemas.microsoft.com/office/drawing/2014/main" id="{D6A2FF0C-6DA4-439F-990D-608010AEFF23}"/>
              </a:ext>
            </a:extLst>
          </p:cNvPr>
          <p:cNvSpPr txBox="1"/>
          <p:nvPr/>
        </p:nvSpPr>
        <p:spPr>
          <a:xfrm>
            <a:off x="133351" y="3820003"/>
            <a:ext cx="8841696" cy="1308050"/>
          </a:xfrm>
          <a:prstGeom prst="rect">
            <a:avLst/>
          </a:prstGeom>
          <a:noFill/>
        </p:spPr>
        <p:txBody>
          <a:bodyPr wrap="square">
            <a:spAutoFit/>
          </a:bodyPr>
          <a:lstStyle/>
          <a:p>
            <a:r>
              <a:rPr lang="es-ES" sz="1300" dirty="0">
                <a:solidFill>
                  <a:schemeClr val="accent2">
                    <a:lumMod val="75000"/>
                  </a:schemeClr>
                </a:solidFill>
                <a:latin typeface="Proxima Nova" panose="020B0604020202020204" charset="0"/>
              </a:rPr>
              <a:t>Llamado también Estilo internacional o Movimiento moderno, se desarrolló en todo el mundo entre 1925 y 1965. Es la principal tendencia arquitectónica de la primera mitad del siglo XX y se</a:t>
            </a:r>
            <a:r>
              <a:rPr lang="es-ES" sz="1300" b="0" i="0" dirty="0">
                <a:solidFill>
                  <a:srgbClr val="202122"/>
                </a:solidFill>
                <a:effectLst/>
                <a:latin typeface="Proxima Nova" panose="020B0604020202020204" charset="0"/>
              </a:rPr>
              <a:t> fundamentada en la razón, líneas sencillas y funcionales basadas en formas geométricas simples y </a:t>
            </a:r>
            <a:r>
              <a:rPr lang="es-ES" b="0" i="0" dirty="0">
                <a:solidFill>
                  <a:srgbClr val="202122"/>
                </a:solidFill>
                <a:effectLst/>
                <a:latin typeface="Proxima Nova" panose="020B0604020202020204" charset="0"/>
              </a:rPr>
              <a:t>materiales</a:t>
            </a:r>
            <a:r>
              <a:rPr lang="es-ES" sz="1300" b="0" i="0" dirty="0">
                <a:solidFill>
                  <a:srgbClr val="202122"/>
                </a:solidFill>
                <a:effectLst/>
                <a:latin typeface="Proxima Nova" panose="020B0604020202020204" charset="0"/>
              </a:rPr>
              <a:t> </a:t>
            </a:r>
            <a:r>
              <a:rPr lang="es-ES" sz="1300" dirty="0">
                <a:solidFill>
                  <a:srgbClr val="202122"/>
                </a:solidFill>
                <a:latin typeface="Proxima Nova" panose="020B0604020202020204" charset="0"/>
              </a:rPr>
              <a:t>industriales como el </a:t>
            </a:r>
            <a:r>
              <a:rPr lang="es-ES" sz="1300" b="0" i="0" dirty="0">
                <a:solidFill>
                  <a:srgbClr val="202122"/>
                </a:solidFill>
                <a:effectLst/>
                <a:latin typeface="Proxima Nova" panose="020B0604020202020204" charset="0"/>
              </a:rPr>
              <a:t>acero, hormigón y vidrio. Promovió la utilización de elementos prefabricados y módulos desmontables. Su lenguaje formal se basa en una geometría de líneas simples y cuerpos geométricos como el cubo, cono, cilindro y  esfera. Asimismo,  defendía el uso de planta y fachada libres y la proyección del edificio de dentro hacia fuera. </a:t>
            </a:r>
            <a:endParaRPr lang="es-CL" sz="1300" dirty="0">
              <a:solidFill>
                <a:schemeClr val="accent2">
                  <a:lumMod val="75000"/>
                </a:schemeClr>
              </a:solidFill>
              <a:latin typeface="Proxima Nova" panose="020B0604020202020204" charset="0"/>
            </a:endParaRPr>
          </a:p>
        </p:txBody>
      </p:sp>
      <p:sp>
        <p:nvSpPr>
          <p:cNvPr id="9" name="CuadroTexto 8">
            <a:extLst>
              <a:ext uri="{FF2B5EF4-FFF2-40B4-BE49-F238E27FC236}">
                <a16:creationId xmlns:a16="http://schemas.microsoft.com/office/drawing/2014/main" id="{AFAD9EEF-37E7-47A3-97DD-7361F76A4C9A}"/>
              </a:ext>
            </a:extLst>
          </p:cNvPr>
          <p:cNvSpPr txBox="1"/>
          <p:nvPr/>
        </p:nvSpPr>
        <p:spPr>
          <a:xfrm>
            <a:off x="720295" y="3490619"/>
            <a:ext cx="2070484" cy="215444"/>
          </a:xfrm>
          <a:prstGeom prst="rect">
            <a:avLst/>
          </a:prstGeom>
          <a:noFill/>
        </p:spPr>
        <p:txBody>
          <a:bodyPr wrap="square" rtlCol="0">
            <a:spAutoFit/>
          </a:bodyPr>
          <a:lstStyle/>
          <a:p>
            <a:pPr algn="ctr"/>
            <a:r>
              <a:rPr lang="es-CL" sz="800" dirty="0">
                <a:solidFill>
                  <a:schemeClr val="bg2">
                    <a:lumMod val="75000"/>
                  </a:schemeClr>
                </a:solidFill>
              </a:rPr>
              <a:t>Sede de la ONU (Nueva York) </a:t>
            </a:r>
          </a:p>
        </p:txBody>
      </p:sp>
      <p:sp>
        <p:nvSpPr>
          <p:cNvPr id="13" name="Título 13">
            <a:extLst>
              <a:ext uri="{FF2B5EF4-FFF2-40B4-BE49-F238E27FC236}">
                <a16:creationId xmlns:a16="http://schemas.microsoft.com/office/drawing/2014/main" id="{B07BFF51-4F4B-444F-A3E1-2B5BAF81553A}"/>
              </a:ext>
            </a:extLst>
          </p:cNvPr>
          <p:cNvSpPr txBox="1">
            <a:spLocks/>
          </p:cNvSpPr>
          <p:nvPr/>
        </p:nvSpPr>
        <p:spPr>
          <a:xfrm>
            <a:off x="453551" y="269401"/>
            <a:ext cx="3822900" cy="5727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1"/>
              </a:buClr>
              <a:buSzPts val="2500"/>
              <a:buFont typeface="Lato"/>
              <a:buNone/>
              <a:defRPr sz="2500" b="1" i="0" u="none" strike="noStrike" cap="none">
                <a:solidFill>
                  <a:schemeClr val="lt1"/>
                </a:solidFill>
                <a:latin typeface="Lato"/>
                <a:ea typeface="Lato"/>
                <a:cs typeface="Lato"/>
                <a:sym typeface="Lato"/>
              </a:defRPr>
            </a:lvl1pPr>
            <a:lvl2pPr marR="0" lvl="1" algn="ctr"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Lato"/>
                <a:ea typeface="Lato"/>
                <a:cs typeface="Lato"/>
                <a:sym typeface="Lato"/>
              </a:defRPr>
            </a:lvl2pPr>
            <a:lvl3pPr marR="0" lvl="2" algn="ctr"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Lato"/>
                <a:ea typeface="Lato"/>
                <a:cs typeface="Lato"/>
                <a:sym typeface="Lato"/>
              </a:defRPr>
            </a:lvl3pPr>
            <a:lvl4pPr marR="0" lvl="3" algn="ctr"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Lato"/>
                <a:ea typeface="Lato"/>
                <a:cs typeface="Lato"/>
                <a:sym typeface="Lato"/>
              </a:defRPr>
            </a:lvl4pPr>
            <a:lvl5pPr marR="0" lvl="4" algn="ctr"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Lato"/>
                <a:ea typeface="Lato"/>
                <a:cs typeface="Lato"/>
                <a:sym typeface="Lato"/>
              </a:defRPr>
            </a:lvl5pPr>
            <a:lvl6pPr marR="0" lvl="5" algn="ctr"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Lato"/>
                <a:ea typeface="Lato"/>
                <a:cs typeface="Lato"/>
                <a:sym typeface="Lato"/>
              </a:defRPr>
            </a:lvl6pPr>
            <a:lvl7pPr marR="0" lvl="6" algn="ctr"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Lato"/>
                <a:ea typeface="Lato"/>
                <a:cs typeface="Lato"/>
                <a:sym typeface="Lato"/>
              </a:defRPr>
            </a:lvl7pPr>
            <a:lvl8pPr marR="0" lvl="7" algn="ctr"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Lato"/>
                <a:ea typeface="Lato"/>
                <a:cs typeface="Lato"/>
                <a:sym typeface="Lato"/>
              </a:defRPr>
            </a:lvl8pPr>
            <a:lvl9pPr marR="0" lvl="8" algn="ctr"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Lato"/>
                <a:ea typeface="Lato"/>
                <a:cs typeface="Lato"/>
                <a:sym typeface="Lato"/>
              </a:defRPr>
            </a:lvl9pPr>
          </a:lstStyle>
          <a:p>
            <a:pPr algn="l"/>
            <a:endParaRPr lang="es-CL" dirty="0">
              <a:solidFill>
                <a:schemeClr val="bg2"/>
              </a:solidFill>
              <a:latin typeface="Modern Love" panose="04090805081005020601" pitchFamily="82" charset="0"/>
            </a:endParaRPr>
          </a:p>
        </p:txBody>
      </p:sp>
      <p:sp>
        <p:nvSpPr>
          <p:cNvPr id="18" name="CuadroTexto 17">
            <a:extLst>
              <a:ext uri="{FF2B5EF4-FFF2-40B4-BE49-F238E27FC236}">
                <a16:creationId xmlns:a16="http://schemas.microsoft.com/office/drawing/2014/main" id="{360E15F7-EEC5-4F3A-B5E6-90AEC66C3E8B}"/>
              </a:ext>
            </a:extLst>
          </p:cNvPr>
          <p:cNvSpPr txBox="1"/>
          <p:nvPr/>
        </p:nvSpPr>
        <p:spPr>
          <a:xfrm>
            <a:off x="3557319" y="3487725"/>
            <a:ext cx="2399747" cy="221232"/>
          </a:xfrm>
          <a:prstGeom prst="rect">
            <a:avLst/>
          </a:prstGeom>
          <a:noFill/>
        </p:spPr>
        <p:txBody>
          <a:bodyPr wrap="square" rtlCol="0">
            <a:spAutoFit/>
          </a:bodyPr>
          <a:lstStyle/>
          <a:p>
            <a:pPr algn="ctr"/>
            <a:r>
              <a:rPr lang="es-CL" sz="800" dirty="0">
                <a:solidFill>
                  <a:schemeClr val="bg2">
                    <a:lumMod val="75000"/>
                  </a:schemeClr>
                </a:solidFill>
              </a:rPr>
              <a:t>Capilla de Ronchamp (Francia)</a:t>
            </a:r>
          </a:p>
        </p:txBody>
      </p:sp>
      <p:sp>
        <p:nvSpPr>
          <p:cNvPr id="25" name="Título 13">
            <a:extLst>
              <a:ext uri="{FF2B5EF4-FFF2-40B4-BE49-F238E27FC236}">
                <a16:creationId xmlns:a16="http://schemas.microsoft.com/office/drawing/2014/main" id="{4B222DEE-3600-42C1-A93B-5007A149093A}"/>
              </a:ext>
            </a:extLst>
          </p:cNvPr>
          <p:cNvSpPr txBox="1">
            <a:spLocks/>
          </p:cNvSpPr>
          <p:nvPr/>
        </p:nvSpPr>
        <p:spPr>
          <a:xfrm>
            <a:off x="429307" y="700175"/>
            <a:ext cx="3822900" cy="5727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1"/>
              </a:buClr>
              <a:buSzPts val="2500"/>
              <a:buFont typeface="Lato"/>
              <a:buNone/>
              <a:defRPr sz="2500" b="1" i="0" u="none" strike="noStrike" cap="none">
                <a:solidFill>
                  <a:schemeClr val="lt1"/>
                </a:solidFill>
                <a:latin typeface="Lato"/>
                <a:ea typeface="Lato"/>
                <a:cs typeface="Lato"/>
                <a:sym typeface="Lato"/>
              </a:defRPr>
            </a:lvl1pPr>
            <a:lvl2pPr marR="0" lvl="1" algn="ctr"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Lato"/>
                <a:ea typeface="Lato"/>
                <a:cs typeface="Lato"/>
                <a:sym typeface="Lato"/>
              </a:defRPr>
            </a:lvl2pPr>
            <a:lvl3pPr marR="0" lvl="2" algn="ctr"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Lato"/>
                <a:ea typeface="Lato"/>
                <a:cs typeface="Lato"/>
                <a:sym typeface="Lato"/>
              </a:defRPr>
            </a:lvl3pPr>
            <a:lvl4pPr marR="0" lvl="3" algn="ctr"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Lato"/>
                <a:ea typeface="Lato"/>
                <a:cs typeface="Lato"/>
                <a:sym typeface="Lato"/>
              </a:defRPr>
            </a:lvl4pPr>
            <a:lvl5pPr marR="0" lvl="4" algn="ctr"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Lato"/>
                <a:ea typeface="Lato"/>
                <a:cs typeface="Lato"/>
                <a:sym typeface="Lato"/>
              </a:defRPr>
            </a:lvl5pPr>
            <a:lvl6pPr marR="0" lvl="5" algn="ctr"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Lato"/>
                <a:ea typeface="Lato"/>
                <a:cs typeface="Lato"/>
                <a:sym typeface="Lato"/>
              </a:defRPr>
            </a:lvl6pPr>
            <a:lvl7pPr marR="0" lvl="6" algn="ctr"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Lato"/>
                <a:ea typeface="Lato"/>
                <a:cs typeface="Lato"/>
                <a:sym typeface="Lato"/>
              </a:defRPr>
            </a:lvl7pPr>
            <a:lvl8pPr marR="0" lvl="7" algn="ctr"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Lato"/>
                <a:ea typeface="Lato"/>
                <a:cs typeface="Lato"/>
                <a:sym typeface="Lato"/>
              </a:defRPr>
            </a:lvl8pPr>
            <a:lvl9pPr marR="0" lvl="8" algn="ctr"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Lato"/>
                <a:ea typeface="Lato"/>
                <a:cs typeface="Lato"/>
                <a:sym typeface="Lato"/>
              </a:defRPr>
            </a:lvl9pPr>
          </a:lstStyle>
          <a:p>
            <a:pPr algn="l"/>
            <a:r>
              <a:rPr lang="es-CL" sz="6000" dirty="0">
                <a:solidFill>
                  <a:schemeClr val="bg2"/>
                </a:solidFill>
                <a:latin typeface="Mistral" panose="03090702030407020403" pitchFamily="66" charset="0"/>
              </a:rPr>
              <a:t>Racionalismo</a:t>
            </a:r>
          </a:p>
        </p:txBody>
      </p:sp>
      <p:pic>
        <p:nvPicPr>
          <p:cNvPr id="6" name="Imagen 5">
            <a:extLst>
              <a:ext uri="{FF2B5EF4-FFF2-40B4-BE49-F238E27FC236}">
                <a16:creationId xmlns:a16="http://schemas.microsoft.com/office/drawing/2014/main" id="{FB47B3AC-D30B-48FB-A17C-7C81CD446D6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84885" y="1905917"/>
            <a:ext cx="2111770" cy="1584702"/>
          </a:xfrm>
          <a:prstGeom prst="rect">
            <a:avLst/>
          </a:prstGeom>
          <a:ln>
            <a:noFill/>
          </a:ln>
          <a:effectLst>
            <a:outerShdw blurRad="292100" dist="139700" dir="2700000" algn="tl" rotWithShape="0">
              <a:srgbClr val="333333">
                <a:alpha val="65000"/>
              </a:srgbClr>
            </a:outerShdw>
          </a:effectLst>
        </p:spPr>
      </p:pic>
      <p:pic>
        <p:nvPicPr>
          <p:cNvPr id="11" name="Imagen 10">
            <a:extLst>
              <a:ext uri="{FF2B5EF4-FFF2-40B4-BE49-F238E27FC236}">
                <a16:creationId xmlns:a16="http://schemas.microsoft.com/office/drawing/2014/main" id="{25C36DE2-CD7E-4158-94CD-934F9C61E37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354325" y="1931323"/>
            <a:ext cx="2399748" cy="1599832"/>
          </a:xfrm>
          <a:prstGeom prst="rect">
            <a:avLst/>
          </a:prstGeom>
          <a:ln>
            <a:noFill/>
          </a:ln>
          <a:effectLst>
            <a:outerShdw blurRad="292100" dist="139700" dir="2700000" algn="tl" rotWithShape="0">
              <a:srgbClr val="333333">
                <a:alpha val="65000"/>
              </a:srgbClr>
            </a:outerShdw>
          </a:effectLst>
        </p:spPr>
      </p:pic>
      <p:pic>
        <p:nvPicPr>
          <p:cNvPr id="16" name="Imagen 15">
            <a:extLst>
              <a:ext uri="{FF2B5EF4-FFF2-40B4-BE49-F238E27FC236}">
                <a16:creationId xmlns:a16="http://schemas.microsoft.com/office/drawing/2014/main" id="{52339A07-A92F-409A-B9C3-FEE18BC6DDF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160059" y="1917842"/>
            <a:ext cx="2755053" cy="1550323"/>
          </a:xfrm>
          <a:prstGeom prst="rect">
            <a:avLst/>
          </a:prstGeom>
          <a:ln>
            <a:noFill/>
          </a:ln>
          <a:effectLst>
            <a:outerShdw blurRad="292100" dist="139700" dir="2700000" algn="tl" rotWithShape="0">
              <a:srgbClr val="333333">
                <a:alpha val="65000"/>
              </a:srgbClr>
            </a:outerShdw>
          </a:effectLst>
        </p:spPr>
      </p:pic>
      <p:sp>
        <p:nvSpPr>
          <p:cNvPr id="34" name="CuadroTexto 33">
            <a:extLst>
              <a:ext uri="{FF2B5EF4-FFF2-40B4-BE49-F238E27FC236}">
                <a16:creationId xmlns:a16="http://schemas.microsoft.com/office/drawing/2014/main" id="{0971B813-C6F3-43BE-82BD-5338FB8090A1}"/>
              </a:ext>
            </a:extLst>
          </p:cNvPr>
          <p:cNvSpPr txBox="1"/>
          <p:nvPr/>
        </p:nvSpPr>
        <p:spPr>
          <a:xfrm>
            <a:off x="6337711" y="3490619"/>
            <a:ext cx="2399747" cy="221232"/>
          </a:xfrm>
          <a:prstGeom prst="rect">
            <a:avLst/>
          </a:prstGeom>
          <a:noFill/>
        </p:spPr>
        <p:txBody>
          <a:bodyPr wrap="square" rtlCol="0">
            <a:spAutoFit/>
          </a:bodyPr>
          <a:lstStyle/>
          <a:p>
            <a:pPr algn="ctr"/>
            <a:r>
              <a:rPr lang="es-CL" sz="800" dirty="0">
                <a:solidFill>
                  <a:schemeClr val="bg2">
                    <a:lumMod val="75000"/>
                  </a:schemeClr>
                </a:solidFill>
              </a:rPr>
              <a:t>Monasterio Benedictino (Chile))</a:t>
            </a:r>
          </a:p>
        </p:txBody>
      </p:sp>
    </p:spTree>
    <p:extLst>
      <p:ext uri="{BB962C8B-B14F-4D97-AF65-F5344CB8AC3E}">
        <p14:creationId xmlns:p14="http://schemas.microsoft.com/office/powerpoint/2010/main" val="302004028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30"/>
        <p:cNvGrpSpPr/>
        <p:nvPr/>
      </p:nvGrpSpPr>
      <p:grpSpPr>
        <a:xfrm>
          <a:off x="0" y="0"/>
          <a:ext cx="0" cy="0"/>
          <a:chOff x="0" y="0"/>
          <a:chExt cx="0" cy="0"/>
        </a:xfrm>
      </p:grpSpPr>
      <p:sp>
        <p:nvSpPr>
          <p:cNvPr id="8" name="CuadroTexto 7">
            <a:extLst>
              <a:ext uri="{FF2B5EF4-FFF2-40B4-BE49-F238E27FC236}">
                <a16:creationId xmlns:a16="http://schemas.microsoft.com/office/drawing/2014/main" id="{D6A2FF0C-6DA4-439F-990D-608010AEFF23}"/>
              </a:ext>
            </a:extLst>
          </p:cNvPr>
          <p:cNvSpPr txBox="1"/>
          <p:nvPr/>
        </p:nvSpPr>
        <p:spPr>
          <a:xfrm>
            <a:off x="133351" y="3820003"/>
            <a:ext cx="8841696" cy="1169551"/>
          </a:xfrm>
          <a:prstGeom prst="rect">
            <a:avLst/>
          </a:prstGeom>
          <a:noFill/>
        </p:spPr>
        <p:txBody>
          <a:bodyPr wrap="square">
            <a:spAutoFit/>
          </a:bodyPr>
          <a:lstStyle/>
          <a:p>
            <a:r>
              <a:rPr lang="es-ES" b="0" i="0" dirty="0">
                <a:solidFill>
                  <a:srgbClr val="202122"/>
                </a:solidFill>
                <a:effectLst/>
                <a:latin typeface="Proxima Nova" panose="020B0604020202020204" charset="0"/>
              </a:rPr>
              <a:t>El</a:t>
            </a:r>
            <a:r>
              <a:rPr lang="es-ES" i="0" dirty="0">
                <a:solidFill>
                  <a:srgbClr val="202122"/>
                </a:solidFill>
                <a:effectLst/>
                <a:latin typeface="Proxima Nova" panose="020B0604020202020204" charset="0"/>
              </a:rPr>
              <a:t> brutalismo es </a:t>
            </a:r>
            <a:r>
              <a:rPr lang="es-ES" b="0" i="0" dirty="0">
                <a:solidFill>
                  <a:srgbClr val="202122"/>
                </a:solidFill>
                <a:effectLst/>
                <a:latin typeface="Proxima Nova" panose="020B0604020202020204" charset="0"/>
              </a:rPr>
              <a:t>un estilo arquitectónico que surgió del Modernismo y que tuvo su auge entre las décadas de 1950 y 1970. Sus</a:t>
            </a:r>
            <a:r>
              <a:rPr lang="es-ES" dirty="0">
                <a:solidFill>
                  <a:srgbClr val="202122"/>
                </a:solidFill>
                <a:latin typeface="Proxima Nova" panose="020B0604020202020204" charset="0"/>
              </a:rPr>
              <a:t> edificios están formados por geometrías angulares repetitivas, y a menudo permanecen las texturas de los moldes de madera que se emplearon para dar forma al material, que normalmente es hormigón. No todos los edificios brutalistas están hechos de hormigón, el edificio puede serlo si tiene una apariencia áspera y se aprecian sus materiales estructurales desde el exterior.</a:t>
            </a:r>
            <a:endParaRPr lang="es-CL" dirty="0">
              <a:solidFill>
                <a:srgbClr val="202122"/>
              </a:solidFill>
              <a:latin typeface="Proxima Nova" panose="020B0604020202020204" charset="0"/>
            </a:endParaRPr>
          </a:p>
        </p:txBody>
      </p:sp>
      <p:sp>
        <p:nvSpPr>
          <p:cNvPr id="9" name="CuadroTexto 8">
            <a:extLst>
              <a:ext uri="{FF2B5EF4-FFF2-40B4-BE49-F238E27FC236}">
                <a16:creationId xmlns:a16="http://schemas.microsoft.com/office/drawing/2014/main" id="{AFAD9EEF-37E7-47A3-97DD-7361F76A4C9A}"/>
              </a:ext>
            </a:extLst>
          </p:cNvPr>
          <p:cNvSpPr txBox="1"/>
          <p:nvPr/>
        </p:nvSpPr>
        <p:spPr>
          <a:xfrm>
            <a:off x="239674" y="3406430"/>
            <a:ext cx="2070484" cy="215444"/>
          </a:xfrm>
          <a:prstGeom prst="rect">
            <a:avLst/>
          </a:prstGeom>
          <a:noFill/>
        </p:spPr>
        <p:txBody>
          <a:bodyPr wrap="square" rtlCol="0">
            <a:spAutoFit/>
          </a:bodyPr>
          <a:lstStyle/>
          <a:p>
            <a:pPr algn="ctr"/>
            <a:r>
              <a:rPr lang="es-CL" sz="800" dirty="0">
                <a:solidFill>
                  <a:schemeClr val="bg2">
                    <a:lumMod val="75000"/>
                  </a:schemeClr>
                </a:solidFill>
              </a:rPr>
              <a:t>Hábitat 67 – Montreal  (Canadá) </a:t>
            </a:r>
          </a:p>
        </p:txBody>
      </p:sp>
      <p:sp>
        <p:nvSpPr>
          <p:cNvPr id="13" name="Título 13">
            <a:extLst>
              <a:ext uri="{FF2B5EF4-FFF2-40B4-BE49-F238E27FC236}">
                <a16:creationId xmlns:a16="http://schemas.microsoft.com/office/drawing/2014/main" id="{B07BFF51-4F4B-444F-A3E1-2B5BAF81553A}"/>
              </a:ext>
            </a:extLst>
          </p:cNvPr>
          <p:cNvSpPr txBox="1">
            <a:spLocks/>
          </p:cNvSpPr>
          <p:nvPr/>
        </p:nvSpPr>
        <p:spPr>
          <a:xfrm>
            <a:off x="453551" y="269401"/>
            <a:ext cx="3822900" cy="5727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1"/>
              </a:buClr>
              <a:buSzPts val="2500"/>
              <a:buFont typeface="Lato"/>
              <a:buNone/>
              <a:defRPr sz="2500" b="1" i="0" u="none" strike="noStrike" cap="none">
                <a:solidFill>
                  <a:schemeClr val="lt1"/>
                </a:solidFill>
                <a:latin typeface="Lato"/>
                <a:ea typeface="Lato"/>
                <a:cs typeface="Lato"/>
                <a:sym typeface="Lato"/>
              </a:defRPr>
            </a:lvl1pPr>
            <a:lvl2pPr marR="0" lvl="1" algn="ctr"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Lato"/>
                <a:ea typeface="Lato"/>
                <a:cs typeface="Lato"/>
                <a:sym typeface="Lato"/>
              </a:defRPr>
            </a:lvl2pPr>
            <a:lvl3pPr marR="0" lvl="2" algn="ctr"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Lato"/>
                <a:ea typeface="Lato"/>
                <a:cs typeface="Lato"/>
                <a:sym typeface="Lato"/>
              </a:defRPr>
            </a:lvl3pPr>
            <a:lvl4pPr marR="0" lvl="3" algn="ctr"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Lato"/>
                <a:ea typeface="Lato"/>
                <a:cs typeface="Lato"/>
                <a:sym typeface="Lato"/>
              </a:defRPr>
            </a:lvl4pPr>
            <a:lvl5pPr marR="0" lvl="4" algn="ctr"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Lato"/>
                <a:ea typeface="Lato"/>
                <a:cs typeface="Lato"/>
                <a:sym typeface="Lato"/>
              </a:defRPr>
            </a:lvl5pPr>
            <a:lvl6pPr marR="0" lvl="5" algn="ctr"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Lato"/>
                <a:ea typeface="Lato"/>
                <a:cs typeface="Lato"/>
                <a:sym typeface="Lato"/>
              </a:defRPr>
            </a:lvl6pPr>
            <a:lvl7pPr marR="0" lvl="6" algn="ctr"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Lato"/>
                <a:ea typeface="Lato"/>
                <a:cs typeface="Lato"/>
                <a:sym typeface="Lato"/>
              </a:defRPr>
            </a:lvl7pPr>
            <a:lvl8pPr marR="0" lvl="7" algn="ctr"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Lato"/>
                <a:ea typeface="Lato"/>
                <a:cs typeface="Lato"/>
                <a:sym typeface="Lato"/>
              </a:defRPr>
            </a:lvl8pPr>
            <a:lvl9pPr marR="0" lvl="8" algn="ctr"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Lato"/>
                <a:ea typeface="Lato"/>
                <a:cs typeface="Lato"/>
                <a:sym typeface="Lato"/>
              </a:defRPr>
            </a:lvl9pPr>
          </a:lstStyle>
          <a:p>
            <a:pPr algn="l"/>
            <a:endParaRPr lang="es-CL" dirty="0">
              <a:solidFill>
                <a:schemeClr val="bg2"/>
              </a:solidFill>
              <a:latin typeface="Modern Love" panose="04090805081005020601" pitchFamily="82" charset="0"/>
            </a:endParaRPr>
          </a:p>
        </p:txBody>
      </p:sp>
      <p:sp>
        <p:nvSpPr>
          <p:cNvPr id="15" name="CuadroTexto 14">
            <a:extLst>
              <a:ext uri="{FF2B5EF4-FFF2-40B4-BE49-F238E27FC236}">
                <a16:creationId xmlns:a16="http://schemas.microsoft.com/office/drawing/2014/main" id="{69A92480-8763-4606-B19F-839AD05C494D}"/>
              </a:ext>
            </a:extLst>
          </p:cNvPr>
          <p:cNvSpPr txBox="1"/>
          <p:nvPr/>
        </p:nvSpPr>
        <p:spPr>
          <a:xfrm>
            <a:off x="353809" y="2181320"/>
            <a:ext cx="2457476" cy="215444"/>
          </a:xfrm>
          <a:prstGeom prst="rect">
            <a:avLst/>
          </a:prstGeom>
          <a:noFill/>
        </p:spPr>
        <p:txBody>
          <a:bodyPr wrap="square" rtlCol="0">
            <a:spAutoFit/>
          </a:bodyPr>
          <a:lstStyle/>
          <a:p>
            <a:pPr algn="ctr"/>
            <a:r>
              <a:rPr lang="es-CL" sz="800" dirty="0">
                <a:solidFill>
                  <a:schemeClr val="bg2">
                    <a:lumMod val="75000"/>
                  </a:schemeClr>
                </a:solidFill>
              </a:rPr>
              <a:t>Crown Hall, Instituto de Tecnología de Illinois</a:t>
            </a:r>
          </a:p>
        </p:txBody>
      </p:sp>
      <p:sp>
        <p:nvSpPr>
          <p:cNvPr id="18" name="CuadroTexto 17">
            <a:extLst>
              <a:ext uri="{FF2B5EF4-FFF2-40B4-BE49-F238E27FC236}">
                <a16:creationId xmlns:a16="http://schemas.microsoft.com/office/drawing/2014/main" id="{360E15F7-EEC5-4F3A-B5E6-90AEC66C3E8B}"/>
              </a:ext>
            </a:extLst>
          </p:cNvPr>
          <p:cNvSpPr txBox="1"/>
          <p:nvPr/>
        </p:nvSpPr>
        <p:spPr>
          <a:xfrm>
            <a:off x="4554199" y="3413258"/>
            <a:ext cx="2399747" cy="221232"/>
          </a:xfrm>
          <a:prstGeom prst="rect">
            <a:avLst/>
          </a:prstGeom>
          <a:noFill/>
        </p:spPr>
        <p:txBody>
          <a:bodyPr wrap="square" rtlCol="0">
            <a:spAutoFit/>
          </a:bodyPr>
          <a:lstStyle/>
          <a:p>
            <a:pPr algn="ctr"/>
            <a:r>
              <a:rPr lang="es-CL" sz="800" dirty="0">
                <a:solidFill>
                  <a:schemeClr val="bg2">
                    <a:lumMod val="75000"/>
                  </a:schemeClr>
                </a:solidFill>
              </a:rPr>
              <a:t>Teatro Argentino de la Plata (Argentina)</a:t>
            </a:r>
          </a:p>
        </p:txBody>
      </p:sp>
      <p:sp>
        <p:nvSpPr>
          <p:cNvPr id="25" name="Título 13">
            <a:extLst>
              <a:ext uri="{FF2B5EF4-FFF2-40B4-BE49-F238E27FC236}">
                <a16:creationId xmlns:a16="http://schemas.microsoft.com/office/drawing/2014/main" id="{4B222DEE-3600-42C1-A93B-5007A149093A}"/>
              </a:ext>
            </a:extLst>
          </p:cNvPr>
          <p:cNvSpPr txBox="1">
            <a:spLocks/>
          </p:cNvSpPr>
          <p:nvPr/>
        </p:nvSpPr>
        <p:spPr>
          <a:xfrm>
            <a:off x="239674" y="694670"/>
            <a:ext cx="3822900" cy="5727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1"/>
              </a:buClr>
              <a:buSzPts val="2500"/>
              <a:buFont typeface="Lato"/>
              <a:buNone/>
              <a:defRPr sz="2500" b="1" i="0" u="none" strike="noStrike" cap="none">
                <a:solidFill>
                  <a:schemeClr val="lt1"/>
                </a:solidFill>
                <a:latin typeface="Lato"/>
                <a:ea typeface="Lato"/>
                <a:cs typeface="Lato"/>
                <a:sym typeface="Lato"/>
              </a:defRPr>
            </a:lvl1pPr>
            <a:lvl2pPr marR="0" lvl="1" algn="ctr"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Lato"/>
                <a:ea typeface="Lato"/>
                <a:cs typeface="Lato"/>
                <a:sym typeface="Lato"/>
              </a:defRPr>
            </a:lvl2pPr>
            <a:lvl3pPr marR="0" lvl="2" algn="ctr"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Lato"/>
                <a:ea typeface="Lato"/>
                <a:cs typeface="Lato"/>
                <a:sym typeface="Lato"/>
              </a:defRPr>
            </a:lvl3pPr>
            <a:lvl4pPr marR="0" lvl="3" algn="ctr"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Lato"/>
                <a:ea typeface="Lato"/>
                <a:cs typeface="Lato"/>
                <a:sym typeface="Lato"/>
              </a:defRPr>
            </a:lvl4pPr>
            <a:lvl5pPr marR="0" lvl="4" algn="ctr"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Lato"/>
                <a:ea typeface="Lato"/>
                <a:cs typeface="Lato"/>
                <a:sym typeface="Lato"/>
              </a:defRPr>
            </a:lvl5pPr>
            <a:lvl6pPr marR="0" lvl="5" algn="ctr"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Lato"/>
                <a:ea typeface="Lato"/>
                <a:cs typeface="Lato"/>
                <a:sym typeface="Lato"/>
              </a:defRPr>
            </a:lvl6pPr>
            <a:lvl7pPr marR="0" lvl="6" algn="ctr"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Lato"/>
                <a:ea typeface="Lato"/>
                <a:cs typeface="Lato"/>
                <a:sym typeface="Lato"/>
              </a:defRPr>
            </a:lvl7pPr>
            <a:lvl8pPr marR="0" lvl="7" algn="ctr"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Lato"/>
                <a:ea typeface="Lato"/>
                <a:cs typeface="Lato"/>
                <a:sym typeface="Lato"/>
              </a:defRPr>
            </a:lvl8pPr>
            <a:lvl9pPr marR="0" lvl="8" algn="ctr"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Lato"/>
                <a:ea typeface="Lato"/>
                <a:cs typeface="Lato"/>
                <a:sym typeface="Lato"/>
              </a:defRPr>
            </a:lvl9pPr>
          </a:lstStyle>
          <a:p>
            <a:pPr algn="l"/>
            <a:r>
              <a:rPr lang="es-CL" sz="6000" dirty="0">
                <a:solidFill>
                  <a:schemeClr val="bg2"/>
                </a:solidFill>
                <a:latin typeface="Mistral" panose="03090702030407020403" pitchFamily="66" charset="0"/>
              </a:rPr>
              <a:t>Brutalismo</a:t>
            </a:r>
          </a:p>
        </p:txBody>
      </p:sp>
      <p:sp>
        <p:nvSpPr>
          <p:cNvPr id="34" name="CuadroTexto 33">
            <a:extLst>
              <a:ext uri="{FF2B5EF4-FFF2-40B4-BE49-F238E27FC236}">
                <a16:creationId xmlns:a16="http://schemas.microsoft.com/office/drawing/2014/main" id="{0971B813-C6F3-43BE-82BD-5338FB8090A1}"/>
              </a:ext>
            </a:extLst>
          </p:cNvPr>
          <p:cNvSpPr txBox="1"/>
          <p:nvPr/>
        </p:nvSpPr>
        <p:spPr>
          <a:xfrm>
            <a:off x="6337713" y="3407749"/>
            <a:ext cx="2399747" cy="221232"/>
          </a:xfrm>
          <a:prstGeom prst="rect">
            <a:avLst/>
          </a:prstGeom>
          <a:noFill/>
        </p:spPr>
        <p:txBody>
          <a:bodyPr wrap="square" rtlCol="0">
            <a:spAutoFit/>
          </a:bodyPr>
          <a:lstStyle/>
          <a:p>
            <a:pPr algn="ctr"/>
            <a:r>
              <a:rPr lang="es-CL" sz="800" dirty="0">
                <a:solidFill>
                  <a:schemeClr val="bg2">
                    <a:lumMod val="75000"/>
                  </a:schemeClr>
                </a:solidFill>
              </a:rPr>
              <a:t>Centro de innovación UC (Chile)</a:t>
            </a:r>
          </a:p>
        </p:txBody>
      </p:sp>
      <p:pic>
        <p:nvPicPr>
          <p:cNvPr id="4" name="Imagen 3">
            <a:extLst>
              <a:ext uri="{FF2B5EF4-FFF2-40B4-BE49-F238E27FC236}">
                <a16:creationId xmlns:a16="http://schemas.microsoft.com/office/drawing/2014/main" id="{EA0FDCEC-5332-4407-97D9-1D73294D4D1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760547" y="1982519"/>
            <a:ext cx="2131879" cy="1369026"/>
          </a:xfrm>
          <a:prstGeom prst="rect">
            <a:avLst/>
          </a:prstGeom>
          <a:ln>
            <a:noFill/>
          </a:ln>
          <a:effectLst>
            <a:outerShdw blurRad="292100" dist="139700" dir="2700000" algn="tl" rotWithShape="0">
              <a:srgbClr val="333333">
                <a:alpha val="65000"/>
              </a:srgbClr>
            </a:outerShdw>
          </a:effectLst>
        </p:spPr>
      </p:pic>
      <p:pic>
        <p:nvPicPr>
          <p:cNvPr id="7" name="Imagen 6">
            <a:extLst>
              <a:ext uri="{FF2B5EF4-FFF2-40B4-BE49-F238E27FC236}">
                <a16:creationId xmlns:a16="http://schemas.microsoft.com/office/drawing/2014/main" id="{5AFAF33F-0160-409C-95FA-EF1D5BEB2B0D}"/>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645857" y="1985076"/>
            <a:ext cx="2071630" cy="1369027"/>
          </a:xfrm>
          <a:prstGeom prst="rect">
            <a:avLst/>
          </a:prstGeom>
          <a:ln>
            <a:noFill/>
          </a:ln>
          <a:effectLst>
            <a:outerShdw blurRad="292100" dist="139700" dir="2700000" algn="tl" rotWithShape="0">
              <a:srgbClr val="333333">
                <a:alpha val="65000"/>
              </a:srgbClr>
            </a:outerShdw>
          </a:effectLst>
        </p:spPr>
      </p:pic>
      <p:pic>
        <p:nvPicPr>
          <p:cNvPr id="17" name="Imagen 16">
            <a:extLst>
              <a:ext uri="{FF2B5EF4-FFF2-40B4-BE49-F238E27FC236}">
                <a16:creationId xmlns:a16="http://schemas.microsoft.com/office/drawing/2014/main" id="{44D3D3D1-8F82-493E-96D3-650BD2DAC04B}"/>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567854" y="1972152"/>
            <a:ext cx="2023334" cy="1349548"/>
          </a:xfrm>
          <a:prstGeom prst="rect">
            <a:avLst/>
          </a:prstGeom>
          <a:ln>
            <a:noFill/>
          </a:ln>
          <a:effectLst>
            <a:outerShdw blurRad="292100" dist="139700" dir="2700000" algn="tl" rotWithShape="0">
              <a:srgbClr val="333333">
                <a:alpha val="65000"/>
              </a:srgbClr>
            </a:outerShdw>
          </a:effectLst>
        </p:spPr>
      </p:pic>
      <p:pic>
        <p:nvPicPr>
          <p:cNvPr id="1026" name="Picture 2">
            <a:extLst>
              <a:ext uri="{FF2B5EF4-FFF2-40B4-BE49-F238E27FC236}">
                <a16:creationId xmlns:a16="http://schemas.microsoft.com/office/drawing/2014/main" id="{F208ABC7-24D9-4F2F-B8A4-B3B4003D0027}"/>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491681" y="1972152"/>
            <a:ext cx="2023334" cy="134750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14" name="CuadroTexto 13">
            <a:extLst>
              <a:ext uri="{FF2B5EF4-FFF2-40B4-BE49-F238E27FC236}">
                <a16:creationId xmlns:a16="http://schemas.microsoft.com/office/drawing/2014/main" id="{A5AF3CE4-53F1-409A-BCB1-75FD80546804}"/>
              </a:ext>
            </a:extLst>
          </p:cNvPr>
          <p:cNvSpPr txBox="1"/>
          <p:nvPr/>
        </p:nvSpPr>
        <p:spPr>
          <a:xfrm>
            <a:off x="2575373" y="3384689"/>
            <a:ext cx="2070484" cy="215444"/>
          </a:xfrm>
          <a:prstGeom prst="rect">
            <a:avLst/>
          </a:prstGeom>
          <a:noFill/>
        </p:spPr>
        <p:txBody>
          <a:bodyPr wrap="square" rtlCol="0">
            <a:spAutoFit/>
          </a:bodyPr>
          <a:lstStyle/>
          <a:p>
            <a:pPr algn="ctr"/>
            <a:r>
              <a:rPr lang="es-CL" sz="800" dirty="0">
                <a:solidFill>
                  <a:schemeClr val="bg2">
                    <a:lumMod val="75000"/>
                  </a:schemeClr>
                </a:solidFill>
              </a:rPr>
              <a:t>Teatro Nacional (Londres)</a:t>
            </a:r>
          </a:p>
        </p:txBody>
      </p:sp>
    </p:spTree>
    <p:extLst>
      <p:ext uri="{BB962C8B-B14F-4D97-AF65-F5344CB8AC3E}">
        <p14:creationId xmlns:p14="http://schemas.microsoft.com/office/powerpoint/2010/main" val="2321008361"/>
      </p:ext>
    </p:extLst>
  </p:cSld>
  <p:clrMapOvr>
    <a:masterClrMapping/>
  </p:clrMapOvr>
</p:sld>
</file>

<file path=ppt/theme/theme1.xml><?xml version="1.0" encoding="utf-8"?>
<a:theme xmlns:a="http://schemas.openxmlformats.org/drawingml/2006/main" name="Minimal Interior Design Guide by Slidesgo">
  <a:themeElements>
    <a:clrScheme name="Simple Light">
      <a:dk1>
        <a:srgbClr val="696868"/>
      </a:dk1>
      <a:lt1>
        <a:srgbClr val="FFFFFF"/>
      </a:lt1>
      <a:dk2>
        <a:srgbClr val="FF9F1C"/>
      </a:dk2>
      <a:lt2>
        <a:srgbClr val="EEEEEE"/>
      </a:lt2>
      <a:accent1>
        <a:srgbClr val="FF9F1C"/>
      </a:accent1>
      <a:accent2>
        <a:srgbClr val="696868"/>
      </a:accent2>
      <a:accent3>
        <a:srgbClr val="E7E7E6"/>
      </a:accent3>
      <a:accent4>
        <a:srgbClr val="FFAB40"/>
      </a:accent4>
      <a:accent5>
        <a:srgbClr val="EEEEEE"/>
      </a:accent5>
      <a:accent6>
        <a:srgbClr val="FFFFFF"/>
      </a:accent6>
      <a:hlink>
        <a:srgbClr val="FFFFF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867</TotalTime>
  <Words>1364</Words>
  <Application>Microsoft Office PowerPoint</Application>
  <PresentationFormat>Presentación en pantalla (16:9)</PresentationFormat>
  <Paragraphs>100</Paragraphs>
  <Slides>15</Slides>
  <Notes>14</Notes>
  <HiddenSlides>0</HiddenSlides>
  <MMClips>0</MMClips>
  <ScaleCrop>false</ScaleCrop>
  <HeadingPairs>
    <vt:vector size="6" baseType="variant">
      <vt:variant>
        <vt:lpstr>Fuentes usadas</vt:lpstr>
      </vt:variant>
      <vt:variant>
        <vt:i4>12</vt:i4>
      </vt:variant>
      <vt:variant>
        <vt:lpstr>Tema</vt:lpstr>
      </vt:variant>
      <vt:variant>
        <vt:i4>1</vt:i4>
      </vt:variant>
      <vt:variant>
        <vt:lpstr>Títulos de diapositiva</vt:lpstr>
      </vt:variant>
      <vt:variant>
        <vt:i4>15</vt:i4>
      </vt:variant>
    </vt:vector>
  </HeadingPairs>
  <TitlesOfParts>
    <vt:vector size="28" baseType="lpstr">
      <vt:lpstr>Symbol</vt:lpstr>
      <vt:lpstr>Livvic</vt:lpstr>
      <vt:lpstr>Playfair Display</vt:lpstr>
      <vt:lpstr>Modern Love</vt:lpstr>
      <vt:lpstr>Proxima Nova</vt:lpstr>
      <vt:lpstr>Roboto Condensed Light</vt:lpstr>
      <vt:lpstr>Arial</vt:lpstr>
      <vt:lpstr>Mistral</vt:lpstr>
      <vt:lpstr>Montserrat</vt:lpstr>
      <vt:lpstr>Lato</vt:lpstr>
      <vt:lpstr>Modern Love Grunge</vt:lpstr>
      <vt:lpstr>Cormorant</vt:lpstr>
      <vt:lpstr>Minimal Interior Design Guide by Slidesgo</vt:lpstr>
      <vt:lpstr>Arquitectura  Contemporánea   1° medio</vt:lpstr>
      <vt:lpstr>OBJETIVO</vt:lpstr>
      <vt:lpstr>Presentación de PowerPoint</vt:lpstr>
      <vt:lpstr>Art Decó</vt:lpstr>
      <vt:lpstr>Presentación de PowerPoint</vt:lpstr>
      <vt:lpstr>Constructivismo</vt:lpstr>
      <vt:lpstr>Presentación de PowerPoint</vt:lpstr>
      <vt:lpstr>Presentación de PowerPoint</vt:lpstr>
      <vt:lpstr>Presentación de PowerPoint</vt:lpstr>
      <vt:lpstr>La arquitectura posmoderna  se inicia en los años 1950 y su influencia  permanece hasta nuestros días. Se  caracteriza por el regreso del ornamento y la referencia en respuesta al formalismo del Racionalismo.  Es un estilo donde se destaca la libertad de expresión y su eclecticismo que denota la influencia de diversos estilos artísticos.  Cabe destacar sus formas,  muchas veces extravagantes, en las que se utilizan adornos, formas esculturales, antropomorfismo y materiales diversos. </vt:lpstr>
      <vt:lpstr>La arquitectura posmoderna  se inicia en los años 1950 y su influencia  permanece hasta nuestros días. Se  caracteriza por el regreso del ornamento y la referencia en respuesta al formalismo del Racionalismo.  Es un estilo donde se destaca la libertad de expresión y su eclecticismo que denota la influencia de diversos estilos artísticos.  Cabe destacar sus formas,  muchas veces extravagantes, en las que se utilizan adornos, formas esculturales, antropomorfismo y materiales diversos. </vt:lpstr>
      <vt:lpstr>El deconstructivismo es un movimiento arquitectónico que nació a finales de la década de 1980. Se caracteriza por la fragmentación, el proceso de diseño no lineal, el interés por la manipulación de las ideas de la superficie de las estructuras.  Utiliza formas no rectilíneas que se emplean para distorsionar y dislocar algunos de los principios elementales de la arquitectura, como la estructura y la envolvente del edificio. La apariencia visual final de los edificios de la escuela deconstructivista se caracteriza por una estimulante impredecibilidad y un caos controlado.</vt:lpstr>
      <vt:lpstr>El High &gt;Tech es un movimiento que se genera en los años 70 y se  caracteriza por exponer los componentes técnicos y funcionales de la construcción, una disposición relativamente ordenada y la utilización de  paredes de vidrio y estructuras de acero. Esto generó  una estética industrial, donde los elementos técnicos eran estéticos y funcionales a la vez.</vt:lpstr>
      <vt:lpstr>A la arquitectura sustentable también se le llama arquitectura sostenible, arquitectura verde, eco-arquitectura y arquitectura ambientalmente consciente.  Es un modo de concebir la arquitectura, buscando optimizar recursos naturales y sistemas de la edificación, de tal modo que minimicen el impacto ambiental de los edificios sobre el medioambiente y sus habitantes. Para esto, se debe tener en consideración las condiciones climáticas, hidrografía y los ecosistemas del entorno; la reducción del consumo de energía para calefacción, refrigeración, iluminación y otros equipamientos, cubriendo el resto de la demanda con fuentes de energía renovables y la minimización del balance energético global de la edificación.  </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Arquitectura  Contemporánea</dc:title>
  <dc:creator>Carmen Julia  Undurraga Ossa</dc:creator>
  <cp:lastModifiedBy>Alexis Patricio Pardo Ortega</cp:lastModifiedBy>
  <cp:revision>15</cp:revision>
  <dcterms:modified xsi:type="dcterms:W3CDTF">2022-09-22T14:20:33Z</dcterms:modified>
</cp:coreProperties>
</file>