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58" r:id="rId4"/>
    <p:sldId id="259" r:id="rId5"/>
    <p:sldId id="260" r:id="rId6"/>
    <p:sldId id="261" r:id="rId7"/>
    <p:sldId id="262" r:id="rId8"/>
    <p:sldId id="278" r:id="rId9"/>
    <p:sldId id="282" r:id="rId10"/>
    <p:sldId id="263" r:id="rId11"/>
    <p:sldId id="284" r:id="rId12"/>
    <p:sldId id="264" r:id="rId13"/>
    <p:sldId id="265" r:id="rId14"/>
    <p:sldId id="285" r:id="rId15"/>
    <p:sldId id="266" r:id="rId16"/>
    <p:sldId id="267" r:id="rId17"/>
    <p:sldId id="268" r:id="rId18"/>
    <p:sldId id="286" r:id="rId19"/>
    <p:sldId id="283" r:id="rId20"/>
    <p:sldId id="271" r:id="rId21"/>
    <p:sldId id="275" r:id="rId22"/>
    <p:sldId id="276" r:id="rId23"/>
    <p:sldId id="277" r:id="rId24"/>
  </p:sldIdLst>
  <p:sldSz cx="9715500" cy="75565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la Toledo" initials="DT" lastIdx="33"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751A47"/>
    <a:srgbClr val="741B47"/>
    <a:srgbClr val="BA9B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2CD"/>
          </a:solidFill>
        </a:fill>
      </a:tcStyle>
    </a:wholeTbl>
    <a:band2H>
      <a:tcTxStyle/>
      <a:tcStyle>
        <a:tcBdr/>
        <a:fill>
          <a:solidFill>
            <a:srgbClr val="FF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8F44A2F1-9E1F-4B54-A3A2-5F16C0AD49E2}" styleName="">
    <a:tblBg/>
    <a:wholeTbl>
      <a:tcTxStyle b="off" i="off">
        <a:font>
          <a:latin typeface="Tw Cen MT"/>
          <a:ea typeface="Tw Cen MT"/>
          <a:cs typeface="Tw Cen MT"/>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E4E4"/>
          </a:solidFill>
        </a:fill>
      </a:tcStyle>
    </a:wholeTbl>
    <a:band2H>
      <a:tcTxStyle/>
      <a:tcStyle>
        <a:tcBdr/>
        <a:fill>
          <a:solidFill>
            <a:srgbClr val="E6E6E6"/>
          </a:solidFill>
        </a:fill>
      </a:tcStyle>
    </a:band2H>
    <a:firstCol>
      <a:tcTxStyle b="on" i="off">
        <a:font>
          <a:latin typeface="Tw Cen MT"/>
          <a:ea typeface="Tw Cen MT"/>
          <a:cs typeface="Tw Cen MT"/>
        </a:font>
        <a:srgbClr val="FFFFFF"/>
      </a:tcTxStyle>
      <a:tcStyle>
        <a:tcBdr>
          <a:left>
            <a:ln w="12700" cap="flat">
              <a:solidFill>
                <a:srgbClr val="E4E4E4"/>
              </a:solidFill>
              <a:prstDash val="solid"/>
              <a:miter lim="400000"/>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E4E4E4"/>
              </a:solidFill>
              <a:prstDash val="solid"/>
              <a:miter lim="400000"/>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Tw Cen MT"/>
          <a:ea typeface="Tw Cen MT"/>
          <a:cs typeface="Tw Cen MT"/>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E4E4E4"/>
              </a:solidFill>
              <a:prstDash val="solid"/>
              <a:miter lim="400000"/>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741B47"/>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44"/>
    <p:restoredTop sz="94679"/>
  </p:normalViewPr>
  <p:slideViewPr>
    <p:cSldViewPr snapToGrid="0" snapToObjects="1">
      <p:cViewPr varScale="1">
        <p:scale>
          <a:sx n="66" d="100"/>
          <a:sy n="66" d="100"/>
        </p:scale>
        <p:origin x="86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1143000" y="685800"/>
            <a:ext cx="4572000" cy="3429000"/>
          </a:xfrm>
          <a:prstGeom prst="rect">
            <a:avLst/>
          </a:prstGeom>
        </p:spPr>
        <p:txBody>
          <a:bodyPr/>
          <a:lstStyle/>
          <a:p>
            <a:endParaRPr/>
          </a:p>
        </p:txBody>
      </p:sp>
      <p:sp>
        <p:nvSpPr>
          <p:cNvPr id="127" name="Shape 12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85602910"/>
      </p:ext>
    </p:extLst>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1_One column text">
    <p:spTree>
      <p:nvGrpSpPr>
        <p:cNvPr id="1" name=""/>
        <p:cNvGrpSpPr/>
        <p:nvPr/>
      </p:nvGrpSpPr>
      <p:grpSpPr>
        <a:xfrm>
          <a:off x="0" y="0"/>
          <a:ext cx="0" cy="0"/>
          <a:chOff x="0" y="0"/>
          <a:chExt cx="0" cy="0"/>
        </a:xfrm>
      </p:grpSpPr>
      <p:sp>
        <p:nvSpPr>
          <p:cNvPr id="2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29" name="Google Shape;15;p24"/>
          <p:cNvGrpSpPr/>
          <p:nvPr/>
        </p:nvGrpSpPr>
        <p:grpSpPr>
          <a:xfrm>
            <a:off x="242855" y="1756549"/>
            <a:ext cx="9346502" cy="5675924"/>
            <a:chOff x="0" y="0"/>
            <a:chExt cx="9346500" cy="5675922"/>
          </a:xfrm>
        </p:grpSpPr>
        <p:sp>
          <p:nvSpPr>
            <p:cNvPr id="27" name="Figura"/>
            <p:cNvSpPr/>
            <p:nvPr/>
          </p:nvSpPr>
          <p:spPr>
            <a:xfrm>
              <a:off x="-1" y="-1"/>
              <a:ext cx="9346502" cy="56759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EEEEE"/>
            </a:solidFill>
            <a:ln w="12700" cap="flat">
              <a:noFill/>
              <a:miter lim="400000"/>
            </a:ln>
            <a:effectLst/>
          </p:spPr>
          <p:txBody>
            <a:bodyPr wrap="square" lIns="0" tIns="0" rIns="0" bIns="0" numCol="1" anchor="ctr">
              <a:noAutofit/>
            </a:bodyPr>
            <a:lstStyle/>
            <a:p>
              <a:endParaRPr/>
            </a:p>
          </p:txBody>
        </p:sp>
        <p:sp>
          <p:nvSpPr>
            <p:cNvPr id="28" name="Texto"/>
            <p:cNvSpPr txBox="1"/>
            <p:nvPr/>
          </p:nvSpPr>
          <p:spPr>
            <a:xfrm>
              <a:off x="0" y="2647844"/>
              <a:ext cx="9091318" cy="3802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pic>
        <p:nvPicPr>
          <p:cNvPr id="30" name="Google Shape;16;p24" descr="Google Shape;16;p24"/>
          <p:cNvPicPr>
            <a:picLocks noChangeAspect="1"/>
          </p:cNvPicPr>
          <p:nvPr/>
        </p:nvPicPr>
        <p:blipFill>
          <a:blip r:embed="rId2"/>
          <a:stretch>
            <a:fillRect/>
          </a:stretch>
        </p:blipFill>
        <p:spPr>
          <a:xfrm>
            <a:off x="8272364" y="1222172"/>
            <a:ext cx="1080001" cy="241875"/>
          </a:xfrm>
          <a:prstGeom prst="rect">
            <a:avLst/>
          </a:prstGeom>
          <a:ln w="12700">
            <a:miter lim="400000"/>
          </a:ln>
        </p:spPr>
      </p:pic>
      <p:pic>
        <p:nvPicPr>
          <p:cNvPr id="31" name="Google Shape;17;p24" descr="Google Shape;17;p24"/>
          <p:cNvPicPr>
            <a:picLocks noChangeAspect="1"/>
          </p:cNvPicPr>
          <p:nvPr/>
        </p:nvPicPr>
        <p:blipFill>
          <a:blip r:embed="rId3"/>
          <a:stretch>
            <a:fillRect/>
          </a:stretch>
        </p:blipFill>
        <p:spPr>
          <a:xfrm>
            <a:off x="8272364" y="418596"/>
            <a:ext cx="1080001" cy="664778"/>
          </a:xfrm>
          <a:prstGeom prst="rect">
            <a:avLst/>
          </a:prstGeom>
          <a:ln w="12700">
            <a:miter lim="400000"/>
          </a:ln>
        </p:spPr>
      </p:pic>
      <p:pic>
        <p:nvPicPr>
          <p:cNvPr id="32" name="Google Shape;18;p24" descr="Google Shape;18;p24"/>
          <p:cNvPicPr>
            <a:picLocks noChangeAspect="1"/>
          </p:cNvPicPr>
          <p:nvPr/>
        </p:nvPicPr>
        <p:blipFill>
          <a:blip r:embed="rId4"/>
          <a:stretch>
            <a:fillRect/>
          </a:stretch>
        </p:blipFill>
        <p:spPr>
          <a:xfrm>
            <a:off x="436350" y="419800"/>
            <a:ext cx="3659450" cy="680475"/>
          </a:xfrm>
          <a:prstGeom prst="rect">
            <a:avLst/>
          </a:prstGeom>
          <a:ln w="12700">
            <a:miter lim="400000"/>
          </a:ln>
        </p:spPr>
      </p:pic>
      <p:sp>
        <p:nvSpPr>
          <p:cNvPr id="3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_HEADER">
    <p:spTree>
      <p:nvGrpSpPr>
        <p:cNvPr id="1" name=""/>
        <p:cNvGrpSpPr/>
        <p:nvPr/>
      </p:nvGrpSpPr>
      <p:grpSpPr>
        <a:xfrm>
          <a:off x="0" y="0"/>
          <a:ext cx="0" cy="0"/>
          <a:chOff x="0" y="0"/>
          <a:chExt cx="0" cy="0"/>
        </a:xfrm>
      </p:grpSpPr>
      <p:sp>
        <p:nvSpPr>
          <p:cNvPr id="40" name="Google Shape;20;p27"/>
          <p:cNvSpPr/>
          <p:nvPr userDrawn="1"/>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43" name="Google Shape;21;p27"/>
          <p:cNvGrpSpPr/>
          <p:nvPr/>
        </p:nvGrpSpPr>
        <p:grpSpPr>
          <a:xfrm>
            <a:off x="8091899" y="451666"/>
            <a:ext cx="662101" cy="380235"/>
            <a:chOff x="0" y="0"/>
            <a:chExt cx="662099" cy="380233"/>
          </a:xfrm>
        </p:grpSpPr>
        <p:sp>
          <p:nvSpPr>
            <p:cNvPr id="41"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42" name="Texto"/>
            <p:cNvSpPr txBox="1"/>
            <p:nvPr/>
          </p:nvSpPr>
          <p:spPr>
            <a:xfrm>
              <a:off x="0" y="-1"/>
              <a:ext cx="662100"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grpSp>
        <p:nvGrpSpPr>
          <p:cNvPr id="46" name="Google Shape;22;p27"/>
          <p:cNvGrpSpPr/>
          <p:nvPr/>
        </p:nvGrpSpPr>
        <p:grpSpPr>
          <a:xfrm>
            <a:off x="8753999" y="451666"/>
            <a:ext cx="785401" cy="380235"/>
            <a:chOff x="0" y="0"/>
            <a:chExt cx="785400" cy="380233"/>
          </a:xfrm>
        </p:grpSpPr>
        <p:sp>
          <p:nvSpPr>
            <p:cNvPr id="44"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45" name="Texto"/>
            <p:cNvSpPr txBox="1"/>
            <p:nvPr/>
          </p:nvSpPr>
          <p:spPr>
            <a:xfrm>
              <a:off x="0" y="-1"/>
              <a:ext cx="785401"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sp>
        <p:nvSpPr>
          <p:cNvPr id="49"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50" name="Google Shape;26;p27"/>
          <p:cNvSpPr txBox="1"/>
          <p:nvPr/>
        </p:nvSpPr>
        <p:spPr>
          <a:xfrm>
            <a:off x="375975" y="6881800"/>
            <a:ext cx="6786599" cy="35391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a:solidFill>
                  <a:srgbClr val="000000"/>
                </a:solidFill>
              </a:rPr>
              <a:t>4</a:t>
            </a:r>
            <a:r>
              <a:rPr dirty="0">
                <a:solidFill>
                  <a:srgbClr val="000000"/>
                </a:solidFill>
              </a:rPr>
              <a:t>° Medio | Presentación</a:t>
            </a:r>
          </a:p>
        </p:txBody>
      </p:sp>
      <p:sp>
        <p:nvSpPr>
          <p:cNvPr id="13" name="Google Shape;32;p25"/>
          <p:cNvSpPr txBox="1"/>
          <p:nvPr userDrawn="1"/>
        </p:nvSpPr>
        <p:spPr>
          <a:xfrm>
            <a:off x="8443617" y="271142"/>
            <a:ext cx="1166701" cy="430855"/>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dirty="0"/>
              <a:t>12</a:t>
            </a:r>
            <a:r>
              <a:rPr dirty="0"/>
              <a:t>|</a:t>
            </a:r>
            <a:r>
              <a:rPr lang="es-ES" sz="1600" dirty="0">
                <a:solidFill>
                  <a:srgbClr val="751A47"/>
                </a:solidFill>
              </a:rPr>
              <a:t>2</a:t>
            </a:r>
            <a:endParaRPr sz="1600" dirty="0">
              <a:solidFill>
                <a:srgbClr val="751A47"/>
              </a:solidFill>
            </a:endParaRPr>
          </a:p>
        </p:txBody>
      </p:sp>
      <p:sp>
        <p:nvSpPr>
          <p:cNvPr id="14" name="Google Shape;33;p25"/>
          <p:cNvSpPr txBox="1"/>
          <p:nvPr userDrawn="1"/>
        </p:nvSpPr>
        <p:spPr>
          <a:xfrm>
            <a:off x="442650" y="350325"/>
            <a:ext cx="7441801" cy="40007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a:t>MÓDULO</a:t>
            </a:r>
            <a:r>
              <a:rPr lang="es-ES_tradnl" b="0" dirty="0"/>
              <a:t>  Mantenimiento de sistemas</a:t>
            </a:r>
            <a:r>
              <a:rPr lang="es-ES_tradnl" b="0" baseline="0" dirty="0"/>
              <a:t> de dirección y suspensión</a:t>
            </a:r>
            <a:endParaRPr lang="es-ES_tradnl" b="0"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_AND_BODY">
    <p:spTree>
      <p:nvGrpSpPr>
        <p:cNvPr id="1" name=""/>
        <p:cNvGrpSpPr/>
        <p:nvPr/>
      </p:nvGrpSpPr>
      <p:grpSpPr>
        <a:xfrm>
          <a:off x="0" y="0"/>
          <a:ext cx="0" cy="0"/>
          <a:chOff x="0" y="0"/>
          <a:chExt cx="0" cy="0"/>
        </a:xfrm>
      </p:grpSpPr>
      <p:sp>
        <p:nvSpPr>
          <p:cNvPr id="57" name="Google Shape;28;p25"/>
          <p:cNvSpPr/>
          <p:nvPr/>
        </p:nvSpPr>
        <p:spPr>
          <a:xfrm rot="10800000" flipH="1">
            <a:off x="180974" y="832249"/>
            <a:ext cx="9358202" cy="12369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173" y="0"/>
                </a:lnTo>
                <a:cubicBezTo>
                  <a:pt x="20961" y="0"/>
                  <a:pt x="21600" y="4835"/>
                  <a:pt x="21600" y="10800"/>
                </a:cubicBezTo>
                <a:lnTo>
                  <a:pt x="21600" y="21600"/>
                </a:lnTo>
                <a:lnTo>
                  <a:pt x="0" y="21600"/>
                </a:lnTo>
                <a:close/>
              </a:path>
            </a:pathLst>
          </a:custGeom>
          <a:solidFill>
            <a:srgbClr val="EEEEEE"/>
          </a:solidFill>
          <a:ln w="12700">
            <a:miter lim="400000"/>
          </a:ln>
        </p:spPr>
        <p:txBody>
          <a:bodyPr lIns="0" tIns="0" rIns="0" bIns="0" anchor="ctr"/>
          <a:lstStyle/>
          <a:p>
            <a:endParaRPr/>
          </a:p>
        </p:txBody>
      </p:sp>
      <p:sp>
        <p:nvSpPr>
          <p:cNvPr id="58" name="Google Shape;29;p25"/>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61" name="Google Shape;30;p25"/>
          <p:cNvGrpSpPr/>
          <p:nvPr/>
        </p:nvGrpSpPr>
        <p:grpSpPr>
          <a:xfrm>
            <a:off x="8091899" y="451666"/>
            <a:ext cx="662101" cy="380235"/>
            <a:chOff x="0" y="0"/>
            <a:chExt cx="662099" cy="380233"/>
          </a:xfrm>
        </p:grpSpPr>
        <p:sp>
          <p:nvSpPr>
            <p:cNvPr id="59"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60" name="Texto"/>
            <p:cNvSpPr txBox="1"/>
            <p:nvPr/>
          </p:nvSpPr>
          <p:spPr>
            <a:xfrm>
              <a:off x="0" y="-1"/>
              <a:ext cx="662100"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grpSp>
        <p:nvGrpSpPr>
          <p:cNvPr id="64" name="Google Shape;31;p25"/>
          <p:cNvGrpSpPr/>
          <p:nvPr/>
        </p:nvGrpSpPr>
        <p:grpSpPr>
          <a:xfrm>
            <a:off x="8753999" y="451666"/>
            <a:ext cx="785401" cy="380235"/>
            <a:chOff x="0" y="0"/>
            <a:chExt cx="785400" cy="380233"/>
          </a:xfrm>
        </p:grpSpPr>
        <p:sp>
          <p:nvSpPr>
            <p:cNvPr id="62"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63" name="Texto"/>
            <p:cNvSpPr txBox="1"/>
            <p:nvPr/>
          </p:nvSpPr>
          <p:spPr>
            <a:xfrm>
              <a:off x="0" y="-1"/>
              <a:ext cx="785401"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sp>
        <p:nvSpPr>
          <p:cNvPr id="67"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68" name="Google Shape;35;p25"/>
          <p:cNvSpPr txBox="1"/>
          <p:nvPr/>
        </p:nvSpPr>
        <p:spPr>
          <a:xfrm>
            <a:off x="375975" y="6881800"/>
            <a:ext cx="6786599" cy="35391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a:solidFill>
                  <a:srgbClr val="000000"/>
                </a:solidFill>
              </a:rPr>
              <a:t>4</a:t>
            </a:r>
            <a:r>
              <a:rPr dirty="0">
                <a:solidFill>
                  <a:srgbClr val="000000"/>
                </a:solidFill>
              </a:rPr>
              <a:t>° Medio | Presentación</a:t>
            </a:r>
          </a:p>
        </p:txBody>
      </p:sp>
      <p:sp>
        <p:nvSpPr>
          <p:cNvPr id="16" name="Google Shape;32;p25"/>
          <p:cNvSpPr txBox="1"/>
          <p:nvPr userDrawn="1"/>
        </p:nvSpPr>
        <p:spPr>
          <a:xfrm>
            <a:off x="8443617" y="271142"/>
            <a:ext cx="1166701" cy="430855"/>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dirty="0"/>
              <a:t>12</a:t>
            </a:r>
            <a:r>
              <a:rPr dirty="0"/>
              <a:t>|</a:t>
            </a:r>
            <a:r>
              <a:rPr lang="es-ES" sz="1600" dirty="0">
                <a:solidFill>
                  <a:srgbClr val="751A47"/>
                </a:solidFill>
              </a:rPr>
              <a:t>2</a:t>
            </a:r>
            <a:endParaRPr sz="1600" dirty="0">
              <a:solidFill>
                <a:srgbClr val="751A47"/>
              </a:solidFill>
            </a:endParaRPr>
          </a:p>
        </p:txBody>
      </p:sp>
      <p:sp>
        <p:nvSpPr>
          <p:cNvPr id="17" name="Google Shape;33;p25"/>
          <p:cNvSpPr txBox="1"/>
          <p:nvPr userDrawn="1"/>
        </p:nvSpPr>
        <p:spPr>
          <a:xfrm>
            <a:off x="442650" y="350325"/>
            <a:ext cx="7441801" cy="40007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a:t>MÓDULO</a:t>
            </a:r>
            <a:r>
              <a:rPr lang="es-ES_tradnl" b="0" dirty="0"/>
              <a:t>  Mantenimiento de sistemas</a:t>
            </a:r>
            <a:r>
              <a:rPr lang="es-ES_tradnl" b="0" baseline="0" dirty="0"/>
              <a:t> de dirección y suspensión</a:t>
            </a:r>
            <a:endParaRPr lang="es-ES_tradnl" b="0" dirty="0"/>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ITLE_ONLY">
    <p:spTree>
      <p:nvGrpSpPr>
        <p:cNvPr id="1" name=""/>
        <p:cNvGrpSpPr/>
        <p:nvPr/>
      </p:nvGrpSpPr>
      <p:grpSpPr>
        <a:xfrm>
          <a:off x="0" y="0"/>
          <a:ext cx="0" cy="0"/>
          <a:chOff x="0" y="0"/>
          <a:chExt cx="0" cy="0"/>
        </a:xfrm>
      </p:grpSpPr>
      <p:sp>
        <p:nvSpPr>
          <p:cNvPr id="75" name="Google Shape;37;p26"/>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w="12700">
            <a:miter lim="400000"/>
          </a:ln>
        </p:spPr>
        <p:txBody>
          <a:bodyPr lIns="0" tIns="0" rIns="0" bIns="0" anchor="ctr"/>
          <a:lstStyle/>
          <a:p>
            <a:endParaRPr/>
          </a:p>
        </p:txBody>
      </p:sp>
      <p:sp>
        <p:nvSpPr>
          <p:cNvPr id="76" name="Google Shape;38;p26"/>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79" name="Google Shape;39;p26"/>
          <p:cNvGrpSpPr/>
          <p:nvPr/>
        </p:nvGrpSpPr>
        <p:grpSpPr>
          <a:xfrm>
            <a:off x="8091899" y="451666"/>
            <a:ext cx="662101" cy="380235"/>
            <a:chOff x="0" y="0"/>
            <a:chExt cx="662099" cy="380233"/>
          </a:xfrm>
        </p:grpSpPr>
        <p:sp>
          <p:nvSpPr>
            <p:cNvPr id="77"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78" name="Texto"/>
            <p:cNvSpPr txBox="1"/>
            <p:nvPr/>
          </p:nvSpPr>
          <p:spPr>
            <a:xfrm>
              <a:off x="0" y="-1"/>
              <a:ext cx="662100"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grpSp>
        <p:nvGrpSpPr>
          <p:cNvPr id="82" name="Google Shape;40;p26"/>
          <p:cNvGrpSpPr/>
          <p:nvPr/>
        </p:nvGrpSpPr>
        <p:grpSpPr>
          <a:xfrm>
            <a:off x="8753999" y="451666"/>
            <a:ext cx="785401" cy="380235"/>
            <a:chOff x="0" y="0"/>
            <a:chExt cx="785400" cy="380233"/>
          </a:xfrm>
        </p:grpSpPr>
        <p:sp>
          <p:nvSpPr>
            <p:cNvPr id="80"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81" name="Texto"/>
            <p:cNvSpPr txBox="1"/>
            <p:nvPr/>
          </p:nvSpPr>
          <p:spPr>
            <a:xfrm>
              <a:off x="0" y="-1"/>
              <a:ext cx="785401"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sp>
        <p:nvSpPr>
          <p:cNvPr id="85"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86" name="Google Shape;44;p26"/>
          <p:cNvSpPr txBox="1"/>
          <p:nvPr/>
        </p:nvSpPr>
        <p:spPr>
          <a:xfrm>
            <a:off x="375975" y="6881800"/>
            <a:ext cx="6786599" cy="35391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a:solidFill>
                  <a:srgbClr val="000000"/>
                </a:solidFill>
              </a:rPr>
              <a:t>4</a:t>
            </a:r>
            <a:r>
              <a:rPr dirty="0">
                <a:solidFill>
                  <a:srgbClr val="000000"/>
                </a:solidFill>
              </a:rPr>
              <a:t>° Medio | Presentación</a:t>
            </a:r>
          </a:p>
        </p:txBody>
      </p:sp>
      <p:sp>
        <p:nvSpPr>
          <p:cNvPr id="16" name="Google Shape;32;p25"/>
          <p:cNvSpPr txBox="1"/>
          <p:nvPr userDrawn="1"/>
        </p:nvSpPr>
        <p:spPr>
          <a:xfrm>
            <a:off x="8443617" y="271142"/>
            <a:ext cx="1166701" cy="430855"/>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dirty="0"/>
              <a:t>12</a:t>
            </a:r>
            <a:r>
              <a:rPr dirty="0"/>
              <a:t>|</a:t>
            </a:r>
            <a:r>
              <a:rPr lang="es-ES" sz="1600" dirty="0">
                <a:solidFill>
                  <a:srgbClr val="751A47"/>
                </a:solidFill>
              </a:rPr>
              <a:t>2</a:t>
            </a:r>
            <a:endParaRPr sz="1600" dirty="0">
              <a:solidFill>
                <a:srgbClr val="751A47"/>
              </a:solidFill>
            </a:endParaRPr>
          </a:p>
        </p:txBody>
      </p:sp>
      <p:sp>
        <p:nvSpPr>
          <p:cNvPr id="17" name="Google Shape;33;p25"/>
          <p:cNvSpPr txBox="1"/>
          <p:nvPr userDrawn="1"/>
        </p:nvSpPr>
        <p:spPr>
          <a:xfrm>
            <a:off x="442650" y="350325"/>
            <a:ext cx="7441801" cy="40007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a:t>MÓDULO</a:t>
            </a:r>
            <a:r>
              <a:rPr lang="es-ES_tradnl" b="0" dirty="0"/>
              <a:t>  Mantenimiento de sistemas</a:t>
            </a:r>
            <a:r>
              <a:rPr lang="es-ES_tradnl" b="0" baseline="0" dirty="0"/>
              <a:t> de dirección y suspensión</a:t>
            </a:r>
            <a:endParaRPr lang="es-ES_tradnl" b="0" dirty="0"/>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sp>
        <p:nvSpPr>
          <p:cNvPr id="93" name="Google Shape;46;p28"/>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BA9BA5">
              <a:alpha val="25490"/>
            </a:srgbClr>
          </a:solidFill>
          <a:ln w="12700">
            <a:miter lim="400000"/>
          </a:ln>
        </p:spPr>
        <p:txBody>
          <a:bodyPr lIns="0" tIns="0" rIns="0" bIns="0" anchor="ctr"/>
          <a:lstStyle/>
          <a:p>
            <a:endParaRPr/>
          </a:p>
        </p:txBody>
      </p:sp>
      <p:sp>
        <p:nvSpPr>
          <p:cNvPr id="94" name="Google Shape;47;p28"/>
          <p:cNvSpPr/>
          <p:nvPr/>
        </p:nvSpPr>
        <p:spPr>
          <a:xfrm>
            <a:off x="180899" y="180900"/>
            <a:ext cx="7911002" cy="651000"/>
          </a:xfrm>
          <a:custGeom>
            <a:avLst/>
            <a:gdLst/>
            <a:ahLst/>
            <a:cxnLst>
              <a:cxn ang="0">
                <a:pos x="wd2" y="hd2"/>
              </a:cxn>
              <a:cxn ang="5400000">
                <a:pos x="wd2" y="hd2"/>
              </a:cxn>
              <a:cxn ang="10800000">
                <a:pos x="wd2" y="hd2"/>
              </a:cxn>
              <a:cxn ang="16200000">
                <a:pos x="wd2" y="hd2"/>
              </a:cxn>
            </a:cxnLst>
            <a:rect l="0" t="0" r="r" b="b"/>
            <a:pathLst>
              <a:path w="21600" h="21600" extrusionOk="0">
                <a:moveTo>
                  <a:pt x="296" y="0"/>
                </a:moveTo>
                <a:lnTo>
                  <a:pt x="21304" y="0"/>
                </a:lnTo>
                <a:cubicBezTo>
                  <a:pt x="21467" y="0"/>
                  <a:pt x="21600" y="1612"/>
                  <a:pt x="21600" y="3600"/>
                </a:cubicBezTo>
                <a:lnTo>
                  <a:pt x="21600" y="21600"/>
                </a:lnTo>
                <a:lnTo>
                  <a:pt x="0" y="21600"/>
                </a:lnTo>
                <a:lnTo>
                  <a:pt x="0" y="3600"/>
                </a:lnTo>
                <a:cubicBezTo>
                  <a:pt x="0" y="1612"/>
                  <a:pt x="133" y="0"/>
                  <a:pt x="296" y="0"/>
                </a:cubicBezTo>
                <a:close/>
              </a:path>
            </a:pathLst>
          </a:custGeom>
          <a:solidFill>
            <a:srgbClr val="741B47"/>
          </a:solidFill>
          <a:ln w="12700">
            <a:miter lim="400000"/>
          </a:ln>
        </p:spPr>
        <p:txBody>
          <a:bodyPr lIns="0" tIns="0" rIns="0" bIns="0" anchor="b"/>
          <a:lstStyle/>
          <a:p>
            <a:endParaRPr/>
          </a:p>
        </p:txBody>
      </p:sp>
      <p:grpSp>
        <p:nvGrpSpPr>
          <p:cNvPr id="97" name="Google Shape;48;p28"/>
          <p:cNvGrpSpPr/>
          <p:nvPr/>
        </p:nvGrpSpPr>
        <p:grpSpPr>
          <a:xfrm>
            <a:off x="8091899" y="451666"/>
            <a:ext cx="662101" cy="380235"/>
            <a:chOff x="0" y="0"/>
            <a:chExt cx="662099" cy="380233"/>
          </a:xfrm>
        </p:grpSpPr>
        <p:sp>
          <p:nvSpPr>
            <p:cNvPr id="95"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96" name="Texto"/>
            <p:cNvSpPr txBox="1"/>
            <p:nvPr/>
          </p:nvSpPr>
          <p:spPr>
            <a:xfrm>
              <a:off x="0" y="-1"/>
              <a:ext cx="662100"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grpSp>
        <p:nvGrpSpPr>
          <p:cNvPr id="100" name="Google Shape;49;p28"/>
          <p:cNvGrpSpPr/>
          <p:nvPr/>
        </p:nvGrpSpPr>
        <p:grpSpPr>
          <a:xfrm>
            <a:off x="8753999" y="451666"/>
            <a:ext cx="785401" cy="380235"/>
            <a:chOff x="0" y="0"/>
            <a:chExt cx="785400" cy="380233"/>
          </a:xfrm>
        </p:grpSpPr>
        <p:sp>
          <p:nvSpPr>
            <p:cNvPr id="98"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99" name="Texto"/>
            <p:cNvSpPr txBox="1"/>
            <p:nvPr/>
          </p:nvSpPr>
          <p:spPr>
            <a:xfrm>
              <a:off x="0" y="-1"/>
              <a:ext cx="785401"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sp>
        <p:nvSpPr>
          <p:cNvPr id="103" name="Número de diapositiva"/>
          <p:cNvSpPr txBox="1">
            <a:spLocks noGrp="1"/>
          </p:cNvSpPr>
          <p:nvPr>
            <p:ph type="sldNum" sz="quarter" idx="2"/>
          </p:nvPr>
        </p:nvSpPr>
        <p:spPr>
          <a:xfrm>
            <a:off x="371685" y="6881800"/>
            <a:ext cx="337161" cy="317118"/>
          </a:xfrm>
          <a:prstGeom prst="rect">
            <a:avLst/>
          </a:prstGeom>
        </p:spPr>
        <p:txBody>
          <a:bodyPr lIns="91424" tIns="91424" rIns="91424" bIns="91424" anchor="t"/>
          <a:lstStyle>
            <a:lvl1pPr>
              <a:defRPr sz="1100">
                <a:latin typeface="Calibri"/>
                <a:ea typeface="Calibri"/>
                <a:cs typeface="Calibri"/>
                <a:sym typeface="Calibri"/>
              </a:defRPr>
            </a:lvl1pPr>
          </a:lstStyle>
          <a:p>
            <a:fld id="{86CB4B4D-7CA3-9044-876B-883B54F8677D}" type="slidenum">
              <a:t>‹Nº›</a:t>
            </a:fld>
            <a:endParaRPr/>
          </a:p>
        </p:txBody>
      </p:sp>
      <p:sp>
        <p:nvSpPr>
          <p:cNvPr id="104" name="Google Shape;53;p28"/>
          <p:cNvSpPr txBox="1"/>
          <p:nvPr/>
        </p:nvSpPr>
        <p:spPr>
          <a:xfrm>
            <a:off x="375975" y="6881800"/>
            <a:ext cx="6786599" cy="353911"/>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sz="1100">
                <a:solidFill>
                  <a:srgbClr val="741B47"/>
                </a:solidFill>
                <a:latin typeface="Calibri"/>
                <a:ea typeface="Calibri"/>
                <a:cs typeface="Calibri"/>
                <a:sym typeface="Calibri"/>
              </a:defRPr>
            </a:pPr>
            <a:r>
              <a:rPr dirty="0"/>
              <a:t>        MECÁNICA AUTOMOTRIZ</a:t>
            </a:r>
            <a:r>
              <a:rPr dirty="0">
                <a:solidFill>
                  <a:srgbClr val="000000"/>
                </a:solidFill>
              </a:rPr>
              <a:t> | </a:t>
            </a:r>
            <a:r>
              <a:rPr lang="es-ES" dirty="0">
                <a:solidFill>
                  <a:srgbClr val="000000"/>
                </a:solidFill>
              </a:rPr>
              <a:t>4</a:t>
            </a:r>
            <a:r>
              <a:rPr dirty="0">
                <a:solidFill>
                  <a:srgbClr val="000000"/>
                </a:solidFill>
              </a:rPr>
              <a:t>° Medio | Presentación</a:t>
            </a:r>
          </a:p>
        </p:txBody>
      </p:sp>
      <p:sp>
        <p:nvSpPr>
          <p:cNvPr id="16" name="Google Shape;32;p25"/>
          <p:cNvSpPr txBox="1"/>
          <p:nvPr userDrawn="1"/>
        </p:nvSpPr>
        <p:spPr>
          <a:xfrm>
            <a:off x="8443617" y="271142"/>
            <a:ext cx="1166701" cy="430855"/>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lgn="r">
              <a:defRPr sz="1200">
                <a:latin typeface="Calibri"/>
                <a:ea typeface="Calibri"/>
                <a:cs typeface="Calibri"/>
                <a:sym typeface="Calibri"/>
              </a:defRPr>
            </a:pPr>
            <a:r>
              <a:rPr dirty="0"/>
              <a:t>Actividad </a:t>
            </a:r>
            <a:r>
              <a:rPr lang="es-ES" dirty="0"/>
              <a:t>12</a:t>
            </a:r>
            <a:r>
              <a:rPr dirty="0"/>
              <a:t>|</a:t>
            </a:r>
            <a:r>
              <a:rPr lang="es-ES" sz="1600" dirty="0">
                <a:solidFill>
                  <a:srgbClr val="751A47"/>
                </a:solidFill>
              </a:rPr>
              <a:t>2</a:t>
            </a:r>
            <a:endParaRPr sz="1600" dirty="0">
              <a:solidFill>
                <a:srgbClr val="751A47"/>
              </a:solidFill>
            </a:endParaRPr>
          </a:p>
        </p:txBody>
      </p:sp>
      <p:sp>
        <p:nvSpPr>
          <p:cNvPr id="17" name="Google Shape;33;p25"/>
          <p:cNvSpPr txBox="1"/>
          <p:nvPr userDrawn="1"/>
        </p:nvSpPr>
        <p:spPr>
          <a:xfrm>
            <a:off x="442650" y="350325"/>
            <a:ext cx="7441801" cy="40007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b="1">
                <a:solidFill>
                  <a:srgbClr val="FFFFFF"/>
                </a:solidFill>
                <a:latin typeface="Calibri"/>
                <a:ea typeface="Calibri"/>
                <a:cs typeface="Calibri"/>
                <a:sym typeface="Calibri"/>
              </a:defRPr>
            </a:pPr>
            <a:r>
              <a:rPr lang="es-ES_tradnl" dirty="0"/>
              <a:t>MÓDULO</a:t>
            </a:r>
            <a:r>
              <a:rPr lang="es-ES_tradnl" b="0" dirty="0"/>
              <a:t>  Mantenimiento de sistemas</a:t>
            </a:r>
            <a:r>
              <a:rPr lang="es-ES_tradnl" b="0" baseline="0" dirty="0"/>
              <a:t> de dirección y suspensión</a:t>
            </a:r>
            <a:endParaRPr lang="es-ES_tradnl" b="0" dirty="0"/>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1_One column text 2">
    <p:spTree>
      <p:nvGrpSpPr>
        <p:cNvPr id="1" name=""/>
        <p:cNvGrpSpPr/>
        <p:nvPr/>
      </p:nvGrpSpPr>
      <p:grpSpPr>
        <a:xfrm>
          <a:off x="0" y="0"/>
          <a:ext cx="0" cy="0"/>
          <a:chOff x="0" y="0"/>
          <a:chExt cx="0" cy="0"/>
        </a:xfrm>
      </p:grpSpPr>
      <p:sp>
        <p:nvSpPr>
          <p:cNvPr id="111" name="Google Shape;55;p30"/>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EFEFEF"/>
          </a:solidFill>
          <a:ln w="12700">
            <a:miter lim="400000"/>
          </a:ln>
        </p:spPr>
        <p:txBody>
          <a:bodyPr lIns="0" tIns="0" rIns="0" bIns="0" anchor="ctr"/>
          <a:lstStyle/>
          <a:p>
            <a:endParaRPr/>
          </a:p>
        </p:txBody>
      </p:sp>
      <p:grpSp>
        <p:nvGrpSpPr>
          <p:cNvPr id="114" name="Google Shape;56;p30"/>
          <p:cNvGrpSpPr/>
          <p:nvPr/>
        </p:nvGrpSpPr>
        <p:grpSpPr>
          <a:xfrm>
            <a:off x="8091899" y="451666"/>
            <a:ext cx="662101" cy="380235"/>
            <a:chOff x="0" y="0"/>
            <a:chExt cx="662099" cy="380233"/>
          </a:xfrm>
        </p:grpSpPr>
        <p:sp>
          <p:nvSpPr>
            <p:cNvPr id="112" name="Rectángulo"/>
            <p:cNvSpPr/>
            <p:nvPr/>
          </p:nvSpPr>
          <p:spPr>
            <a:xfrm>
              <a:off x="0" y="327733"/>
              <a:ext cx="662100" cy="52501"/>
            </a:xfrm>
            <a:prstGeom prst="rect">
              <a:avLst/>
            </a:prstGeom>
            <a:solidFill>
              <a:srgbClr val="0F69B4"/>
            </a:solidFill>
            <a:ln w="12700" cap="flat">
              <a:noFill/>
              <a:miter lim="400000"/>
            </a:ln>
            <a:effectLst/>
          </p:spPr>
          <p:txBody>
            <a:bodyPr wrap="square" lIns="0" tIns="0" rIns="0" bIns="0" numCol="1" anchor="b">
              <a:noAutofit/>
            </a:bodyPr>
            <a:lstStyle/>
            <a:p>
              <a:endParaRPr/>
            </a:p>
          </p:txBody>
        </p:sp>
        <p:sp>
          <p:nvSpPr>
            <p:cNvPr id="113" name="Texto"/>
            <p:cNvSpPr txBox="1"/>
            <p:nvPr/>
          </p:nvSpPr>
          <p:spPr>
            <a:xfrm>
              <a:off x="0" y="-1"/>
              <a:ext cx="662100"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grpSp>
        <p:nvGrpSpPr>
          <p:cNvPr id="117" name="Google Shape;57;p30"/>
          <p:cNvGrpSpPr/>
          <p:nvPr/>
        </p:nvGrpSpPr>
        <p:grpSpPr>
          <a:xfrm>
            <a:off x="8753999" y="451666"/>
            <a:ext cx="785401" cy="380235"/>
            <a:chOff x="0" y="0"/>
            <a:chExt cx="785400" cy="380233"/>
          </a:xfrm>
        </p:grpSpPr>
        <p:sp>
          <p:nvSpPr>
            <p:cNvPr id="115" name="Rectángulo"/>
            <p:cNvSpPr/>
            <p:nvPr/>
          </p:nvSpPr>
          <p:spPr>
            <a:xfrm>
              <a:off x="0" y="327733"/>
              <a:ext cx="785401" cy="52501"/>
            </a:xfrm>
            <a:prstGeom prst="rect">
              <a:avLst/>
            </a:prstGeom>
            <a:solidFill>
              <a:srgbClr val="EB3C46"/>
            </a:solidFill>
            <a:ln w="12700" cap="flat">
              <a:noFill/>
              <a:miter lim="400000"/>
            </a:ln>
            <a:effectLst/>
          </p:spPr>
          <p:txBody>
            <a:bodyPr wrap="square" lIns="0" tIns="0" rIns="0" bIns="0" numCol="1" anchor="b">
              <a:noAutofit/>
            </a:bodyPr>
            <a:lstStyle/>
            <a:p>
              <a:endParaRPr/>
            </a:p>
          </p:txBody>
        </p:sp>
        <p:sp>
          <p:nvSpPr>
            <p:cNvPr id="116" name="Texto"/>
            <p:cNvSpPr txBox="1"/>
            <p:nvPr/>
          </p:nvSpPr>
          <p:spPr>
            <a:xfrm>
              <a:off x="0" y="-1"/>
              <a:ext cx="785401"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b">
              <a:spAutoFit/>
            </a:bodyPr>
            <a:lstStyle/>
            <a:p>
              <a:r>
                <a:t> </a:t>
              </a:r>
            </a:p>
          </p:txBody>
        </p:sp>
      </p:grpSp>
      <p:sp>
        <p:nvSpPr>
          <p:cNvPr id="119" name="Google Shape;59;p30"/>
          <p:cNvSpPr txBox="1"/>
          <p:nvPr/>
        </p:nvSpPr>
        <p:spPr>
          <a:xfrm>
            <a:off x="8170651" y="288449"/>
            <a:ext cx="1166701" cy="37220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lvl1pPr algn="r">
              <a:defRPr b="1">
                <a:latin typeface="Calibri"/>
                <a:ea typeface="Calibri"/>
                <a:cs typeface="Calibri"/>
                <a:sym typeface="Calibri"/>
              </a:defRPr>
            </a:lvl1pPr>
          </a:lstStyle>
          <a:p>
            <a:r>
              <a:t>¡Atención!</a:t>
            </a:r>
          </a:p>
        </p:txBody>
      </p:sp>
      <p:sp>
        <p:nvSpPr>
          <p:cNvPr id="12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
        <p:nvSpPr>
          <p:cNvPr id="12" name="Google Shape;31;p6"/>
          <p:cNvSpPr/>
          <p:nvPr userDrawn="1"/>
        </p:nvSpPr>
        <p:spPr>
          <a:xfrm>
            <a:off x="181651" y="169641"/>
            <a:ext cx="7909200" cy="651000"/>
          </a:xfrm>
          <a:prstGeom prst="round2SameRect">
            <a:avLst>
              <a:gd name="adj1" fmla="val 16667"/>
              <a:gd name="adj2" fmla="val 0"/>
            </a:avLst>
          </a:prstGeom>
          <a:blipFill dpi="0" rotWithShape="0">
            <a:blip r:embed="rId2"/>
            <a:srcRect/>
            <a:tile tx="0" ty="0" sx="100000" sy="100000" flip="none" algn="tl"/>
          </a:blipFill>
          <a:ln>
            <a:noFill/>
          </a:ln>
        </p:spPr>
        <p:txBody>
          <a:bodyPr spcFirstLastPara="1" wrap="square" lIns="91425" tIns="91425" rIns="91425" bIns="91425" anchor="b" anchorCtr="0">
            <a:noAutofit/>
          </a:bodyPr>
          <a:lstStyle/>
          <a:p>
            <a:pPr marL="0" lvl="0" indent="0" algn="l" rtl="0">
              <a:spcBef>
                <a:spcPts val="0"/>
              </a:spcBef>
              <a:spcAft>
                <a:spcPts val="0"/>
              </a:spcAft>
              <a:buNone/>
            </a:pPr>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 name="Google Shape;7;p23"/>
          <p:cNvGrpSpPr/>
          <p:nvPr/>
        </p:nvGrpSpPr>
        <p:grpSpPr>
          <a:xfrm>
            <a:off x="242855" y="1756549"/>
            <a:ext cx="9346502" cy="5675924"/>
            <a:chOff x="0" y="0"/>
            <a:chExt cx="9346500" cy="5675922"/>
          </a:xfrm>
        </p:grpSpPr>
        <p:sp>
          <p:nvSpPr>
            <p:cNvPr id="2" name="Figura"/>
            <p:cNvSpPr/>
            <p:nvPr/>
          </p:nvSpPr>
          <p:spPr>
            <a:xfrm>
              <a:off x="-1" y="-1"/>
              <a:ext cx="9346502" cy="567592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587" y="0"/>
                  </a:lnTo>
                  <a:cubicBezTo>
                    <a:pt x="20699" y="0"/>
                    <a:pt x="21600" y="1484"/>
                    <a:pt x="21600" y="3316"/>
                  </a:cubicBezTo>
                  <a:lnTo>
                    <a:pt x="21600" y="21600"/>
                  </a:lnTo>
                  <a:lnTo>
                    <a:pt x="0" y="21600"/>
                  </a:lnTo>
                  <a:close/>
                </a:path>
              </a:pathLst>
            </a:custGeom>
            <a:solidFill>
              <a:srgbClr val="E9E1E4"/>
            </a:solidFill>
            <a:ln w="12700" cap="flat">
              <a:noFill/>
              <a:miter lim="400000"/>
            </a:ln>
            <a:effectLst/>
          </p:spPr>
          <p:txBody>
            <a:bodyPr wrap="square" lIns="0" tIns="0" rIns="0" bIns="0" numCol="1" anchor="ctr">
              <a:noAutofit/>
            </a:bodyPr>
            <a:lstStyle/>
            <a:p>
              <a:endParaRPr/>
            </a:p>
          </p:txBody>
        </p:sp>
        <p:sp>
          <p:nvSpPr>
            <p:cNvPr id="3" name="Texto"/>
            <p:cNvSpPr txBox="1"/>
            <p:nvPr/>
          </p:nvSpPr>
          <p:spPr>
            <a:xfrm>
              <a:off x="0" y="2647844"/>
              <a:ext cx="9091318" cy="3802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pic>
        <p:nvPicPr>
          <p:cNvPr id="5" name="Google Shape;8;p23" descr="Google Shape;8;p23"/>
          <p:cNvPicPr>
            <a:picLocks noChangeAspect="1"/>
          </p:cNvPicPr>
          <p:nvPr/>
        </p:nvPicPr>
        <p:blipFill>
          <a:blip r:embed="rId9"/>
          <a:stretch>
            <a:fillRect/>
          </a:stretch>
        </p:blipFill>
        <p:spPr>
          <a:xfrm>
            <a:off x="436350" y="419800"/>
            <a:ext cx="3659450" cy="680475"/>
          </a:xfrm>
          <a:prstGeom prst="rect">
            <a:avLst/>
          </a:prstGeom>
          <a:ln w="12700">
            <a:miter lim="400000"/>
          </a:ln>
        </p:spPr>
      </p:pic>
      <p:sp>
        <p:nvSpPr>
          <p:cNvPr id="6" name="Google Shape;9;p23"/>
          <p:cNvSpPr/>
          <p:nvPr/>
        </p:nvSpPr>
        <p:spPr>
          <a:xfrm>
            <a:off x="436350" y="6464001"/>
            <a:ext cx="7891862" cy="680475"/>
          </a:xfrm>
          <a:prstGeom prst="roundRect">
            <a:avLst>
              <a:gd name="adj" fmla="val 19335"/>
            </a:avLst>
          </a:prstGeom>
          <a:solidFill>
            <a:srgbClr val="BB9BA5"/>
          </a:solidFill>
          <a:ln w="12700">
            <a:miter lim="400000"/>
          </a:ln>
        </p:spPr>
        <p:txBody>
          <a:bodyPr lIns="0" tIns="0" rIns="0" bIns="0" anchor="ctr"/>
          <a:lstStyle/>
          <a:p>
            <a:pPr algn="ctr">
              <a:defRPr>
                <a:solidFill>
                  <a:srgbClr val="FFFFFF"/>
                </a:solidFill>
              </a:defRPr>
            </a:pPr>
            <a:endParaRPr/>
          </a:p>
        </p:txBody>
      </p:sp>
      <p:pic>
        <p:nvPicPr>
          <p:cNvPr id="7" name="Google Shape;10;p23" descr="Google Shape;10;p23"/>
          <p:cNvPicPr>
            <a:picLocks noChangeAspect="1"/>
          </p:cNvPicPr>
          <p:nvPr/>
        </p:nvPicPr>
        <p:blipFill>
          <a:blip r:embed="rId10"/>
          <a:stretch>
            <a:fillRect/>
          </a:stretch>
        </p:blipFill>
        <p:spPr>
          <a:xfrm>
            <a:off x="433440" y="6464000"/>
            <a:ext cx="690483" cy="680476"/>
          </a:xfrm>
          <a:prstGeom prst="rect">
            <a:avLst/>
          </a:prstGeom>
          <a:ln w="12700">
            <a:miter lim="400000"/>
          </a:ln>
        </p:spPr>
      </p:pic>
      <p:pic>
        <p:nvPicPr>
          <p:cNvPr id="8" name="Google Shape;11;p23" descr="Google Shape;11;p23"/>
          <p:cNvPicPr>
            <a:picLocks noChangeAspect="1"/>
          </p:cNvPicPr>
          <p:nvPr/>
        </p:nvPicPr>
        <p:blipFill>
          <a:blip r:embed="rId11"/>
          <a:stretch>
            <a:fillRect/>
          </a:stretch>
        </p:blipFill>
        <p:spPr>
          <a:xfrm>
            <a:off x="8272364" y="1222172"/>
            <a:ext cx="1080001" cy="241875"/>
          </a:xfrm>
          <a:prstGeom prst="rect">
            <a:avLst/>
          </a:prstGeom>
          <a:ln w="12700">
            <a:miter lim="400000"/>
          </a:ln>
        </p:spPr>
      </p:pic>
      <p:pic>
        <p:nvPicPr>
          <p:cNvPr id="9" name="Google Shape;12;p23" descr="Google Shape;12;p23"/>
          <p:cNvPicPr>
            <a:picLocks noChangeAspect="1"/>
          </p:cNvPicPr>
          <p:nvPr/>
        </p:nvPicPr>
        <p:blipFill>
          <a:blip r:embed="rId12"/>
          <a:stretch>
            <a:fillRect/>
          </a:stretch>
        </p:blipFill>
        <p:spPr>
          <a:xfrm>
            <a:off x="8272364" y="418596"/>
            <a:ext cx="1080001" cy="664778"/>
          </a:xfrm>
          <a:prstGeom prst="rect">
            <a:avLst/>
          </a:prstGeom>
          <a:ln w="12700">
            <a:miter lim="400000"/>
          </a:ln>
        </p:spPr>
      </p:pic>
      <p:pic>
        <p:nvPicPr>
          <p:cNvPr id="10" name="Google Shape;13;p23" descr="Google Shape;13;p23"/>
          <p:cNvPicPr>
            <a:picLocks noChangeAspect="1"/>
          </p:cNvPicPr>
          <p:nvPr/>
        </p:nvPicPr>
        <p:blipFill>
          <a:blip r:embed="rId13"/>
          <a:stretch>
            <a:fillRect/>
          </a:stretch>
        </p:blipFill>
        <p:spPr>
          <a:xfrm>
            <a:off x="8521706" y="6387272"/>
            <a:ext cx="830660" cy="756001"/>
          </a:xfrm>
          <a:prstGeom prst="rect">
            <a:avLst/>
          </a:prstGeom>
          <a:ln w="12700">
            <a:miter lim="400000"/>
          </a:ln>
        </p:spPr>
      </p:pic>
      <p:sp>
        <p:nvSpPr>
          <p:cNvPr id="11" name="Texto del título"/>
          <p:cNvSpPr txBox="1">
            <a:spLocks noGrp="1"/>
          </p:cNvSpPr>
          <p:nvPr>
            <p:ph type="title"/>
          </p:nvPr>
        </p:nvSpPr>
        <p:spPr>
          <a:xfrm>
            <a:off x="485775" y="101453"/>
            <a:ext cx="8743950" cy="166173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lstStyle/>
          <a:p>
            <a:r>
              <a:t>Texto del título</a:t>
            </a:r>
          </a:p>
        </p:txBody>
      </p:sp>
      <p:sp>
        <p:nvSpPr>
          <p:cNvPr id="12" name="Nivel de texto 1…"/>
          <p:cNvSpPr txBox="1">
            <a:spLocks noGrp="1"/>
          </p:cNvSpPr>
          <p:nvPr>
            <p:ph type="body" idx="1"/>
          </p:nvPr>
        </p:nvSpPr>
        <p:spPr>
          <a:xfrm>
            <a:off x="485775" y="1763183"/>
            <a:ext cx="8743950" cy="5793317"/>
          </a:xfrm>
          <a:prstGeom prst="rect">
            <a:avLst/>
          </a:prstGeom>
          <a:ln w="12700">
            <a:miter lim="400000"/>
          </a:ln>
          <a:extLst>
            <a:ext uri="{C572A759-6A51-4108-AA02-DFA0A04FC94B}">
              <ma14:wrappingTextBoxFlag xmlns="" xmlns:ma14="http://schemas.microsoft.com/office/mac/drawingml/2011/main" val="1"/>
            </a:ext>
          </a:extLst>
        </p:spPr>
        <p:txBody>
          <a:bodyPr lIns="45719" rIns="45719"/>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xfrm>
            <a:off x="4695825" y="6800556"/>
            <a:ext cx="2266950" cy="406401"/>
          </a:xfrm>
          <a:prstGeom prst="rect">
            <a:avLst/>
          </a:prstGeom>
          <a:ln w="12700">
            <a:miter lim="400000"/>
          </a:ln>
        </p:spPr>
        <p:txBody>
          <a:bodyPr wrap="none" lIns="45719" rIns="45719" anchor="ctr">
            <a:spAutoFit/>
          </a:bodyPr>
          <a:lstStyle>
            <a:lvl1pPr algn="r">
              <a:defRPr sz="1200"/>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ransition spd="med"/>
  <p:txStyles>
    <p:title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p:titleStyle>
    <p:bodyStyle>
      <a:lvl1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1pPr>
      <a:lvl2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2pPr>
      <a:lvl3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3pPr>
      <a:lvl4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4pPr>
      <a:lvl5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5pPr>
      <a:lvl6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6pPr>
      <a:lvl7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7pPr>
      <a:lvl8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8pPr>
      <a:lvl9pPr marL="0" marR="0" indent="0" algn="l" defTabSz="914400" rtl="0" latinLnBrk="0">
        <a:lnSpc>
          <a:spcPct val="100000"/>
        </a:lnSpc>
        <a:spcBef>
          <a:spcPts val="0"/>
        </a:spcBef>
        <a:spcAft>
          <a:spcPts val="0"/>
        </a:spcAft>
        <a:buClrTx/>
        <a:buSzTx/>
        <a:buFontTx/>
        <a:buNone/>
        <a:tabLst/>
        <a:defRPr sz="1400" b="0" i="0" u="none" strike="noStrike" cap="none" spc="0" baseline="0">
          <a:ln>
            <a:noFill/>
          </a:ln>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hyperlink" Target="https://www.youtube.com/watch?v=sYTbkP_gjC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Google Shape;64;p1"/>
          <p:cNvSpPr txBox="1"/>
          <p:nvPr/>
        </p:nvSpPr>
        <p:spPr>
          <a:xfrm>
            <a:off x="1176618" y="6563126"/>
            <a:ext cx="7012135" cy="48221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lvl="1" algn="just">
              <a:defRPr sz="1100">
                <a:solidFill>
                  <a:srgbClr val="FFFFFF"/>
                </a:solidFill>
                <a:latin typeface="Calibri"/>
                <a:ea typeface="Calibri"/>
                <a:cs typeface="Calibri"/>
                <a:sym typeface="Calibri"/>
              </a:defRPr>
            </a:pPr>
            <a:r>
              <a:t>En estos documentos se utilizarán de manera inclusiva términos como: el estudiante, el docente, el compañero u otras palabras equivalentes y sus respectivos plurales, es decir, con ellas, se hace referencia tanto a hombres como a mujeres.</a:t>
            </a:r>
          </a:p>
        </p:txBody>
      </p:sp>
      <p:sp>
        <p:nvSpPr>
          <p:cNvPr id="130" name="Google Shape;65;p1"/>
          <p:cNvSpPr txBox="1"/>
          <p:nvPr/>
        </p:nvSpPr>
        <p:spPr>
          <a:xfrm>
            <a:off x="1139099" y="834800"/>
            <a:ext cx="4156802" cy="36930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sz="1200" b="1">
                <a:solidFill>
                  <a:srgbClr val="741B47"/>
                </a:solidFill>
                <a:latin typeface="Calibri"/>
                <a:ea typeface="Calibri"/>
                <a:cs typeface="Calibri"/>
                <a:sym typeface="Calibri"/>
              </a:defRPr>
            </a:pPr>
            <a:r>
              <a:rPr dirty="0"/>
              <a:t>SECTOR METALMECÁNICA </a:t>
            </a:r>
            <a:r>
              <a:rPr b="0" dirty="0"/>
              <a:t>| NIVEL </a:t>
            </a:r>
            <a:r>
              <a:rPr lang="es-ES" b="0" dirty="0"/>
              <a:t>4</a:t>
            </a:r>
            <a:r>
              <a:rPr b="0" dirty="0"/>
              <a:t>° MEDIO</a:t>
            </a:r>
          </a:p>
        </p:txBody>
      </p:sp>
      <p:sp>
        <p:nvSpPr>
          <p:cNvPr id="10" name="Google Shape;66;p1"/>
          <p:cNvSpPr txBox="1"/>
          <p:nvPr/>
        </p:nvSpPr>
        <p:spPr>
          <a:xfrm>
            <a:off x="374950" y="2026107"/>
            <a:ext cx="1444326" cy="415466"/>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sz="1500" b="1">
                <a:latin typeface="Calibri"/>
                <a:ea typeface="Calibri"/>
                <a:cs typeface="Calibri"/>
                <a:sym typeface="Calibri"/>
              </a:defRPr>
            </a:lvl1pPr>
          </a:lstStyle>
          <a:p>
            <a:r>
              <a:rPr dirty="0"/>
              <a:t>MÓDULO </a:t>
            </a:r>
            <a:r>
              <a:rPr lang="es-ES" dirty="0"/>
              <a:t>9</a:t>
            </a:r>
            <a:endParaRPr dirty="0"/>
          </a:p>
        </p:txBody>
      </p:sp>
      <p:sp>
        <p:nvSpPr>
          <p:cNvPr id="11" name="Google Shape;67;p1"/>
          <p:cNvSpPr txBox="1"/>
          <p:nvPr/>
        </p:nvSpPr>
        <p:spPr>
          <a:xfrm>
            <a:off x="352725" y="2247786"/>
            <a:ext cx="6596632" cy="118183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90000"/>
              </a:lnSpc>
              <a:defRPr sz="3600" b="1">
                <a:solidFill>
                  <a:srgbClr val="741B47"/>
                </a:solidFill>
                <a:latin typeface="Calibri"/>
                <a:ea typeface="Calibri"/>
                <a:cs typeface="Calibri"/>
                <a:sym typeface="Calibri"/>
              </a:defRPr>
            </a:lvl1pPr>
          </a:lstStyle>
          <a:p>
            <a:pPr>
              <a:buClr>
                <a:schemeClr val="dk1"/>
              </a:buClr>
              <a:buSzPts val="1100"/>
            </a:pPr>
            <a:r>
              <a:rPr lang="es-ES">
                <a:latin typeface="Calibri" panose="020F0502020204030204" pitchFamily="34" charset="0"/>
                <a:ea typeface="Roboto"/>
                <a:cs typeface="Calibri" panose="020F0502020204030204" pitchFamily="34" charset="0"/>
                <a:sym typeface="Roboto"/>
              </a:rPr>
              <a:t>MANTENIMIENTO DE SISTEMAS DE DIRECCIÓN Y SUSPENSIÓN</a:t>
            </a:r>
            <a:endParaRPr lang="x-none" dirty="0">
              <a:latin typeface="Calibri" panose="020F0502020204030204" pitchFamily="34" charset="0"/>
              <a:ea typeface="Roboto"/>
              <a:cs typeface="Calibri" panose="020F0502020204030204" pitchFamily="34" charset="0"/>
              <a:sym typeface="Roboto"/>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0389" y="3323175"/>
            <a:ext cx="6179484" cy="3280860"/>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10</a:t>
            </a:fld>
            <a:endParaRPr/>
          </a:p>
        </p:txBody>
      </p:sp>
      <p:sp>
        <p:nvSpPr>
          <p:cNvPr id="6" name="CuadroTexto 5"/>
          <p:cNvSpPr txBox="1"/>
          <p:nvPr/>
        </p:nvSpPr>
        <p:spPr>
          <a:xfrm>
            <a:off x="575668" y="1908313"/>
            <a:ext cx="8488819"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b="1" dirty="0">
                <a:solidFill>
                  <a:schemeClr val="bg2">
                    <a:lumMod val="50000"/>
                  </a:schemeClr>
                </a:solidFill>
                <a:latin typeface="Calibri" charset="0"/>
                <a:ea typeface="Calibri" charset="0"/>
                <a:cs typeface="Calibri" charset="0"/>
              </a:rPr>
              <a:t>Alineamiento preliminar</a:t>
            </a:r>
            <a:endParaRPr kumimoji="0" lang="es-ES_tradnl" sz="1600" b="0" i="0" u="none" strike="noStrike" cap="none" spc="0" normalizeH="0" baseline="0" dirty="0">
              <a:ln>
                <a:noFill/>
              </a:ln>
              <a:solidFill>
                <a:srgbClr val="000000"/>
              </a:solidFill>
              <a:effectLst/>
              <a:uFillTx/>
              <a:sym typeface="Arial"/>
            </a:endParaRPr>
          </a:p>
        </p:txBody>
      </p:sp>
      <p:sp>
        <p:nvSpPr>
          <p:cNvPr id="7" name="Google Shape;173;p6"/>
          <p:cNvSpPr txBox="1"/>
          <p:nvPr/>
        </p:nvSpPr>
        <p:spPr>
          <a:xfrm>
            <a:off x="382499" y="1182615"/>
            <a:ext cx="8950502" cy="53616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80000"/>
              </a:lnSpc>
              <a:defRPr sz="2800" b="1">
                <a:solidFill>
                  <a:srgbClr val="741B47"/>
                </a:solidFill>
                <a:latin typeface="Calibri"/>
                <a:ea typeface="Calibri"/>
                <a:cs typeface="Calibri"/>
                <a:sym typeface="Calibri"/>
              </a:defRPr>
            </a:pPr>
            <a:r>
              <a:rPr lang="es-ES" dirty="0">
                <a:solidFill>
                  <a:srgbClr val="741B47"/>
                </a:solidFill>
              </a:rPr>
              <a:t>ALINEAMIENTO </a:t>
            </a:r>
            <a:r>
              <a:rPr lang="es-ES" dirty="0">
                <a:solidFill>
                  <a:srgbClr val="FF0000"/>
                </a:solidFill>
              </a:rPr>
              <a:t>DE RUEDAS</a:t>
            </a:r>
          </a:p>
        </p:txBody>
      </p:sp>
      <p:sp>
        <p:nvSpPr>
          <p:cNvPr id="9" name="CuadroTexto 8"/>
          <p:cNvSpPr txBox="1"/>
          <p:nvPr/>
        </p:nvSpPr>
        <p:spPr>
          <a:xfrm>
            <a:off x="575668" y="2451651"/>
            <a:ext cx="3950612"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dirty="0">
                <a:solidFill>
                  <a:schemeClr val="bg2">
                    <a:lumMod val="50000"/>
                  </a:schemeClr>
                </a:solidFill>
                <a:latin typeface="Calibri" charset="0"/>
                <a:ea typeface="Calibri" charset="0"/>
                <a:cs typeface="Calibri" charset="0"/>
              </a:rPr>
              <a:t>Primero que todo, dejar el volante o manubrio recto, en lo posible afirmarlo para que no pierda la posición. </a:t>
            </a:r>
            <a:endParaRPr lang="es-CL" sz="1600" dirty="0">
              <a:latin typeface="Calibri" charset="0"/>
              <a:ea typeface="Calibri" charset="0"/>
              <a:cs typeface="Calibri" charset="0"/>
            </a:endParaRPr>
          </a:p>
        </p:txBody>
      </p:sp>
      <p:sp>
        <p:nvSpPr>
          <p:cNvPr id="11" name="CuadroTexto 10"/>
          <p:cNvSpPr txBox="1"/>
          <p:nvPr/>
        </p:nvSpPr>
        <p:spPr>
          <a:xfrm>
            <a:off x="575667" y="3454411"/>
            <a:ext cx="3813453"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dirty="0">
                <a:solidFill>
                  <a:schemeClr val="bg2">
                    <a:lumMod val="50000"/>
                  </a:schemeClr>
                </a:solidFill>
                <a:latin typeface="Calibri" charset="0"/>
                <a:ea typeface="Calibri" charset="0"/>
                <a:cs typeface="Calibri" charset="0"/>
              </a:rPr>
              <a:t>Con una cuerda apoyarse en el centro de las ruedas traseras y proyectarla hasta el centro de las ruedas delanteras. </a:t>
            </a:r>
          </a:p>
        </p:txBody>
      </p:sp>
      <p:sp>
        <p:nvSpPr>
          <p:cNvPr id="5" name="Rectángulo redondeado 4"/>
          <p:cNvSpPr/>
          <p:nvPr/>
        </p:nvSpPr>
        <p:spPr>
          <a:xfrm>
            <a:off x="4736327" y="2451651"/>
            <a:ext cx="2255520" cy="2255520"/>
          </a:xfrm>
          <a:prstGeom prst="roundRect">
            <a:avLst/>
          </a:prstGeom>
          <a:blipFill>
            <a:blip r:embed="rId2"/>
            <a:stretch>
              <a:fillRect/>
            </a:stretch>
          </a:blipFill>
          <a:ln w="50800" cap="flat">
            <a:solidFill>
              <a:srgbClr val="741B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8" name="Rectángulo redondeado 7"/>
          <p:cNvSpPr/>
          <p:nvPr/>
        </p:nvSpPr>
        <p:spPr>
          <a:xfrm>
            <a:off x="6580367" y="3150341"/>
            <a:ext cx="2484120" cy="3276600"/>
          </a:xfrm>
          <a:prstGeom prst="roundRect">
            <a:avLst/>
          </a:prstGeom>
          <a:blipFill>
            <a:blip r:embed="rId3"/>
            <a:stretch>
              <a:fillRect/>
            </a:stretch>
          </a:blipFill>
          <a:ln w="50800" cap="flat">
            <a:solidFill>
              <a:srgbClr val="741B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17" name="CuadroTexto 16"/>
          <p:cNvSpPr txBox="1"/>
          <p:nvPr/>
        </p:nvSpPr>
        <p:spPr>
          <a:xfrm>
            <a:off x="575667" y="4457171"/>
            <a:ext cx="5657493" cy="19697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dirty="0">
                <a:solidFill>
                  <a:schemeClr val="bg2">
                    <a:lumMod val="50000"/>
                  </a:schemeClr>
                </a:solidFill>
                <a:latin typeface="Calibri" charset="0"/>
                <a:ea typeface="Calibri" charset="0"/>
                <a:cs typeface="Calibri" charset="0"/>
              </a:rPr>
              <a:t>La cuerda debe topar en los bordes delanteros</a:t>
            </a:r>
            <a:br>
              <a:rPr lang="es-ES" sz="1600" dirty="0">
                <a:solidFill>
                  <a:schemeClr val="bg2">
                    <a:lumMod val="50000"/>
                  </a:schemeClr>
                </a:solidFill>
                <a:latin typeface="Calibri" charset="0"/>
                <a:ea typeface="Calibri" charset="0"/>
                <a:cs typeface="Calibri" charset="0"/>
              </a:rPr>
            </a:br>
            <a:r>
              <a:rPr lang="es-ES" sz="1600" dirty="0">
                <a:solidFill>
                  <a:schemeClr val="bg2">
                    <a:lumMod val="50000"/>
                  </a:schemeClr>
                </a:solidFill>
                <a:latin typeface="Calibri" charset="0"/>
                <a:ea typeface="Calibri" charset="0"/>
                <a:cs typeface="Calibri" charset="0"/>
              </a:rPr>
              <a:t>y trasero de cada neumático.</a:t>
            </a:r>
            <a:endParaRPr lang="es-CL" sz="1600" dirty="0">
              <a:solidFill>
                <a:schemeClr val="bg2">
                  <a:lumMod val="50000"/>
                </a:schemeClr>
              </a:solidFill>
              <a:latin typeface="Calibri" charset="0"/>
              <a:ea typeface="Calibri" charset="0"/>
              <a:cs typeface="Calibri" charset="0"/>
            </a:endParaRPr>
          </a:p>
          <a:p>
            <a:pPr algn="just"/>
            <a:endParaRPr lang="es-ES" sz="1600" dirty="0">
              <a:solidFill>
                <a:schemeClr val="bg2">
                  <a:lumMod val="50000"/>
                </a:schemeClr>
              </a:solidFill>
              <a:latin typeface="Calibri" charset="0"/>
              <a:ea typeface="Calibri" charset="0"/>
              <a:cs typeface="Calibri" charset="0"/>
            </a:endParaRPr>
          </a:p>
          <a:p>
            <a:pPr algn="just"/>
            <a:r>
              <a:rPr lang="es-ES" sz="1600" dirty="0">
                <a:solidFill>
                  <a:schemeClr val="bg2">
                    <a:lumMod val="50000"/>
                  </a:schemeClr>
                </a:solidFill>
                <a:latin typeface="Calibri" charset="0"/>
                <a:ea typeface="Calibri" charset="0"/>
                <a:cs typeface="Calibri" charset="0"/>
              </a:rPr>
              <a:t>Si al verificar el punto de contacto de la cuerda con los bordes de los neumáticos delanteros se observa que la cuerda se apoya solo en uno de sus bordes, ya sea el delantero o trasero de la rueda, quiere decir que está desalineado, es decir, está con mucha Convergencia o Divergencia.</a:t>
            </a:r>
            <a:endParaRPr lang="es-CL" sz="1600" dirty="0">
              <a:solidFill>
                <a:schemeClr val="bg2">
                  <a:lumMod val="50000"/>
                </a:schemeClr>
              </a:solidFill>
              <a:latin typeface="Calibri" charset="0"/>
              <a:ea typeface="Calibri" charset="0"/>
              <a:cs typeface="Calibri" charset="0"/>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11</a:t>
            </a:fld>
            <a:endParaRPr/>
          </a:p>
        </p:txBody>
      </p:sp>
      <p:sp>
        <p:nvSpPr>
          <p:cNvPr id="6" name="CuadroTexto 5"/>
          <p:cNvSpPr txBox="1"/>
          <p:nvPr/>
        </p:nvSpPr>
        <p:spPr>
          <a:xfrm>
            <a:off x="575668" y="1908313"/>
            <a:ext cx="8488819"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b="1" dirty="0">
                <a:solidFill>
                  <a:schemeClr val="bg2">
                    <a:lumMod val="50000"/>
                  </a:schemeClr>
                </a:solidFill>
                <a:latin typeface="Calibri" charset="0"/>
                <a:ea typeface="Calibri" charset="0"/>
                <a:cs typeface="Calibri" charset="0"/>
              </a:rPr>
              <a:t>Alineamiento preliminar</a:t>
            </a:r>
            <a:endParaRPr kumimoji="0" lang="es-ES_tradnl" sz="1600" b="0" i="0" u="none" strike="noStrike" cap="none" spc="0" normalizeH="0" baseline="0" dirty="0">
              <a:ln>
                <a:noFill/>
              </a:ln>
              <a:solidFill>
                <a:srgbClr val="000000"/>
              </a:solidFill>
              <a:effectLst/>
              <a:uFillTx/>
              <a:sym typeface="Arial"/>
            </a:endParaRPr>
          </a:p>
        </p:txBody>
      </p:sp>
      <p:sp>
        <p:nvSpPr>
          <p:cNvPr id="7" name="Google Shape;173;p6"/>
          <p:cNvSpPr txBox="1"/>
          <p:nvPr/>
        </p:nvSpPr>
        <p:spPr>
          <a:xfrm>
            <a:off x="382499" y="1182615"/>
            <a:ext cx="8950502" cy="53616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80000"/>
              </a:lnSpc>
              <a:defRPr sz="2800" b="1">
                <a:solidFill>
                  <a:srgbClr val="741B47"/>
                </a:solidFill>
                <a:latin typeface="Calibri"/>
                <a:ea typeface="Calibri"/>
                <a:cs typeface="Calibri"/>
                <a:sym typeface="Calibri"/>
              </a:defRPr>
            </a:pPr>
            <a:r>
              <a:rPr lang="es-ES" dirty="0">
                <a:solidFill>
                  <a:srgbClr val="741B47"/>
                </a:solidFill>
              </a:rPr>
              <a:t>ALINEAMIENTO </a:t>
            </a:r>
            <a:r>
              <a:rPr lang="es-ES" dirty="0">
                <a:solidFill>
                  <a:srgbClr val="FF0000"/>
                </a:solidFill>
              </a:rPr>
              <a:t>DE RUEDAS</a:t>
            </a:r>
          </a:p>
        </p:txBody>
      </p:sp>
      <p:sp>
        <p:nvSpPr>
          <p:cNvPr id="9" name="CuadroTexto 8"/>
          <p:cNvSpPr txBox="1"/>
          <p:nvPr/>
        </p:nvSpPr>
        <p:spPr>
          <a:xfrm>
            <a:off x="575668" y="2451651"/>
            <a:ext cx="3950612" cy="3693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285750" indent="-285750" algn="just">
              <a:buFont typeface="Arial" charset="0"/>
              <a:buChar char="•"/>
            </a:pPr>
            <a:r>
              <a:rPr lang="es-ES" sz="1600" dirty="0">
                <a:solidFill>
                  <a:schemeClr val="bg2">
                    <a:lumMod val="50000"/>
                  </a:schemeClr>
                </a:solidFill>
                <a:latin typeface="Calibri" charset="0"/>
                <a:ea typeface="Calibri" charset="0"/>
                <a:cs typeface="Calibri" charset="0"/>
              </a:rPr>
              <a:t>Para efectuar la corrección preliminar, soltar la tuerca que fija el terminal de dirección corto al terminal axial o </a:t>
            </a:r>
            <a:r>
              <a:rPr lang="es-ES" sz="1600" dirty="0" err="1">
                <a:solidFill>
                  <a:schemeClr val="bg2">
                    <a:lumMod val="50000"/>
                  </a:schemeClr>
                </a:solidFill>
                <a:latin typeface="Calibri" charset="0"/>
                <a:ea typeface="Calibri" charset="0"/>
                <a:cs typeface="Calibri" charset="0"/>
              </a:rPr>
              <a:t>bieleta</a:t>
            </a:r>
            <a:r>
              <a:rPr lang="es-ES" sz="1600" dirty="0">
                <a:solidFill>
                  <a:schemeClr val="bg2">
                    <a:lumMod val="50000"/>
                  </a:schemeClr>
                </a:solidFill>
                <a:latin typeface="Calibri" charset="0"/>
                <a:ea typeface="Calibri" charset="0"/>
                <a:cs typeface="Calibri" charset="0"/>
              </a:rPr>
              <a:t> del lado de la rueda desalineada</a:t>
            </a:r>
          </a:p>
          <a:p>
            <a:pPr marL="285750" indent="-285750" algn="just">
              <a:buFont typeface="Arial" charset="0"/>
              <a:buChar char="•"/>
            </a:pPr>
            <a:r>
              <a:rPr lang="es-ES" sz="1600" dirty="0">
                <a:solidFill>
                  <a:schemeClr val="bg2">
                    <a:lumMod val="50000"/>
                  </a:schemeClr>
                </a:solidFill>
                <a:latin typeface="Calibri" charset="0"/>
                <a:ea typeface="Calibri" charset="0"/>
                <a:cs typeface="Calibri" charset="0"/>
              </a:rPr>
              <a:t>Luego girar el terminal axial o </a:t>
            </a:r>
            <a:r>
              <a:rPr lang="es-ES" sz="1600" dirty="0" err="1">
                <a:solidFill>
                  <a:schemeClr val="bg2">
                    <a:lumMod val="50000"/>
                  </a:schemeClr>
                </a:solidFill>
                <a:latin typeface="Calibri" charset="0"/>
                <a:ea typeface="Calibri" charset="0"/>
                <a:cs typeface="Calibri" charset="0"/>
              </a:rPr>
              <a:t>bieleta</a:t>
            </a:r>
            <a:r>
              <a:rPr lang="es-ES" sz="1600" dirty="0">
                <a:solidFill>
                  <a:schemeClr val="bg2">
                    <a:lumMod val="50000"/>
                  </a:schemeClr>
                </a:solidFill>
                <a:latin typeface="Calibri" charset="0"/>
                <a:ea typeface="Calibri" charset="0"/>
                <a:cs typeface="Calibri" charset="0"/>
              </a:rPr>
              <a:t> en sentido horario o anti horario, hasta que la cuerda haga contacto con ambos bordes del neumático. </a:t>
            </a:r>
          </a:p>
          <a:p>
            <a:pPr marL="285750" indent="-285750" algn="just">
              <a:buFont typeface="Arial" charset="0"/>
              <a:buChar char="•"/>
            </a:pPr>
            <a:r>
              <a:rPr lang="es-ES" sz="1600" dirty="0">
                <a:solidFill>
                  <a:schemeClr val="bg2">
                    <a:lumMod val="50000"/>
                  </a:schemeClr>
                </a:solidFill>
                <a:latin typeface="Calibri" charset="0"/>
                <a:ea typeface="Calibri" charset="0"/>
                <a:cs typeface="Calibri" charset="0"/>
              </a:rPr>
              <a:t>Conseguido el objetivo apretar nuevamente la tuerca que fija el terminal de dirección corto al terminal axial o </a:t>
            </a:r>
            <a:r>
              <a:rPr lang="es-ES" sz="1600" dirty="0" err="1">
                <a:solidFill>
                  <a:schemeClr val="bg2">
                    <a:lumMod val="50000"/>
                  </a:schemeClr>
                </a:solidFill>
                <a:latin typeface="Calibri" charset="0"/>
                <a:ea typeface="Calibri" charset="0"/>
                <a:cs typeface="Calibri" charset="0"/>
              </a:rPr>
              <a:t>bieleta</a:t>
            </a:r>
            <a:r>
              <a:rPr lang="es-ES" sz="1600" dirty="0">
                <a:solidFill>
                  <a:schemeClr val="bg2">
                    <a:lumMod val="50000"/>
                  </a:schemeClr>
                </a:solidFill>
                <a:latin typeface="Calibri" charset="0"/>
                <a:ea typeface="Calibri" charset="0"/>
                <a:cs typeface="Calibri" charset="0"/>
              </a:rPr>
              <a:t>, con el torque adecuado.</a:t>
            </a:r>
          </a:p>
          <a:p>
            <a:pPr marL="285750" indent="-285750" algn="just">
              <a:buFont typeface="Arial" charset="0"/>
              <a:buChar char="•"/>
            </a:pPr>
            <a:r>
              <a:rPr lang="es-ES" sz="1600" dirty="0">
                <a:solidFill>
                  <a:schemeClr val="bg2">
                    <a:lumMod val="50000"/>
                  </a:schemeClr>
                </a:solidFill>
                <a:latin typeface="Calibri" charset="0"/>
                <a:ea typeface="Calibri" charset="0"/>
                <a:cs typeface="Calibri" charset="0"/>
              </a:rPr>
              <a:t>En definitiva, llevar el vehículo a alinear a un centro especializado, en donde cuenten con la maquinaria adecuada.. </a:t>
            </a:r>
            <a:endParaRPr lang="es-CL" sz="1600" dirty="0">
              <a:solidFill>
                <a:schemeClr val="bg2">
                  <a:lumMod val="50000"/>
                </a:schemeClr>
              </a:solidFill>
              <a:latin typeface="Calibri" charset="0"/>
              <a:ea typeface="Calibri" charset="0"/>
              <a:cs typeface="Calibri" charset="0"/>
            </a:endParaRPr>
          </a:p>
        </p:txBody>
      </p:sp>
      <p:sp>
        <p:nvSpPr>
          <p:cNvPr id="10" name="Rectángulo redondeado 9"/>
          <p:cNvSpPr/>
          <p:nvPr/>
        </p:nvSpPr>
        <p:spPr>
          <a:xfrm>
            <a:off x="5258786" y="3250354"/>
            <a:ext cx="3666794" cy="2894616"/>
          </a:xfrm>
          <a:prstGeom prst="roundRect">
            <a:avLst/>
          </a:prstGeom>
          <a:blipFill>
            <a:blip r:embed="rId2"/>
            <a:stretch>
              <a:fillRect/>
            </a:stretch>
          </a:blipFill>
          <a:ln w="50800" cap="flat">
            <a:solidFill>
              <a:srgbClr val="751A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cxnSp>
        <p:nvCxnSpPr>
          <p:cNvPr id="12" name="Conector recto de flecha 11">
            <a:extLst>
              <a:ext uri="{FF2B5EF4-FFF2-40B4-BE49-F238E27FC236}">
                <a16:creationId xmlns:a16="http://schemas.microsoft.com/office/drawing/2014/main" id="{890A3AF8-A61B-D64A-A705-4A5AF3EC35CD}"/>
              </a:ext>
            </a:extLst>
          </p:cNvPr>
          <p:cNvCxnSpPr/>
          <p:nvPr/>
        </p:nvCxnSpPr>
        <p:spPr>
          <a:xfrm flipH="1">
            <a:off x="6870337" y="3425806"/>
            <a:ext cx="798286" cy="6531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CE84FE29-AC80-0849-845E-5BFB056804F6}"/>
              </a:ext>
            </a:extLst>
          </p:cNvPr>
          <p:cNvCxnSpPr/>
          <p:nvPr/>
        </p:nvCxnSpPr>
        <p:spPr>
          <a:xfrm flipH="1">
            <a:off x="6267995" y="2983121"/>
            <a:ext cx="798286" cy="6531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318220"/>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sp>
        <p:nvSpPr>
          <p:cNvPr id="9" name="CuadroTexto 8"/>
          <p:cNvSpPr txBox="1"/>
          <p:nvPr/>
        </p:nvSpPr>
        <p:spPr>
          <a:xfrm>
            <a:off x="575668" y="1908313"/>
            <a:ext cx="8488819"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b="1" dirty="0">
                <a:solidFill>
                  <a:schemeClr val="bg2">
                    <a:lumMod val="50000"/>
                  </a:schemeClr>
                </a:solidFill>
                <a:latin typeface="Calibri" charset="0"/>
                <a:ea typeface="Calibri" charset="0"/>
                <a:cs typeface="Calibri" charset="0"/>
              </a:rPr>
              <a:t>Alineamiento definitivo</a:t>
            </a:r>
            <a:endParaRPr kumimoji="0" lang="es-ES_tradnl" sz="1600" b="0" i="0" u="none" strike="noStrike" cap="none" spc="0" normalizeH="0" baseline="0" dirty="0">
              <a:ln>
                <a:noFill/>
              </a:ln>
              <a:solidFill>
                <a:srgbClr val="000000"/>
              </a:solidFill>
              <a:effectLst/>
              <a:uFillTx/>
              <a:sym typeface="Arial"/>
            </a:endParaRPr>
          </a:p>
        </p:txBody>
      </p:sp>
      <p:sp>
        <p:nvSpPr>
          <p:cNvPr id="10" name="Google Shape;173;p6"/>
          <p:cNvSpPr txBox="1"/>
          <p:nvPr/>
        </p:nvSpPr>
        <p:spPr>
          <a:xfrm>
            <a:off x="382499" y="1182615"/>
            <a:ext cx="8950502" cy="53616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80000"/>
              </a:lnSpc>
              <a:defRPr sz="2800" b="1">
                <a:solidFill>
                  <a:srgbClr val="741B47"/>
                </a:solidFill>
                <a:latin typeface="Calibri"/>
                <a:ea typeface="Calibri"/>
                <a:cs typeface="Calibri"/>
                <a:sym typeface="Calibri"/>
              </a:defRPr>
            </a:pPr>
            <a:r>
              <a:rPr lang="es-ES" dirty="0">
                <a:solidFill>
                  <a:srgbClr val="741B47"/>
                </a:solidFill>
              </a:rPr>
              <a:t>ALINEAMIENTO </a:t>
            </a:r>
            <a:r>
              <a:rPr lang="es-ES" dirty="0">
                <a:solidFill>
                  <a:srgbClr val="FF0000"/>
                </a:solidFill>
              </a:rPr>
              <a:t>DE RUEDAS</a:t>
            </a:r>
          </a:p>
        </p:txBody>
      </p:sp>
      <p:sp>
        <p:nvSpPr>
          <p:cNvPr id="11" name="CuadroTexto 10"/>
          <p:cNvSpPr txBox="1"/>
          <p:nvPr/>
        </p:nvSpPr>
        <p:spPr>
          <a:xfrm>
            <a:off x="575668" y="2451651"/>
            <a:ext cx="6998612"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dirty="0">
                <a:solidFill>
                  <a:schemeClr val="bg2">
                    <a:lumMod val="50000"/>
                  </a:schemeClr>
                </a:solidFill>
                <a:latin typeface="Calibri" charset="0"/>
                <a:ea typeface="Calibri" charset="0"/>
                <a:cs typeface="Calibri" charset="0"/>
              </a:rPr>
              <a:t>En el centro de Alineamiento, el vehículo será instalado sobre un elevador diseñado específicamente para alinear vehículo. </a:t>
            </a:r>
            <a:endParaRPr lang="es-CL" sz="1600" dirty="0">
              <a:solidFill>
                <a:schemeClr val="bg2">
                  <a:lumMod val="50000"/>
                </a:schemeClr>
              </a:solidFill>
              <a:latin typeface="Calibri" charset="0"/>
              <a:ea typeface="Calibri" charset="0"/>
              <a:cs typeface="Calibri" charset="0"/>
            </a:endParaRPr>
          </a:p>
        </p:txBody>
      </p:sp>
      <p:sp>
        <p:nvSpPr>
          <p:cNvPr id="4" name="Rectángulo redondeado 3"/>
          <p:cNvSpPr/>
          <p:nvPr/>
        </p:nvSpPr>
        <p:spPr>
          <a:xfrm>
            <a:off x="575668" y="3276600"/>
            <a:ext cx="6998612" cy="3062770"/>
          </a:xfrm>
          <a:prstGeom prst="roundRect">
            <a:avLst/>
          </a:prstGeom>
          <a:blipFill>
            <a:blip r:embed="rId2"/>
            <a:stretch>
              <a:fillRect/>
            </a:stretch>
          </a:blipFill>
          <a:ln w="50800" cap="flat">
            <a:solidFill>
              <a:srgbClr val="741B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pic>
        <p:nvPicPr>
          <p:cNvPr id="20" name="Imagen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772400" y="5178467"/>
            <a:ext cx="1645920" cy="2412467"/>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13</a:t>
            </a:fld>
            <a:endParaRPr/>
          </a:p>
        </p:txBody>
      </p:sp>
      <p:sp>
        <p:nvSpPr>
          <p:cNvPr id="8" name="CuadroTexto 7"/>
          <p:cNvSpPr txBox="1"/>
          <p:nvPr/>
        </p:nvSpPr>
        <p:spPr>
          <a:xfrm>
            <a:off x="575668" y="2451651"/>
            <a:ext cx="3829879"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dirty="0">
                <a:solidFill>
                  <a:schemeClr val="bg2">
                    <a:lumMod val="50000"/>
                  </a:schemeClr>
                </a:solidFill>
                <a:latin typeface="Calibri" charset="0"/>
                <a:ea typeface="Calibri" charset="0"/>
                <a:cs typeface="Calibri" charset="0"/>
              </a:rPr>
              <a:t>Ambas ruedas delanteras serán montadas sobre platos o plataformas deslizantes.</a:t>
            </a:r>
            <a:endParaRPr lang="es-CL" sz="1600" dirty="0">
              <a:solidFill>
                <a:schemeClr val="bg2">
                  <a:lumMod val="50000"/>
                </a:schemeClr>
              </a:solidFill>
              <a:latin typeface="Calibri" charset="0"/>
              <a:ea typeface="Calibri" charset="0"/>
              <a:cs typeface="Calibri" charset="0"/>
            </a:endParaRPr>
          </a:p>
        </p:txBody>
      </p:sp>
      <p:sp>
        <p:nvSpPr>
          <p:cNvPr id="9" name="CuadroTexto 8"/>
          <p:cNvSpPr txBox="1"/>
          <p:nvPr/>
        </p:nvSpPr>
        <p:spPr>
          <a:xfrm>
            <a:off x="575668" y="1908313"/>
            <a:ext cx="8488819"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b="1" dirty="0">
                <a:solidFill>
                  <a:schemeClr val="bg2">
                    <a:lumMod val="50000"/>
                  </a:schemeClr>
                </a:solidFill>
                <a:latin typeface="Calibri" charset="0"/>
                <a:ea typeface="Calibri" charset="0"/>
                <a:cs typeface="Calibri" charset="0"/>
              </a:rPr>
              <a:t>Alineamiento definitivo</a:t>
            </a:r>
            <a:endParaRPr lang="es-ES_tradnl" sz="1600" dirty="0"/>
          </a:p>
        </p:txBody>
      </p:sp>
      <p:sp>
        <p:nvSpPr>
          <p:cNvPr id="10" name="Rectángulo redondeado 9"/>
          <p:cNvSpPr/>
          <p:nvPr/>
        </p:nvSpPr>
        <p:spPr>
          <a:xfrm>
            <a:off x="442490" y="3405809"/>
            <a:ext cx="3666794" cy="2894616"/>
          </a:xfrm>
          <a:prstGeom prst="roundRect">
            <a:avLst/>
          </a:prstGeom>
          <a:blipFill>
            <a:blip r:embed="rId2"/>
            <a:stretch>
              <a:fillRect/>
            </a:stretch>
          </a:blipFill>
          <a:ln w="50800" cap="flat">
            <a:solidFill>
              <a:srgbClr val="751A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11" name="CuadroTexto 10"/>
          <p:cNvSpPr txBox="1"/>
          <p:nvPr/>
        </p:nvSpPr>
        <p:spPr>
          <a:xfrm>
            <a:off x="5234608" y="2451651"/>
            <a:ext cx="3829879"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just"/>
            <a:r>
              <a:rPr lang="es-ES" sz="1600" dirty="0">
                <a:solidFill>
                  <a:schemeClr val="bg2">
                    <a:lumMod val="50000"/>
                  </a:schemeClr>
                </a:solidFill>
                <a:latin typeface="Calibri" charset="0"/>
                <a:ea typeface="Calibri" charset="0"/>
                <a:cs typeface="Calibri" charset="0"/>
              </a:rPr>
              <a:t>Luego se instalarán unas placas con mordazas de acople rápido en cada rueda del vehículo</a:t>
            </a:r>
            <a:endParaRPr lang="es-CL" sz="1600" dirty="0">
              <a:solidFill>
                <a:schemeClr val="bg2">
                  <a:lumMod val="50000"/>
                </a:schemeClr>
              </a:solidFill>
              <a:latin typeface="Calibri" charset="0"/>
              <a:ea typeface="Calibri" charset="0"/>
              <a:cs typeface="Calibri" charset="0"/>
            </a:endParaRPr>
          </a:p>
        </p:txBody>
      </p:sp>
      <p:sp>
        <p:nvSpPr>
          <p:cNvPr id="12" name="Rectángulo redondeado 11"/>
          <p:cNvSpPr/>
          <p:nvPr/>
        </p:nvSpPr>
        <p:spPr>
          <a:xfrm>
            <a:off x="5258786" y="3405809"/>
            <a:ext cx="3666794" cy="2894616"/>
          </a:xfrm>
          <a:prstGeom prst="roundRect">
            <a:avLst/>
          </a:prstGeom>
          <a:blipFill dpi="0" rotWithShape="1">
            <a:blip r:embed="rId3"/>
            <a:srcRect/>
            <a:stretch>
              <a:fillRect t="-8000" b="-5000"/>
            </a:stretch>
          </a:blipFill>
          <a:ln w="50800" cap="flat">
            <a:solidFill>
              <a:srgbClr val="751A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14" name="Google Shape;173;p6"/>
          <p:cNvSpPr txBox="1"/>
          <p:nvPr/>
        </p:nvSpPr>
        <p:spPr>
          <a:xfrm>
            <a:off x="382499" y="1182615"/>
            <a:ext cx="8950502" cy="53616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80000"/>
              </a:lnSpc>
              <a:defRPr sz="2800" b="1">
                <a:solidFill>
                  <a:srgbClr val="741B47"/>
                </a:solidFill>
                <a:latin typeface="Calibri"/>
                <a:ea typeface="Calibri"/>
                <a:cs typeface="Calibri"/>
                <a:sym typeface="Calibri"/>
              </a:defRPr>
            </a:pPr>
            <a:r>
              <a:rPr lang="es-ES" dirty="0">
                <a:solidFill>
                  <a:srgbClr val="741B47"/>
                </a:solidFill>
              </a:rPr>
              <a:t>ALINEAMIENTO </a:t>
            </a:r>
            <a:r>
              <a:rPr lang="es-ES" dirty="0">
                <a:solidFill>
                  <a:srgbClr val="FF0000"/>
                </a:solidFill>
              </a:rPr>
              <a:t>DE RUEDAS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Google Shape;25;p27"/>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14</a:t>
            </a:fld>
            <a:endParaRPr/>
          </a:p>
        </p:txBody>
      </p:sp>
      <p:sp>
        <p:nvSpPr>
          <p:cNvPr id="9" name="CuadroTexto 8"/>
          <p:cNvSpPr txBox="1"/>
          <p:nvPr/>
        </p:nvSpPr>
        <p:spPr>
          <a:xfrm>
            <a:off x="575668" y="1908313"/>
            <a:ext cx="8488819"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b="1" dirty="0">
                <a:solidFill>
                  <a:schemeClr val="bg2">
                    <a:lumMod val="50000"/>
                  </a:schemeClr>
                </a:solidFill>
                <a:latin typeface="Calibri" charset="0"/>
                <a:ea typeface="Calibri" charset="0"/>
                <a:cs typeface="Calibri" charset="0"/>
              </a:rPr>
              <a:t>Alineamiento definitivo</a:t>
            </a:r>
            <a:endParaRPr kumimoji="0" lang="es-ES_tradnl" sz="1600" b="0" i="0" u="none" strike="noStrike" cap="none" spc="0" normalizeH="0" baseline="0" dirty="0">
              <a:ln>
                <a:noFill/>
              </a:ln>
              <a:solidFill>
                <a:srgbClr val="000000"/>
              </a:solidFill>
              <a:effectLst/>
              <a:uFillTx/>
              <a:sym typeface="Arial"/>
            </a:endParaRPr>
          </a:p>
        </p:txBody>
      </p:sp>
      <p:sp>
        <p:nvSpPr>
          <p:cNvPr id="10" name="Google Shape;173;p6"/>
          <p:cNvSpPr txBox="1"/>
          <p:nvPr/>
        </p:nvSpPr>
        <p:spPr>
          <a:xfrm>
            <a:off x="382499" y="1182615"/>
            <a:ext cx="8950502" cy="53616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80000"/>
              </a:lnSpc>
              <a:defRPr sz="2800" b="1">
                <a:solidFill>
                  <a:srgbClr val="741B47"/>
                </a:solidFill>
                <a:latin typeface="Calibri"/>
                <a:ea typeface="Calibri"/>
                <a:cs typeface="Calibri"/>
                <a:sym typeface="Calibri"/>
              </a:defRPr>
            </a:pPr>
            <a:r>
              <a:rPr lang="es-ES" dirty="0">
                <a:solidFill>
                  <a:srgbClr val="741B47"/>
                </a:solidFill>
              </a:rPr>
              <a:t>ALINEAMIENTO </a:t>
            </a:r>
            <a:r>
              <a:rPr lang="es-ES" dirty="0">
                <a:solidFill>
                  <a:srgbClr val="FF0000"/>
                </a:solidFill>
              </a:rPr>
              <a:t>DE RUEDAS</a:t>
            </a:r>
          </a:p>
        </p:txBody>
      </p:sp>
      <p:sp>
        <p:nvSpPr>
          <p:cNvPr id="8" name="Rectángulo redondeado 7"/>
          <p:cNvSpPr/>
          <p:nvPr/>
        </p:nvSpPr>
        <p:spPr>
          <a:xfrm>
            <a:off x="575668" y="2451651"/>
            <a:ext cx="6998612" cy="3062770"/>
          </a:xfrm>
          <a:prstGeom prst="roundRect">
            <a:avLst/>
          </a:prstGeom>
          <a:blipFill>
            <a:blip r:embed="rId2"/>
            <a:stretch>
              <a:fillRect/>
            </a:stretch>
          </a:blipFill>
          <a:ln w="50800" cap="flat">
            <a:solidFill>
              <a:srgbClr val="741B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33722414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15</a:t>
            </a:fld>
            <a:endParaRPr/>
          </a:p>
        </p:txBody>
      </p:sp>
      <p:sp>
        <p:nvSpPr>
          <p:cNvPr id="5" name="CuadroTexto 4"/>
          <p:cNvSpPr txBox="1"/>
          <p:nvPr/>
        </p:nvSpPr>
        <p:spPr>
          <a:xfrm>
            <a:off x="575668" y="2451651"/>
            <a:ext cx="3829879"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dirty="0">
                <a:solidFill>
                  <a:schemeClr val="bg2">
                    <a:lumMod val="50000"/>
                  </a:schemeClr>
                </a:solidFill>
                <a:latin typeface="Calibri" charset="0"/>
                <a:ea typeface="Calibri" charset="0"/>
                <a:cs typeface="Calibri" charset="0"/>
              </a:rPr>
              <a:t>Luego se bloquea el pedal de freno y el volante.</a:t>
            </a:r>
            <a:endParaRPr lang="es-CL" sz="1600" dirty="0">
              <a:solidFill>
                <a:schemeClr val="bg2">
                  <a:lumMod val="50000"/>
                </a:schemeClr>
              </a:solidFill>
              <a:latin typeface="Calibri" charset="0"/>
              <a:ea typeface="Calibri" charset="0"/>
              <a:cs typeface="Calibri" charset="0"/>
            </a:endParaRPr>
          </a:p>
        </p:txBody>
      </p:sp>
      <p:sp>
        <p:nvSpPr>
          <p:cNvPr id="6" name="CuadroTexto 5"/>
          <p:cNvSpPr txBox="1"/>
          <p:nvPr/>
        </p:nvSpPr>
        <p:spPr>
          <a:xfrm>
            <a:off x="575668" y="1908313"/>
            <a:ext cx="8488819"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b="1" dirty="0">
                <a:solidFill>
                  <a:schemeClr val="bg2">
                    <a:lumMod val="50000"/>
                  </a:schemeClr>
                </a:solidFill>
                <a:latin typeface="Calibri" charset="0"/>
                <a:ea typeface="Calibri" charset="0"/>
                <a:cs typeface="Calibri" charset="0"/>
              </a:rPr>
              <a:t>Alineamiento definitivo</a:t>
            </a:r>
            <a:endParaRPr lang="es-ES_tradnl" sz="1600" dirty="0"/>
          </a:p>
        </p:txBody>
      </p:sp>
      <p:sp>
        <p:nvSpPr>
          <p:cNvPr id="7" name="Rectángulo redondeado 6"/>
          <p:cNvSpPr/>
          <p:nvPr/>
        </p:nvSpPr>
        <p:spPr>
          <a:xfrm>
            <a:off x="442490" y="3405809"/>
            <a:ext cx="3666794" cy="2894616"/>
          </a:xfrm>
          <a:prstGeom prst="roundRect">
            <a:avLst/>
          </a:prstGeom>
          <a:blipFill>
            <a:blip r:embed="rId2"/>
            <a:stretch>
              <a:fillRect/>
            </a:stretch>
          </a:blipFill>
          <a:ln w="50800" cap="flat">
            <a:solidFill>
              <a:srgbClr val="751A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8" name="CuadroTexto 7"/>
          <p:cNvSpPr txBox="1"/>
          <p:nvPr/>
        </p:nvSpPr>
        <p:spPr>
          <a:xfrm>
            <a:off x="5234608" y="2451651"/>
            <a:ext cx="3829879"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dirty="0">
                <a:solidFill>
                  <a:schemeClr val="bg2">
                    <a:lumMod val="50000"/>
                  </a:schemeClr>
                </a:solidFill>
                <a:latin typeface="Calibri" charset="0"/>
                <a:ea typeface="Calibri" charset="0"/>
                <a:cs typeface="Calibri" charset="0"/>
              </a:rPr>
              <a:t>Se siguen las instrucciones que entregue la máquina alineadora.</a:t>
            </a:r>
            <a:endParaRPr lang="es-CL" sz="1600" dirty="0">
              <a:solidFill>
                <a:schemeClr val="bg2">
                  <a:lumMod val="50000"/>
                </a:schemeClr>
              </a:solidFill>
              <a:latin typeface="Calibri" charset="0"/>
              <a:ea typeface="Calibri" charset="0"/>
              <a:cs typeface="Calibri" charset="0"/>
            </a:endParaRPr>
          </a:p>
        </p:txBody>
      </p:sp>
      <p:sp>
        <p:nvSpPr>
          <p:cNvPr id="10" name="Rectángulo redondeado 9"/>
          <p:cNvSpPr/>
          <p:nvPr/>
        </p:nvSpPr>
        <p:spPr>
          <a:xfrm>
            <a:off x="5258786" y="3405809"/>
            <a:ext cx="3666794" cy="2894616"/>
          </a:xfrm>
          <a:prstGeom prst="roundRect">
            <a:avLst/>
          </a:prstGeom>
          <a:blipFill dpi="0" rotWithShape="1">
            <a:blip r:embed="rId3"/>
            <a:srcRect/>
            <a:stretch>
              <a:fillRect t="-8000" b="-5000"/>
            </a:stretch>
          </a:blipFill>
          <a:ln w="50800" cap="flat">
            <a:solidFill>
              <a:srgbClr val="751A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11" name="Google Shape;173;p6"/>
          <p:cNvSpPr txBox="1"/>
          <p:nvPr/>
        </p:nvSpPr>
        <p:spPr>
          <a:xfrm>
            <a:off x="382499" y="1182615"/>
            <a:ext cx="8950502" cy="53616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80000"/>
              </a:lnSpc>
              <a:defRPr sz="2800" b="1">
                <a:solidFill>
                  <a:srgbClr val="741B47"/>
                </a:solidFill>
                <a:latin typeface="Calibri"/>
                <a:ea typeface="Calibri"/>
                <a:cs typeface="Calibri"/>
                <a:sym typeface="Calibri"/>
              </a:defRPr>
            </a:pPr>
            <a:r>
              <a:rPr lang="es-ES" dirty="0">
                <a:solidFill>
                  <a:srgbClr val="741B47"/>
                </a:solidFill>
              </a:rPr>
              <a:t>ALINEAMIENTO </a:t>
            </a:r>
            <a:r>
              <a:rPr lang="es-ES" dirty="0">
                <a:solidFill>
                  <a:srgbClr val="FF0000"/>
                </a:solidFill>
              </a:rPr>
              <a:t>DE RUEDAS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16</a:t>
            </a:fld>
            <a:endParaRPr/>
          </a:p>
        </p:txBody>
      </p:sp>
      <p:sp>
        <p:nvSpPr>
          <p:cNvPr id="8" name="CuadroTexto 7"/>
          <p:cNvSpPr txBox="1"/>
          <p:nvPr/>
        </p:nvSpPr>
        <p:spPr>
          <a:xfrm>
            <a:off x="575668" y="2451651"/>
            <a:ext cx="3829879"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dirty="0">
                <a:solidFill>
                  <a:schemeClr val="bg2">
                    <a:lumMod val="50000"/>
                  </a:schemeClr>
                </a:solidFill>
                <a:latin typeface="Calibri" charset="0"/>
                <a:ea typeface="Calibri" charset="0"/>
                <a:cs typeface="Calibri" charset="0"/>
              </a:rPr>
              <a:t>Se siguen las instrucciones que entregue la máquina alineadora.</a:t>
            </a:r>
            <a:endParaRPr lang="es-CL" sz="1600" dirty="0">
              <a:solidFill>
                <a:schemeClr val="bg2">
                  <a:lumMod val="50000"/>
                </a:schemeClr>
              </a:solidFill>
              <a:latin typeface="Calibri" charset="0"/>
              <a:ea typeface="Calibri" charset="0"/>
              <a:cs typeface="Calibri" charset="0"/>
            </a:endParaRPr>
          </a:p>
        </p:txBody>
      </p:sp>
      <p:sp>
        <p:nvSpPr>
          <p:cNvPr id="9" name="CuadroTexto 8"/>
          <p:cNvSpPr txBox="1"/>
          <p:nvPr/>
        </p:nvSpPr>
        <p:spPr>
          <a:xfrm>
            <a:off x="575668" y="1908313"/>
            <a:ext cx="8488819"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b="1" dirty="0">
                <a:solidFill>
                  <a:schemeClr val="bg2">
                    <a:lumMod val="50000"/>
                  </a:schemeClr>
                </a:solidFill>
                <a:latin typeface="Calibri" charset="0"/>
                <a:ea typeface="Calibri" charset="0"/>
                <a:cs typeface="Calibri" charset="0"/>
              </a:rPr>
              <a:t>Alineamiento definitivo</a:t>
            </a:r>
            <a:endParaRPr lang="es-ES_tradnl" sz="1600" dirty="0"/>
          </a:p>
        </p:txBody>
      </p:sp>
      <p:sp>
        <p:nvSpPr>
          <p:cNvPr id="10" name="Rectángulo redondeado 9"/>
          <p:cNvSpPr/>
          <p:nvPr/>
        </p:nvSpPr>
        <p:spPr>
          <a:xfrm>
            <a:off x="442490" y="3405809"/>
            <a:ext cx="3666794" cy="2894616"/>
          </a:xfrm>
          <a:prstGeom prst="roundRect">
            <a:avLst/>
          </a:prstGeom>
          <a:blipFill>
            <a:blip r:embed="rId2"/>
            <a:stretch>
              <a:fillRect/>
            </a:stretch>
          </a:blipFill>
          <a:ln w="50800" cap="flat">
            <a:solidFill>
              <a:srgbClr val="751A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11" name="CuadroTexto 10"/>
          <p:cNvSpPr txBox="1"/>
          <p:nvPr/>
        </p:nvSpPr>
        <p:spPr>
          <a:xfrm>
            <a:off x="5234608" y="2451651"/>
            <a:ext cx="3829879"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just"/>
            <a:r>
              <a:rPr lang="es-ES" sz="1600" dirty="0">
                <a:solidFill>
                  <a:schemeClr val="bg2">
                    <a:lumMod val="50000"/>
                  </a:schemeClr>
                </a:solidFill>
                <a:latin typeface="Calibri" charset="0"/>
                <a:ea typeface="Calibri" charset="0"/>
                <a:cs typeface="Calibri" charset="0"/>
              </a:rPr>
              <a:t>Se liberan las placas deslizantes para orientar las ruedas siguiendo las instrucciones de la máquina alineadora.</a:t>
            </a:r>
            <a:endParaRPr lang="es-CL" sz="1600" dirty="0">
              <a:solidFill>
                <a:schemeClr val="bg2">
                  <a:lumMod val="50000"/>
                </a:schemeClr>
              </a:solidFill>
              <a:latin typeface="Calibri" charset="0"/>
              <a:ea typeface="Calibri" charset="0"/>
              <a:cs typeface="Calibri" charset="0"/>
            </a:endParaRPr>
          </a:p>
        </p:txBody>
      </p:sp>
      <p:sp>
        <p:nvSpPr>
          <p:cNvPr id="12" name="Rectángulo redondeado 11"/>
          <p:cNvSpPr/>
          <p:nvPr/>
        </p:nvSpPr>
        <p:spPr>
          <a:xfrm>
            <a:off x="5258786" y="3405809"/>
            <a:ext cx="3666794" cy="2894616"/>
          </a:xfrm>
          <a:prstGeom prst="roundRect">
            <a:avLst/>
          </a:prstGeom>
          <a:blipFill dpi="0" rotWithShape="1">
            <a:blip r:embed="rId3"/>
            <a:srcRect/>
            <a:stretch>
              <a:fillRect t="-8000" b="-5000"/>
            </a:stretch>
          </a:blipFill>
          <a:ln w="50800" cap="flat">
            <a:solidFill>
              <a:srgbClr val="751A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13" name="Google Shape;173;p6"/>
          <p:cNvSpPr txBox="1"/>
          <p:nvPr/>
        </p:nvSpPr>
        <p:spPr>
          <a:xfrm>
            <a:off x="382499" y="1182615"/>
            <a:ext cx="8950502" cy="53616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80000"/>
              </a:lnSpc>
              <a:defRPr sz="2800" b="1">
                <a:solidFill>
                  <a:srgbClr val="741B47"/>
                </a:solidFill>
                <a:latin typeface="Calibri"/>
                <a:ea typeface="Calibri"/>
                <a:cs typeface="Calibri"/>
                <a:sym typeface="Calibri"/>
              </a:defRPr>
            </a:pPr>
            <a:r>
              <a:rPr lang="es-ES" dirty="0">
                <a:solidFill>
                  <a:srgbClr val="741B47"/>
                </a:solidFill>
              </a:rPr>
              <a:t>ALINEAMIENTO </a:t>
            </a:r>
            <a:r>
              <a:rPr lang="es-ES" dirty="0">
                <a:solidFill>
                  <a:srgbClr val="FF0000"/>
                </a:solidFill>
              </a:rPr>
              <a:t>DE RUEDAS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17</a:t>
            </a:fld>
            <a:endParaRPr/>
          </a:p>
        </p:txBody>
      </p:sp>
      <p:sp>
        <p:nvSpPr>
          <p:cNvPr id="9" name="CuadroTexto 8"/>
          <p:cNvSpPr txBox="1"/>
          <p:nvPr/>
        </p:nvSpPr>
        <p:spPr>
          <a:xfrm>
            <a:off x="575668" y="2451651"/>
            <a:ext cx="3829879" cy="98488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just"/>
            <a:r>
              <a:rPr lang="es-ES" sz="1600" dirty="0">
                <a:solidFill>
                  <a:schemeClr val="bg2">
                    <a:lumMod val="50000"/>
                  </a:schemeClr>
                </a:solidFill>
                <a:latin typeface="Calibri" charset="0"/>
                <a:ea typeface="Calibri" charset="0"/>
                <a:cs typeface="Calibri" charset="0"/>
              </a:rPr>
              <a:t>Si esta Convergente o Divergente, se debe corregir desde los terminales Axiales soltando previamente las tuercas que fijan el terminal de dirección corto al Axial o </a:t>
            </a:r>
            <a:r>
              <a:rPr lang="es-ES" sz="1600" dirty="0" err="1">
                <a:solidFill>
                  <a:schemeClr val="bg2">
                    <a:lumMod val="50000"/>
                  </a:schemeClr>
                </a:solidFill>
                <a:latin typeface="Calibri" charset="0"/>
                <a:ea typeface="Calibri" charset="0"/>
                <a:cs typeface="Calibri" charset="0"/>
              </a:rPr>
              <a:t>Bieleta</a:t>
            </a:r>
            <a:r>
              <a:rPr lang="es-ES" sz="1600" dirty="0">
                <a:solidFill>
                  <a:schemeClr val="bg2">
                    <a:lumMod val="50000"/>
                  </a:schemeClr>
                </a:solidFill>
                <a:latin typeface="Calibri" charset="0"/>
                <a:ea typeface="Calibri" charset="0"/>
                <a:cs typeface="Calibri" charset="0"/>
              </a:rPr>
              <a:t>.</a:t>
            </a:r>
            <a:endParaRPr lang="es-CL" sz="1600" dirty="0">
              <a:solidFill>
                <a:schemeClr val="bg2">
                  <a:lumMod val="50000"/>
                </a:schemeClr>
              </a:solidFill>
              <a:latin typeface="Calibri" charset="0"/>
              <a:ea typeface="Calibri" charset="0"/>
              <a:cs typeface="Calibri" charset="0"/>
            </a:endParaRPr>
          </a:p>
        </p:txBody>
      </p:sp>
      <p:sp>
        <p:nvSpPr>
          <p:cNvPr id="10" name="CuadroTexto 9"/>
          <p:cNvSpPr txBox="1"/>
          <p:nvPr/>
        </p:nvSpPr>
        <p:spPr>
          <a:xfrm>
            <a:off x="575668" y="1908313"/>
            <a:ext cx="8488819"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b="1" dirty="0">
                <a:solidFill>
                  <a:schemeClr val="bg2">
                    <a:lumMod val="50000"/>
                  </a:schemeClr>
                </a:solidFill>
                <a:latin typeface="Calibri" charset="0"/>
                <a:ea typeface="Calibri" charset="0"/>
                <a:cs typeface="Calibri" charset="0"/>
              </a:rPr>
              <a:t>Alineamiento definitivo</a:t>
            </a:r>
            <a:endParaRPr lang="es-ES_tradnl" sz="1600" dirty="0"/>
          </a:p>
        </p:txBody>
      </p:sp>
      <p:sp>
        <p:nvSpPr>
          <p:cNvPr id="11" name="Rectángulo redondeado 10"/>
          <p:cNvSpPr/>
          <p:nvPr/>
        </p:nvSpPr>
        <p:spPr>
          <a:xfrm>
            <a:off x="442490" y="3711860"/>
            <a:ext cx="3666794" cy="2894616"/>
          </a:xfrm>
          <a:prstGeom prst="roundRect">
            <a:avLst/>
          </a:prstGeom>
          <a:blipFill>
            <a:blip r:embed="rId2"/>
            <a:stretch>
              <a:fillRect/>
            </a:stretch>
          </a:blipFill>
          <a:ln w="50800" cap="flat">
            <a:solidFill>
              <a:srgbClr val="751A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15" name="CuadroTexto 14"/>
          <p:cNvSpPr txBox="1"/>
          <p:nvPr/>
        </p:nvSpPr>
        <p:spPr>
          <a:xfrm>
            <a:off x="5234608" y="2451651"/>
            <a:ext cx="3829879"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just"/>
            <a:r>
              <a:rPr lang="es-ES" sz="1600" dirty="0">
                <a:solidFill>
                  <a:schemeClr val="bg2">
                    <a:lumMod val="50000"/>
                  </a:schemeClr>
                </a:solidFill>
                <a:latin typeface="Calibri" charset="0"/>
                <a:ea typeface="Calibri" charset="0"/>
                <a:cs typeface="Calibri" charset="0"/>
              </a:rPr>
              <a:t>La alineación habrá finalizado una vez que los valores que indica la máquina de acuerdo a sus registros estén presentes en el vehículo.</a:t>
            </a:r>
            <a:endParaRPr lang="es-CL" sz="1600" dirty="0">
              <a:solidFill>
                <a:schemeClr val="bg2">
                  <a:lumMod val="50000"/>
                </a:schemeClr>
              </a:solidFill>
              <a:latin typeface="Calibri" charset="0"/>
              <a:ea typeface="Calibri" charset="0"/>
              <a:cs typeface="Calibri" charset="0"/>
            </a:endParaRPr>
          </a:p>
        </p:txBody>
      </p:sp>
      <p:sp>
        <p:nvSpPr>
          <p:cNvPr id="16" name="Rectángulo redondeado 15"/>
          <p:cNvSpPr/>
          <p:nvPr/>
        </p:nvSpPr>
        <p:spPr>
          <a:xfrm>
            <a:off x="5258786" y="3711860"/>
            <a:ext cx="3666794" cy="2894616"/>
          </a:xfrm>
          <a:prstGeom prst="roundRect">
            <a:avLst/>
          </a:prstGeom>
          <a:blipFill dpi="0" rotWithShape="1">
            <a:blip r:embed="rId3"/>
            <a:srcRect/>
            <a:stretch>
              <a:fillRect t="-8000" b="-5000"/>
            </a:stretch>
          </a:blipFill>
          <a:ln w="50800" cap="flat">
            <a:solidFill>
              <a:srgbClr val="751A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17" name="Google Shape;173;p6"/>
          <p:cNvSpPr txBox="1"/>
          <p:nvPr/>
        </p:nvSpPr>
        <p:spPr>
          <a:xfrm>
            <a:off x="382499" y="1182615"/>
            <a:ext cx="8950502" cy="53616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80000"/>
              </a:lnSpc>
              <a:defRPr sz="2800" b="1">
                <a:solidFill>
                  <a:srgbClr val="741B47"/>
                </a:solidFill>
                <a:latin typeface="Calibri"/>
                <a:ea typeface="Calibri"/>
                <a:cs typeface="Calibri"/>
                <a:sym typeface="Calibri"/>
              </a:defRPr>
            </a:pPr>
            <a:r>
              <a:rPr lang="es-ES" dirty="0">
                <a:solidFill>
                  <a:srgbClr val="741B47"/>
                </a:solidFill>
              </a:rPr>
              <a:t>ALINEAMIENTO </a:t>
            </a:r>
            <a:r>
              <a:rPr lang="es-ES" dirty="0">
                <a:solidFill>
                  <a:srgbClr val="FF0000"/>
                </a:solidFill>
              </a:rPr>
              <a:t>DE RUEDAS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Google Shape;25;p27"/>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18</a:t>
            </a:fld>
            <a:endParaRPr/>
          </a:p>
        </p:txBody>
      </p:sp>
      <p:sp>
        <p:nvSpPr>
          <p:cNvPr id="8" name="CuadroTexto 7"/>
          <p:cNvSpPr txBox="1"/>
          <p:nvPr/>
        </p:nvSpPr>
        <p:spPr>
          <a:xfrm>
            <a:off x="575668" y="2451651"/>
            <a:ext cx="3829879"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just"/>
            <a:r>
              <a:rPr lang="es-ES" sz="1600" dirty="0">
                <a:solidFill>
                  <a:schemeClr val="bg2">
                    <a:lumMod val="50000"/>
                  </a:schemeClr>
                </a:solidFill>
                <a:latin typeface="Calibri" charset="0"/>
                <a:ea typeface="Calibri" charset="0"/>
                <a:cs typeface="Calibri" charset="0"/>
              </a:rPr>
              <a:t>Desmontar las placas con mordazas de acople rápido de cada rueda.</a:t>
            </a:r>
            <a:endParaRPr lang="es-CL" sz="1600" dirty="0">
              <a:solidFill>
                <a:schemeClr val="bg2">
                  <a:lumMod val="50000"/>
                </a:schemeClr>
              </a:solidFill>
              <a:latin typeface="Calibri" charset="0"/>
              <a:ea typeface="Calibri" charset="0"/>
              <a:cs typeface="Calibri" charset="0"/>
            </a:endParaRPr>
          </a:p>
        </p:txBody>
      </p:sp>
      <p:sp>
        <p:nvSpPr>
          <p:cNvPr id="9" name="CuadroTexto 8"/>
          <p:cNvSpPr txBox="1"/>
          <p:nvPr/>
        </p:nvSpPr>
        <p:spPr>
          <a:xfrm>
            <a:off x="575668" y="1908313"/>
            <a:ext cx="8488819"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r>
              <a:rPr lang="es-ES" sz="1600" b="1" dirty="0">
                <a:solidFill>
                  <a:schemeClr val="bg2">
                    <a:lumMod val="50000"/>
                  </a:schemeClr>
                </a:solidFill>
                <a:latin typeface="Calibri" charset="0"/>
                <a:ea typeface="Calibri" charset="0"/>
                <a:cs typeface="Calibri" charset="0"/>
              </a:rPr>
              <a:t>Alineamiento definitivo</a:t>
            </a:r>
            <a:endParaRPr lang="es-ES_tradnl" sz="1600" dirty="0"/>
          </a:p>
        </p:txBody>
      </p:sp>
      <p:sp>
        <p:nvSpPr>
          <p:cNvPr id="10" name="Rectángulo redondeado 9"/>
          <p:cNvSpPr/>
          <p:nvPr/>
        </p:nvSpPr>
        <p:spPr>
          <a:xfrm>
            <a:off x="442490" y="3405809"/>
            <a:ext cx="3666794" cy="2894616"/>
          </a:xfrm>
          <a:prstGeom prst="roundRect">
            <a:avLst/>
          </a:prstGeom>
          <a:blipFill dpi="0" rotWithShape="1">
            <a:blip r:embed="rId2"/>
            <a:srcRect/>
            <a:tile tx="-2844800" ty="0" sx="100000" sy="100000" flip="none" algn="tl"/>
          </a:blipFill>
          <a:ln w="50800" cap="flat">
            <a:solidFill>
              <a:srgbClr val="751A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11" name="CuadroTexto 10"/>
          <p:cNvSpPr txBox="1"/>
          <p:nvPr/>
        </p:nvSpPr>
        <p:spPr>
          <a:xfrm>
            <a:off x="5234608" y="2451651"/>
            <a:ext cx="3829879"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algn="just"/>
            <a:r>
              <a:rPr lang="es-ES" sz="1600" dirty="0">
                <a:solidFill>
                  <a:schemeClr val="bg2">
                    <a:lumMod val="50000"/>
                  </a:schemeClr>
                </a:solidFill>
                <a:latin typeface="Calibri" charset="0"/>
                <a:ea typeface="Calibri" charset="0"/>
                <a:cs typeface="Calibri" charset="0"/>
              </a:rPr>
              <a:t>Bajar el vehículo del elevador alineador. La alineación ha concluido.</a:t>
            </a:r>
            <a:endParaRPr lang="es-CL" sz="1600" dirty="0">
              <a:solidFill>
                <a:schemeClr val="bg2">
                  <a:lumMod val="50000"/>
                </a:schemeClr>
              </a:solidFill>
              <a:latin typeface="Calibri" charset="0"/>
              <a:ea typeface="Calibri" charset="0"/>
              <a:cs typeface="Calibri" charset="0"/>
            </a:endParaRPr>
          </a:p>
        </p:txBody>
      </p:sp>
      <p:sp>
        <p:nvSpPr>
          <p:cNvPr id="12" name="Rectángulo redondeado 11"/>
          <p:cNvSpPr/>
          <p:nvPr/>
        </p:nvSpPr>
        <p:spPr>
          <a:xfrm>
            <a:off x="5258786" y="3405809"/>
            <a:ext cx="3666794" cy="2894616"/>
          </a:xfrm>
          <a:prstGeom prst="roundRect">
            <a:avLst/>
          </a:prstGeom>
          <a:blipFill dpi="0" rotWithShape="1">
            <a:blip r:embed="rId3"/>
            <a:srcRect/>
            <a:tile tx="-1739900" ty="0" sx="100000" sy="100000" flip="none" algn="tl"/>
          </a:blipFill>
          <a:ln w="50800" cap="flat">
            <a:solidFill>
              <a:srgbClr val="751A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
        <p:nvSpPr>
          <p:cNvPr id="13" name="Google Shape;173;p6"/>
          <p:cNvSpPr txBox="1"/>
          <p:nvPr/>
        </p:nvSpPr>
        <p:spPr>
          <a:xfrm>
            <a:off x="382499" y="1182615"/>
            <a:ext cx="8950502" cy="53616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80000"/>
              </a:lnSpc>
              <a:defRPr sz="2800" b="1">
                <a:solidFill>
                  <a:srgbClr val="741B47"/>
                </a:solidFill>
                <a:latin typeface="Calibri"/>
                <a:ea typeface="Calibri"/>
                <a:cs typeface="Calibri"/>
                <a:sym typeface="Calibri"/>
              </a:defRPr>
            </a:pPr>
            <a:r>
              <a:rPr lang="es-ES" dirty="0">
                <a:solidFill>
                  <a:srgbClr val="741B47"/>
                </a:solidFill>
              </a:rPr>
              <a:t>ALINEAMIENTO </a:t>
            </a:r>
            <a:r>
              <a:rPr lang="es-ES" dirty="0">
                <a:solidFill>
                  <a:srgbClr val="FF0000"/>
                </a:solidFill>
              </a:rPr>
              <a:t>DE RUEDAS</a:t>
            </a:r>
          </a:p>
        </p:txBody>
      </p:sp>
    </p:spTree>
    <p:extLst>
      <p:ext uri="{BB962C8B-B14F-4D97-AF65-F5344CB8AC3E}">
        <p14:creationId xmlns:p14="http://schemas.microsoft.com/office/powerpoint/2010/main" val="140347331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rPr/>
              <a:t>19</a:t>
            </a:fld>
            <a:endParaRPr/>
          </a:p>
        </p:txBody>
      </p:sp>
      <p:pic>
        <p:nvPicPr>
          <p:cNvPr id="8" name="Google Shape;367;p59" descr="Imagen 9"/>
          <p:cNvPicPr preferRelativeResize="0"/>
          <p:nvPr/>
        </p:nvPicPr>
        <p:blipFill rotWithShape="1">
          <a:blip r:embed="rId2">
            <a:alphaModFix/>
          </a:blip>
          <a:srcRect/>
          <a:stretch/>
        </p:blipFill>
        <p:spPr>
          <a:xfrm>
            <a:off x="831331" y="1816062"/>
            <a:ext cx="7019389" cy="4873690"/>
          </a:xfrm>
          <a:prstGeom prst="rect">
            <a:avLst/>
          </a:prstGeom>
          <a:noFill/>
          <a:ln>
            <a:noFill/>
          </a:ln>
        </p:spPr>
      </p:pic>
      <p:grpSp>
        <p:nvGrpSpPr>
          <p:cNvPr id="9" name="Google Shape;369;p59"/>
          <p:cNvGrpSpPr/>
          <p:nvPr/>
        </p:nvGrpSpPr>
        <p:grpSpPr>
          <a:xfrm>
            <a:off x="6555955" y="2286945"/>
            <a:ext cx="2634733" cy="2043929"/>
            <a:chOff x="0" y="0"/>
            <a:chExt cx="2633625" cy="2629601"/>
          </a:xfrm>
        </p:grpSpPr>
        <p:sp>
          <p:nvSpPr>
            <p:cNvPr id="10" name="Google Shape;370;p59"/>
            <p:cNvSpPr/>
            <p:nvPr/>
          </p:nvSpPr>
          <p:spPr>
            <a:xfrm>
              <a:off x="0" y="0"/>
              <a:ext cx="2633625" cy="1993052"/>
            </a:xfrm>
            <a:prstGeom prst="roundRect">
              <a:avLst>
                <a:gd name="adj" fmla="val 11224"/>
              </a:avLst>
            </a:prstGeom>
            <a:solidFill>
              <a:srgbClr val="DFD3D8"/>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sp>
          <p:nvSpPr>
            <p:cNvPr id="11" name="Google Shape;371;p59"/>
            <p:cNvSpPr/>
            <p:nvPr/>
          </p:nvSpPr>
          <p:spPr>
            <a:xfrm rot="-9431658">
              <a:off x="992572" y="1807525"/>
              <a:ext cx="333493" cy="788255"/>
            </a:xfrm>
            <a:prstGeom prst="triangle">
              <a:avLst>
                <a:gd name="adj" fmla="val 50000"/>
              </a:avLst>
            </a:prstGeom>
            <a:solidFill>
              <a:srgbClr val="DFD3D8"/>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endParaRPr sz="1401" b="0" i="0" u="none" strike="noStrike" cap="none">
                <a:solidFill>
                  <a:srgbClr val="000000"/>
                </a:solidFill>
                <a:latin typeface="Arial"/>
                <a:ea typeface="Arial"/>
                <a:cs typeface="Arial"/>
                <a:sym typeface="Arial"/>
              </a:endParaRPr>
            </a:p>
          </p:txBody>
        </p:sp>
      </p:grpSp>
      <p:sp>
        <p:nvSpPr>
          <p:cNvPr id="12" name="Google Shape;372;p59"/>
          <p:cNvSpPr txBox="1"/>
          <p:nvPr/>
        </p:nvSpPr>
        <p:spPr>
          <a:xfrm>
            <a:off x="6689121" y="2591744"/>
            <a:ext cx="2409618" cy="960617"/>
          </a:xfrm>
          <a:prstGeom prst="rect">
            <a:avLst/>
          </a:prstGeom>
          <a:noFill/>
          <a:ln>
            <a:noFill/>
          </a:ln>
        </p:spPr>
        <p:txBody>
          <a:bodyPr spcFirstLastPara="1" wrap="square" lIns="91425" tIns="91425" rIns="91425" bIns="91425" anchor="ctr" anchorCtr="0">
            <a:spAutoFit/>
          </a:bodyPr>
          <a:lstStyle/>
          <a:p>
            <a:pPr marL="0" marR="0" lvl="0" indent="0" algn="l" rtl="0">
              <a:lnSpc>
                <a:spcPct val="80000"/>
              </a:lnSpc>
              <a:spcBef>
                <a:spcPts val="0"/>
              </a:spcBef>
              <a:spcAft>
                <a:spcPts val="0"/>
              </a:spcAft>
              <a:buNone/>
            </a:pPr>
            <a:r>
              <a:rPr lang="en-US" sz="2101" b="1" i="0" u="none" strike="noStrike" cap="none" dirty="0" err="1">
                <a:solidFill>
                  <a:srgbClr val="741B47"/>
                </a:solidFill>
                <a:latin typeface="Calibri"/>
                <a:ea typeface="Calibri"/>
                <a:cs typeface="Calibri"/>
                <a:sym typeface="Calibri"/>
              </a:rPr>
              <a:t>Veamos</a:t>
            </a:r>
            <a:r>
              <a:rPr lang="en-US" sz="2101" b="1" i="0" u="none" strike="noStrike" cap="none" dirty="0">
                <a:solidFill>
                  <a:srgbClr val="741B47"/>
                </a:solidFill>
                <a:latin typeface="Calibri"/>
                <a:ea typeface="Calibri"/>
                <a:cs typeface="Calibri"/>
                <a:sym typeface="Calibri"/>
              </a:rPr>
              <a:t> el </a:t>
            </a:r>
            <a:r>
              <a:rPr lang="en-US" sz="2101" b="1" i="0" u="none" strike="noStrike" cap="none" dirty="0" err="1">
                <a:solidFill>
                  <a:srgbClr val="741B47"/>
                </a:solidFill>
                <a:latin typeface="Calibri"/>
                <a:ea typeface="Calibri"/>
                <a:cs typeface="Calibri"/>
                <a:sym typeface="Calibri"/>
              </a:rPr>
              <a:t>siguiente</a:t>
            </a:r>
            <a:r>
              <a:rPr lang="en-US" sz="2101" b="1" i="0" u="none" strike="noStrike" cap="none" dirty="0">
                <a:solidFill>
                  <a:srgbClr val="741B47"/>
                </a:solidFill>
                <a:latin typeface="Calibri"/>
                <a:ea typeface="Calibri"/>
                <a:cs typeface="Calibri"/>
                <a:sym typeface="Calibri"/>
              </a:rPr>
              <a:t> video que </a:t>
            </a:r>
            <a:r>
              <a:rPr lang="en-US" sz="2101" b="1" i="0" u="none" strike="noStrike" cap="none" dirty="0" err="1">
                <a:solidFill>
                  <a:srgbClr val="741B47"/>
                </a:solidFill>
                <a:latin typeface="Calibri"/>
                <a:ea typeface="Calibri"/>
                <a:cs typeface="Calibri"/>
                <a:sym typeface="Calibri"/>
              </a:rPr>
              <a:t>nos</a:t>
            </a:r>
            <a:r>
              <a:rPr lang="en-US" sz="2101" b="1" i="0" u="none" strike="noStrike" cap="none" dirty="0">
                <a:solidFill>
                  <a:srgbClr val="741B47"/>
                </a:solidFill>
                <a:latin typeface="Calibri"/>
                <a:ea typeface="Calibri"/>
                <a:cs typeface="Calibri"/>
                <a:sym typeface="Calibri"/>
              </a:rPr>
              <a:t> </a:t>
            </a:r>
            <a:r>
              <a:rPr lang="en-US" sz="2101" b="1" i="0" u="none" strike="noStrike" cap="none" dirty="0" err="1">
                <a:solidFill>
                  <a:srgbClr val="741B47"/>
                </a:solidFill>
                <a:latin typeface="Calibri"/>
                <a:ea typeface="Calibri"/>
                <a:cs typeface="Calibri"/>
                <a:sym typeface="Calibri"/>
              </a:rPr>
              <a:t>explica</a:t>
            </a:r>
            <a:r>
              <a:rPr lang="en-US" sz="2101" b="1" i="0" u="none" strike="noStrike" cap="none" dirty="0">
                <a:solidFill>
                  <a:srgbClr val="741B47"/>
                </a:solidFill>
                <a:latin typeface="Calibri"/>
                <a:ea typeface="Calibri"/>
                <a:cs typeface="Calibri"/>
                <a:sym typeface="Calibri"/>
              </a:rPr>
              <a:t> el </a:t>
            </a:r>
            <a:r>
              <a:rPr lang="en-US" sz="2101" b="1" i="0" u="none" strike="noStrike" cap="none" dirty="0" err="1">
                <a:solidFill>
                  <a:srgbClr val="FF0000"/>
                </a:solidFill>
                <a:latin typeface="Calibri"/>
                <a:ea typeface="Calibri"/>
                <a:cs typeface="Calibri"/>
                <a:sym typeface="Calibri"/>
              </a:rPr>
              <a:t>proceso</a:t>
            </a:r>
            <a:endParaRPr sz="2101" b="0" i="0" u="none" strike="noStrike" cap="none" dirty="0">
              <a:solidFill>
                <a:srgbClr val="000000"/>
              </a:solidFill>
              <a:latin typeface="Arial"/>
              <a:ea typeface="Arial"/>
              <a:cs typeface="Arial"/>
              <a:sym typeface="Arial"/>
            </a:endParaRPr>
          </a:p>
        </p:txBody>
      </p:sp>
      <p:sp>
        <p:nvSpPr>
          <p:cNvPr id="13" name="Google Shape;373;p59"/>
          <p:cNvSpPr txBox="1"/>
          <p:nvPr/>
        </p:nvSpPr>
        <p:spPr>
          <a:xfrm>
            <a:off x="2945262" y="3671838"/>
            <a:ext cx="2425748" cy="461813"/>
          </a:xfrm>
          <a:prstGeom prst="rect">
            <a:avLst/>
          </a:prstGeom>
          <a:noFill/>
          <a:ln>
            <a:noFill/>
          </a:ln>
        </p:spPr>
        <p:txBody>
          <a:bodyPr spcFirstLastPara="1" wrap="square" lIns="91450" tIns="91450" rIns="91450" bIns="91450" anchor="ctr" anchorCtr="0">
            <a:spAutoFit/>
          </a:bodyPr>
          <a:lstStyle/>
          <a:p>
            <a:pPr lvl="0"/>
            <a:r>
              <a:rPr lang="en-US" sz="1801" dirty="0" err="1">
                <a:latin typeface="Calibri"/>
                <a:ea typeface="Calibri"/>
                <a:cs typeface="Calibri"/>
                <a:sym typeface="Calibri"/>
              </a:rPr>
              <a:t>Alineamiento</a:t>
            </a:r>
            <a:r>
              <a:rPr lang="en-US" sz="1801" dirty="0">
                <a:latin typeface="Calibri"/>
                <a:ea typeface="Calibri"/>
                <a:cs typeface="Calibri"/>
                <a:sym typeface="Calibri"/>
              </a:rPr>
              <a:t> de </a:t>
            </a:r>
            <a:r>
              <a:rPr lang="en-US" sz="1801" dirty="0" err="1">
                <a:latin typeface="Calibri"/>
                <a:ea typeface="Calibri"/>
                <a:cs typeface="Calibri"/>
                <a:sym typeface="Calibri"/>
              </a:rPr>
              <a:t>ruedas</a:t>
            </a:r>
            <a:endParaRPr dirty="0"/>
          </a:p>
        </p:txBody>
      </p:sp>
      <p:sp>
        <p:nvSpPr>
          <p:cNvPr id="14" name="Google Shape;374;p59"/>
          <p:cNvSpPr txBox="1"/>
          <p:nvPr/>
        </p:nvSpPr>
        <p:spPr>
          <a:xfrm>
            <a:off x="382999" y="1261802"/>
            <a:ext cx="8954265" cy="536344"/>
          </a:xfrm>
          <a:prstGeom prst="rect">
            <a:avLst/>
          </a:prstGeom>
          <a:noFill/>
          <a:ln>
            <a:noFill/>
          </a:ln>
        </p:spPr>
        <p:txBody>
          <a:bodyPr spcFirstLastPara="1" wrap="square" lIns="91425" tIns="91425" rIns="91425" bIns="91425" anchor="ctr" anchorCtr="0">
            <a:spAutoFit/>
          </a:bodyPr>
          <a:lstStyle/>
          <a:p>
            <a:pPr marL="0" marR="0" lvl="0" indent="0" algn="l" rtl="0">
              <a:lnSpc>
                <a:spcPct val="80000"/>
              </a:lnSpc>
              <a:spcBef>
                <a:spcPts val="0"/>
              </a:spcBef>
              <a:spcAft>
                <a:spcPts val="0"/>
              </a:spcAft>
              <a:buNone/>
            </a:pPr>
            <a:r>
              <a:rPr lang="en-US" sz="2801" b="1" i="0" u="none" strike="noStrike" cap="none">
                <a:solidFill>
                  <a:srgbClr val="741B47"/>
                </a:solidFill>
                <a:latin typeface="Calibri"/>
                <a:ea typeface="Calibri"/>
                <a:cs typeface="Calibri"/>
                <a:sym typeface="Calibri"/>
              </a:rPr>
              <a:t>VIDEO</a:t>
            </a:r>
            <a:endParaRPr/>
          </a:p>
        </p:txBody>
      </p:sp>
      <p:sp>
        <p:nvSpPr>
          <p:cNvPr id="19" name="Google Shape;379;p59"/>
          <p:cNvSpPr txBox="1"/>
          <p:nvPr/>
        </p:nvSpPr>
        <p:spPr>
          <a:xfrm>
            <a:off x="366944" y="1097258"/>
            <a:ext cx="4702375" cy="400373"/>
          </a:xfrm>
          <a:prstGeom prst="rect">
            <a:avLst/>
          </a:prstGeom>
          <a:noFill/>
          <a:ln>
            <a:noFill/>
          </a:ln>
        </p:spPr>
        <p:txBody>
          <a:bodyPr spcFirstLastPara="1" wrap="square" lIns="91450" tIns="91450" rIns="91450" bIns="91450" anchor="ctr" anchorCtr="0">
            <a:spAutoFit/>
          </a:bodyPr>
          <a:lstStyle/>
          <a:p>
            <a:pPr marL="0" marR="0" lvl="0" indent="0" algn="l" rtl="0">
              <a:lnSpc>
                <a:spcPct val="100000"/>
              </a:lnSpc>
              <a:spcBef>
                <a:spcPts val="0"/>
              </a:spcBef>
              <a:spcAft>
                <a:spcPts val="0"/>
              </a:spcAft>
              <a:buNone/>
            </a:pPr>
            <a:r>
              <a:rPr lang="en-US" sz="1401" b="1" i="0" u="none" strike="noStrike" cap="none">
                <a:solidFill>
                  <a:srgbClr val="000000"/>
                </a:solidFill>
                <a:latin typeface="Calibri"/>
                <a:ea typeface="Calibri"/>
                <a:cs typeface="Calibri"/>
                <a:sym typeface="Calibri"/>
              </a:rPr>
              <a:t>VEAMOS EL SIGUIENTE</a:t>
            </a:r>
            <a:endParaRPr/>
          </a:p>
        </p:txBody>
      </p:sp>
      <p:pic>
        <p:nvPicPr>
          <p:cNvPr id="20" name="Google Shape;368;p59" descr="Imagen 10"/>
          <p:cNvPicPr preferRelativeResize="0"/>
          <p:nvPr/>
        </p:nvPicPr>
        <p:blipFill rotWithShape="1">
          <a:blip r:embed="rId3">
            <a:alphaModFix/>
          </a:blip>
          <a:srcRect/>
          <a:stretch/>
        </p:blipFill>
        <p:spPr>
          <a:xfrm flipH="1">
            <a:off x="5176767" y="3961509"/>
            <a:ext cx="4638251" cy="3846491"/>
          </a:xfrm>
          <a:prstGeom prst="rect">
            <a:avLst/>
          </a:prstGeom>
          <a:noFill/>
          <a:ln>
            <a:noFill/>
          </a:ln>
        </p:spPr>
      </p:pic>
      <p:sp>
        <p:nvSpPr>
          <p:cNvPr id="2" name="Botón de acción: ir hacia delante o siguiente 1">
            <a:hlinkClick r:id="rId4" highlightClick="1"/>
            <a:extLst>
              <a:ext uri="{FF2B5EF4-FFF2-40B4-BE49-F238E27FC236}">
                <a16:creationId xmlns:a16="http://schemas.microsoft.com/office/drawing/2014/main" id="{7FE8A776-15B8-4810-9A7C-CAAC9ECD857A}"/>
              </a:ext>
            </a:extLst>
          </p:cNvPr>
          <p:cNvSpPr/>
          <p:nvPr/>
        </p:nvSpPr>
        <p:spPr>
          <a:xfrm>
            <a:off x="2061029" y="3651182"/>
            <a:ext cx="746673" cy="694115"/>
          </a:xfrm>
          <a:prstGeom prst="actionButtonForwardNex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CL" sz="1400" b="0" i="0" u="none" strike="noStrike" cap="none" spc="0" normalizeH="0" baseline="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122902801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Google Shape;76;p37"/>
          <p:cNvSpPr txBox="1"/>
          <p:nvPr/>
        </p:nvSpPr>
        <p:spPr>
          <a:xfrm>
            <a:off x="1139099" y="834800"/>
            <a:ext cx="4246595" cy="553966"/>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defRPr sz="1200" b="1">
                <a:solidFill>
                  <a:srgbClr val="741B47"/>
                </a:solidFill>
                <a:latin typeface="Calibri"/>
                <a:ea typeface="Calibri"/>
                <a:cs typeface="Calibri"/>
                <a:sym typeface="Calibri"/>
              </a:defRPr>
            </a:pPr>
            <a:r>
              <a:rPr dirty="0"/>
              <a:t>MÓDULO </a:t>
            </a:r>
            <a:r>
              <a:rPr lang="es-ES" dirty="0"/>
              <a:t>9</a:t>
            </a:r>
            <a:r>
              <a:rPr dirty="0"/>
              <a:t> </a:t>
            </a:r>
            <a:r>
              <a:rPr b="0" dirty="0"/>
              <a:t>|</a:t>
            </a:r>
            <a:r>
              <a:rPr lang="es-ES" b="0" dirty="0"/>
              <a:t>MANTENIMIENTO DE SISTEMAS DE DIRECCIÓN</a:t>
            </a:r>
          </a:p>
          <a:p>
            <a:pPr>
              <a:defRPr sz="1200" b="1">
                <a:solidFill>
                  <a:srgbClr val="741B47"/>
                </a:solidFill>
                <a:latin typeface="Calibri"/>
                <a:ea typeface="Calibri"/>
                <a:cs typeface="Calibri"/>
                <a:sym typeface="Calibri"/>
              </a:defRPr>
            </a:pPr>
            <a:r>
              <a:rPr lang="es-ES" b="0" dirty="0"/>
              <a:t>Y SUSPENSIÓN</a:t>
            </a:r>
          </a:p>
        </p:txBody>
      </p:sp>
      <p:sp>
        <p:nvSpPr>
          <p:cNvPr id="139" name="Google Shape;77;p37"/>
          <p:cNvSpPr txBox="1"/>
          <p:nvPr/>
        </p:nvSpPr>
        <p:spPr>
          <a:xfrm>
            <a:off x="365425" y="2026107"/>
            <a:ext cx="1444326" cy="415466"/>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sz="1500" b="1">
                <a:latin typeface="Calibri"/>
                <a:ea typeface="Calibri"/>
                <a:cs typeface="Calibri"/>
                <a:sym typeface="Calibri"/>
              </a:defRPr>
            </a:lvl1pPr>
          </a:lstStyle>
          <a:p>
            <a:r>
              <a:rPr dirty="0"/>
              <a:t>ACTIVIDAD </a:t>
            </a:r>
            <a:r>
              <a:rPr lang="es-ES" dirty="0"/>
              <a:t>12</a:t>
            </a:r>
            <a:endParaRPr dirty="0"/>
          </a:p>
        </p:txBody>
      </p:sp>
      <p:sp>
        <p:nvSpPr>
          <p:cNvPr id="140" name="Google Shape;78;p37"/>
          <p:cNvSpPr txBox="1"/>
          <p:nvPr/>
        </p:nvSpPr>
        <p:spPr>
          <a:xfrm>
            <a:off x="365424" y="2200686"/>
            <a:ext cx="6481767" cy="118183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spAutoFit/>
          </a:bodyPr>
          <a:lstStyle/>
          <a:p>
            <a:pPr>
              <a:lnSpc>
                <a:spcPct val="90000"/>
              </a:lnSpc>
              <a:defRPr sz="3600" b="1">
                <a:solidFill>
                  <a:srgbClr val="741B47"/>
                </a:solidFill>
                <a:latin typeface="Calibri"/>
                <a:ea typeface="Calibri"/>
                <a:cs typeface="Calibri"/>
                <a:sym typeface="Calibri"/>
              </a:defRPr>
            </a:pPr>
            <a:r>
              <a:rPr lang="es-ES" dirty="0"/>
              <a:t>ALINEAMIENTO PRELIMINAR </a:t>
            </a:r>
          </a:p>
          <a:p>
            <a:pPr>
              <a:lnSpc>
                <a:spcPct val="90000"/>
              </a:lnSpc>
              <a:defRPr sz="3600" b="1">
                <a:solidFill>
                  <a:srgbClr val="741B47"/>
                </a:solidFill>
                <a:latin typeface="Calibri"/>
                <a:ea typeface="Calibri"/>
                <a:cs typeface="Calibri"/>
                <a:sym typeface="Calibri"/>
              </a:defRPr>
            </a:pPr>
            <a:r>
              <a:rPr lang="es-ES" dirty="0">
                <a:solidFill>
                  <a:srgbClr val="FF0000"/>
                </a:solidFill>
              </a:rPr>
              <a:t>DE DIRECCIÓN</a:t>
            </a:r>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544" y="1781648"/>
            <a:ext cx="7193280" cy="5650992"/>
          </a:xfrm>
          <a:prstGeom prst="rect">
            <a:avLst/>
          </a:prstGeom>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Google Shape;43;p26"/>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20</a:t>
            </a:fld>
            <a:endParaRPr/>
          </a:p>
        </p:txBody>
      </p:sp>
      <p:sp>
        <p:nvSpPr>
          <p:cNvPr id="314" name="Google Shape;240;p18"/>
          <p:cNvSpPr txBox="1"/>
          <p:nvPr/>
        </p:nvSpPr>
        <p:spPr>
          <a:xfrm>
            <a:off x="375974" y="1265366"/>
            <a:ext cx="8950502" cy="53616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¿CUÁNTO APRENDIMOS?</a:t>
            </a:r>
          </a:p>
        </p:txBody>
      </p:sp>
      <p:grpSp>
        <p:nvGrpSpPr>
          <p:cNvPr id="317" name="Google Shape;242;p18"/>
          <p:cNvGrpSpPr/>
          <p:nvPr/>
        </p:nvGrpSpPr>
        <p:grpSpPr>
          <a:xfrm>
            <a:off x="2035276" y="2911885"/>
            <a:ext cx="6999673" cy="2696554"/>
            <a:chOff x="0" y="0"/>
            <a:chExt cx="6999671" cy="2696553"/>
          </a:xfrm>
        </p:grpSpPr>
        <p:sp>
          <p:nvSpPr>
            <p:cNvPr id="315" name="Rectángulo redondeado"/>
            <p:cNvSpPr/>
            <p:nvPr/>
          </p:nvSpPr>
          <p:spPr>
            <a:xfrm>
              <a:off x="0" y="0"/>
              <a:ext cx="6999672" cy="2696554"/>
            </a:xfrm>
            <a:prstGeom prst="roundRect">
              <a:avLst>
                <a:gd name="adj" fmla="val 16667"/>
              </a:avLst>
            </a:prstGeom>
            <a:solidFill>
              <a:srgbClr val="FFFFFF"/>
            </a:solid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16" name="Texto"/>
            <p:cNvSpPr txBox="1"/>
            <p:nvPr/>
          </p:nvSpPr>
          <p:spPr>
            <a:xfrm>
              <a:off x="131634" y="1158159"/>
              <a:ext cx="6736403"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sp>
        <p:nvSpPr>
          <p:cNvPr id="318" name="Google Shape;243;p18"/>
          <p:cNvSpPr txBox="1"/>
          <p:nvPr/>
        </p:nvSpPr>
        <p:spPr>
          <a:xfrm>
            <a:off x="3142380" y="3575887"/>
            <a:ext cx="5403968" cy="1104886"/>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115000"/>
              </a:lnSpc>
              <a:defRPr sz="2000" b="1">
                <a:solidFill>
                  <a:srgbClr val="FF0000"/>
                </a:solidFill>
                <a:latin typeface="Calibri"/>
                <a:ea typeface="Calibri"/>
                <a:cs typeface="Calibri"/>
                <a:sym typeface="Calibri"/>
              </a:defRPr>
            </a:pPr>
            <a:r>
              <a:rPr lang="es-ES" dirty="0">
                <a:solidFill>
                  <a:srgbClr val="741B47"/>
                </a:solidFill>
              </a:rPr>
              <a:t>ALINEAMIENTO PRELIMINAR </a:t>
            </a:r>
            <a:r>
              <a:rPr lang="es-ES" dirty="0">
                <a:solidFill>
                  <a:srgbClr val="FF0000"/>
                </a:solidFill>
              </a:rPr>
              <a:t>DE DIRECCIÓN</a:t>
            </a:r>
          </a:p>
          <a:p>
            <a:pPr>
              <a:lnSpc>
                <a:spcPct val="115000"/>
              </a:lnSpc>
              <a:defRPr sz="1600">
                <a:latin typeface="Calibri"/>
                <a:ea typeface="Calibri"/>
                <a:cs typeface="Calibri"/>
                <a:sym typeface="Calibri"/>
              </a:defRPr>
            </a:pPr>
            <a:r>
              <a:rPr dirty="0"/>
              <a:t>¡Ahora realizaremos una actividad que resume todo lo que hemos visto! </a:t>
            </a:r>
            <a:r>
              <a:rPr b="1" dirty="0">
                <a:solidFill>
                  <a:srgbClr val="76384D"/>
                </a:solidFill>
              </a:rPr>
              <a:t>¡Atentos!</a:t>
            </a:r>
          </a:p>
        </p:txBody>
      </p:sp>
      <p:sp>
        <p:nvSpPr>
          <p:cNvPr id="319" name="Google Shape;244;p18"/>
          <p:cNvSpPr txBox="1"/>
          <p:nvPr/>
        </p:nvSpPr>
        <p:spPr>
          <a:xfrm>
            <a:off x="366450" y="992483"/>
            <a:ext cx="4700400" cy="608834"/>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REVISEMOS</a:t>
            </a:r>
          </a:p>
        </p:txBody>
      </p:sp>
      <p:sp>
        <p:nvSpPr>
          <p:cNvPr id="320" name="Google Shape;245;p18"/>
          <p:cNvSpPr txBox="1"/>
          <p:nvPr/>
        </p:nvSpPr>
        <p:spPr>
          <a:xfrm>
            <a:off x="4137874" y="1082185"/>
            <a:ext cx="834959" cy="877131"/>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rPr lang="es-ES" dirty="0"/>
              <a:t>12</a:t>
            </a:r>
            <a:endParaRPr dirty="0"/>
          </a:p>
        </p:txBody>
      </p:sp>
      <p:pic>
        <p:nvPicPr>
          <p:cNvPr id="321" name="Google Shape;246;p18" descr="Google Shape;246;p18"/>
          <p:cNvPicPr>
            <a:picLocks noChangeAspect="1"/>
          </p:cNvPicPr>
          <p:nvPr/>
        </p:nvPicPr>
        <p:blipFill>
          <a:blip r:embed="rId2"/>
          <a:stretch>
            <a:fillRect/>
          </a:stretch>
        </p:blipFill>
        <p:spPr>
          <a:xfrm>
            <a:off x="5474444" y="5389022"/>
            <a:ext cx="1651874" cy="884516"/>
          </a:xfrm>
          <a:prstGeom prst="rect">
            <a:avLst/>
          </a:prstGeom>
          <a:ln w="12700">
            <a:miter lim="400000"/>
          </a:ln>
        </p:spPr>
      </p:pic>
      <p:pic>
        <p:nvPicPr>
          <p:cNvPr id="322" name="Google Shape;247;p18" descr="Google Shape;247;p18"/>
          <p:cNvPicPr>
            <a:picLocks noChangeAspect="1"/>
          </p:cNvPicPr>
          <p:nvPr/>
        </p:nvPicPr>
        <p:blipFill>
          <a:blip r:embed="rId3"/>
          <a:stretch>
            <a:fillRect/>
          </a:stretch>
        </p:blipFill>
        <p:spPr>
          <a:xfrm>
            <a:off x="0" y="2474948"/>
            <a:ext cx="3854921" cy="3652249"/>
          </a:xfrm>
          <a:prstGeom prst="rect">
            <a:avLst/>
          </a:prstGeom>
          <a:ln w="12700">
            <a:miter lim="400000"/>
          </a:ln>
        </p:spPr>
      </p:pic>
      <p:pic>
        <p:nvPicPr>
          <p:cNvPr id="323" name="Google Shape;248;p18" descr="Google Shape;248;p18"/>
          <p:cNvPicPr>
            <a:picLocks noChangeAspect="1"/>
          </p:cNvPicPr>
          <p:nvPr/>
        </p:nvPicPr>
        <p:blipFill>
          <a:blip r:embed="rId4"/>
          <a:stretch>
            <a:fillRect/>
          </a:stretch>
        </p:blipFill>
        <p:spPr>
          <a:xfrm>
            <a:off x="7126316" y="5029930"/>
            <a:ext cx="1806826" cy="1348213"/>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Google Shape;278;p19"/>
          <p:cNvSpPr txBox="1"/>
          <p:nvPr/>
        </p:nvSpPr>
        <p:spPr>
          <a:xfrm>
            <a:off x="366450" y="874575"/>
            <a:ext cx="4700400" cy="60081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ANTES DE COMENZAR LA ACTIVIDAD:</a:t>
            </a:r>
          </a:p>
        </p:txBody>
      </p:sp>
      <p:sp>
        <p:nvSpPr>
          <p:cNvPr id="358" name="Google Shape;279;p19"/>
          <p:cNvSpPr txBox="1"/>
          <p:nvPr/>
        </p:nvSpPr>
        <p:spPr>
          <a:xfrm>
            <a:off x="375977" y="1233670"/>
            <a:ext cx="1983765" cy="53616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ED423D"/>
                </a:solidFill>
                <a:latin typeface="Calibri"/>
                <a:ea typeface="Calibri"/>
                <a:cs typeface="Calibri"/>
                <a:sym typeface="Calibri"/>
              </a:defRPr>
            </a:lvl1pPr>
          </a:lstStyle>
          <a:p>
            <a:r>
              <a:t>¡ATENCIÓN!</a:t>
            </a:r>
          </a:p>
        </p:txBody>
      </p:sp>
      <p:sp>
        <p:nvSpPr>
          <p:cNvPr id="359" name="Google Shape;280;p19"/>
          <p:cNvSpPr txBox="1"/>
          <p:nvPr/>
        </p:nvSpPr>
        <p:spPr>
          <a:xfrm>
            <a:off x="1229039" y="1922016"/>
            <a:ext cx="7934626" cy="509359"/>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Materiales inflamables: </a:t>
            </a:r>
            <a:r>
              <a:rPr b="0">
                <a:solidFill>
                  <a:srgbClr val="000000"/>
                </a:solidFill>
              </a:rPr>
              <a:t>Tener máxima precaución al momento de  manipular o extraer el combustible de los sistemas del vehículo (bomba combustible, mangueras de inyección, etc). </a:t>
            </a:r>
          </a:p>
        </p:txBody>
      </p:sp>
      <p:sp>
        <p:nvSpPr>
          <p:cNvPr id="360" name="Google Shape;281;p19"/>
          <p:cNvSpPr txBox="1"/>
          <p:nvPr/>
        </p:nvSpPr>
        <p:spPr>
          <a:xfrm>
            <a:off x="1229038" y="2672931"/>
            <a:ext cx="7669157" cy="737960"/>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Protección obligatoria de la vista: </a:t>
            </a:r>
            <a:r>
              <a:rPr b="0">
                <a:solidFill>
                  <a:srgbClr val="000000"/>
                </a:solidFill>
              </a:rPr>
              <a:t>Se utilizarán antiparras siempre que exista riesgo de proyección de partículas a los ojos. (aceites, líquidos refrigerantes y de freno, virutas del disco de freno, uso de circuitos eléctricos, etc).</a:t>
            </a:r>
          </a:p>
        </p:txBody>
      </p:sp>
      <p:sp>
        <p:nvSpPr>
          <p:cNvPr id="361" name="Google Shape;282;p19"/>
          <p:cNvSpPr txBox="1"/>
          <p:nvPr/>
        </p:nvSpPr>
        <p:spPr>
          <a:xfrm>
            <a:off x="1229039" y="4508603"/>
            <a:ext cx="7865799" cy="509360"/>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Protección obligatoria de los pies: </a:t>
            </a:r>
            <a:r>
              <a:rPr b="0">
                <a:solidFill>
                  <a:srgbClr val="000000"/>
                </a:solidFill>
              </a:rPr>
              <a:t>Uso obligatorio de zapatos de seguridad al entrar al taller o laboratorio, en casos que exista riesgo de caídas de objetos pesados.</a:t>
            </a:r>
          </a:p>
        </p:txBody>
      </p:sp>
      <p:sp>
        <p:nvSpPr>
          <p:cNvPr id="362" name="Google Shape;283;p19"/>
          <p:cNvSpPr txBox="1"/>
          <p:nvPr/>
        </p:nvSpPr>
        <p:spPr>
          <a:xfrm>
            <a:off x="1229039" y="5298844"/>
            <a:ext cx="7030064" cy="737959"/>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Manipular herramientas </a:t>
            </a:r>
            <a:r>
              <a:rPr b="0">
                <a:solidFill>
                  <a:srgbClr val="000000"/>
                </a:solidFill>
              </a:rPr>
              <a:t>cuidadosamente.</a:t>
            </a:r>
          </a:p>
          <a:p>
            <a:pPr>
              <a:defRPr b="1">
                <a:solidFill>
                  <a:srgbClr val="741B47"/>
                </a:solidFill>
                <a:latin typeface="Calibri"/>
                <a:ea typeface="Calibri"/>
                <a:cs typeface="Calibri"/>
                <a:sym typeface="Calibri"/>
              </a:defRPr>
            </a:pPr>
            <a:r>
              <a:t>Asegurar la integridad física </a:t>
            </a:r>
            <a:r>
              <a:rPr b="0">
                <a:solidFill>
                  <a:srgbClr val="000000"/>
                </a:solidFill>
              </a:rPr>
              <a:t>propia y del grupo de trabajo.</a:t>
            </a:r>
          </a:p>
          <a:p>
            <a:pPr>
              <a:defRPr>
                <a:latin typeface="Calibri"/>
                <a:ea typeface="Calibri"/>
                <a:cs typeface="Calibri"/>
                <a:sym typeface="Calibri"/>
              </a:defRPr>
            </a:pPr>
            <a:r>
              <a:t>Circular solo por las </a:t>
            </a:r>
            <a:r>
              <a:rPr b="1">
                <a:solidFill>
                  <a:srgbClr val="741B47"/>
                </a:solidFill>
              </a:rPr>
              <a:t>zonas de seguridad </a:t>
            </a:r>
            <a:r>
              <a:t>demarcadas.</a:t>
            </a:r>
          </a:p>
        </p:txBody>
      </p:sp>
      <p:sp>
        <p:nvSpPr>
          <p:cNvPr id="363" name="Google Shape;284;p19"/>
          <p:cNvSpPr txBox="1"/>
          <p:nvPr/>
        </p:nvSpPr>
        <p:spPr>
          <a:xfrm>
            <a:off x="1229039" y="6272147"/>
            <a:ext cx="3883739" cy="509359"/>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a:latin typeface="Calibri"/>
                <a:ea typeface="Calibri"/>
                <a:cs typeface="Calibri"/>
                <a:sym typeface="Calibri"/>
              </a:defRPr>
            </a:pPr>
            <a:r>
              <a:t>Toda actividad debe desarrollarse </a:t>
            </a:r>
            <a:r>
              <a:rPr b="1">
                <a:solidFill>
                  <a:srgbClr val="741B47"/>
                </a:solidFill>
              </a:rPr>
              <a:t>bajo supervisión </a:t>
            </a:r>
            <a:r>
              <a:t>de la persona a cargo del taller o laboratorio.</a:t>
            </a:r>
          </a:p>
        </p:txBody>
      </p:sp>
      <p:grpSp>
        <p:nvGrpSpPr>
          <p:cNvPr id="366" name="Google Shape;285;p19"/>
          <p:cNvGrpSpPr/>
          <p:nvPr/>
        </p:nvGrpSpPr>
        <p:grpSpPr>
          <a:xfrm>
            <a:off x="-4655" y="1788830"/>
            <a:ext cx="1135368" cy="783006"/>
            <a:chOff x="0" y="0"/>
            <a:chExt cx="1135367" cy="783005"/>
          </a:xfrm>
        </p:grpSpPr>
        <p:sp>
          <p:nvSpPr>
            <p:cNvPr id="364" name="Google Shape;286;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65" name="Google Shape;287;p19" descr="Google Shape;287;p19"/>
            <p:cNvPicPr>
              <a:picLocks noChangeAspect="1"/>
            </p:cNvPicPr>
            <p:nvPr/>
          </p:nvPicPr>
          <p:blipFill>
            <a:blip r:embed="rId2"/>
            <a:stretch>
              <a:fillRect/>
            </a:stretch>
          </p:blipFill>
          <p:spPr>
            <a:xfrm>
              <a:off x="341852" y="157960"/>
              <a:ext cx="629466" cy="530551"/>
            </a:xfrm>
            <a:prstGeom prst="rect">
              <a:avLst/>
            </a:prstGeom>
            <a:ln w="12700" cap="flat">
              <a:noFill/>
              <a:miter lim="400000"/>
            </a:ln>
            <a:effectLst/>
          </p:spPr>
        </p:pic>
      </p:grpSp>
      <p:sp>
        <p:nvSpPr>
          <p:cNvPr id="367" name="Google Shape;288;p19"/>
          <p:cNvSpPr txBox="1"/>
          <p:nvPr/>
        </p:nvSpPr>
        <p:spPr>
          <a:xfrm>
            <a:off x="1229039" y="3536691"/>
            <a:ext cx="7865799" cy="737960"/>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p>
            <a:pPr>
              <a:defRPr b="1">
                <a:solidFill>
                  <a:srgbClr val="741B47"/>
                </a:solidFill>
                <a:latin typeface="Calibri"/>
                <a:ea typeface="Calibri"/>
                <a:cs typeface="Calibri"/>
                <a:sym typeface="Calibri"/>
              </a:defRPr>
            </a:pPr>
            <a:r>
              <a:t>Protección obligatoria de las manos: </a:t>
            </a:r>
            <a:r>
              <a:rPr b="0">
                <a:solidFill>
                  <a:srgbClr val="000000"/>
                </a:solidFill>
              </a:rPr>
              <a:t>Se utilizarán siempre guantes de protección cuando se manipulen cualquier tipo de fluidos, en uso de herramientas e intervención del motor, desarme de partes y trabajo en sistemas eléctricos. </a:t>
            </a:r>
          </a:p>
        </p:txBody>
      </p:sp>
      <p:grpSp>
        <p:nvGrpSpPr>
          <p:cNvPr id="370" name="Google Shape;289;p19"/>
          <p:cNvGrpSpPr/>
          <p:nvPr/>
        </p:nvGrpSpPr>
        <p:grpSpPr>
          <a:xfrm>
            <a:off x="-4655" y="2661653"/>
            <a:ext cx="1135368" cy="783007"/>
            <a:chOff x="0" y="0"/>
            <a:chExt cx="1135367" cy="783005"/>
          </a:xfrm>
        </p:grpSpPr>
        <p:sp>
          <p:nvSpPr>
            <p:cNvPr id="368" name="Google Shape;290;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69" name="Google Shape;291;p19" descr="Google Shape;291;p19"/>
            <p:cNvPicPr>
              <a:picLocks noChangeAspect="1"/>
            </p:cNvPicPr>
            <p:nvPr/>
          </p:nvPicPr>
          <p:blipFill>
            <a:blip r:embed="rId3"/>
            <a:stretch>
              <a:fillRect/>
            </a:stretch>
          </p:blipFill>
          <p:spPr>
            <a:xfrm>
              <a:off x="336602" y="143964"/>
              <a:ext cx="639966" cy="539400"/>
            </a:xfrm>
            <a:prstGeom prst="rect">
              <a:avLst/>
            </a:prstGeom>
            <a:ln w="12700" cap="flat">
              <a:noFill/>
              <a:miter lim="400000"/>
            </a:ln>
            <a:effectLst/>
          </p:spPr>
        </p:pic>
      </p:grpSp>
      <p:grpSp>
        <p:nvGrpSpPr>
          <p:cNvPr id="373" name="Google Shape;292;p19"/>
          <p:cNvGrpSpPr/>
          <p:nvPr/>
        </p:nvGrpSpPr>
        <p:grpSpPr>
          <a:xfrm>
            <a:off x="-4655" y="3534476"/>
            <a:ext cx="1135368" cy="783006"/>
            <a:chOff x="0" y="0"/>
            <a:chExt cx="1135367" cy="783005"/>
          </a:xfrm>
        </p:grpSpPr>
        <p:sp>
          <p:nvSpPr>
            <p:cNvPr id="371" name="Google Shape;293;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72" name="Google Shape;294;p19" descr="Google Shape;294;p19"/>
            <p:cNvPicPr>
              <a:picLocks noChangeAspect="1"/>
            </p:cNvPicPr>
            <p:nvPr/>
          </p:nvPicPr>
          <p:blipFill>
            <a:blip r:embed="rId4"/>
            <a:stretch>
              <a:fillRect/>
            </a:stretch>
          </p:blipFill>
          <p:spPr>
            <a:xfrm>
              <a:off x="355406" y="136148"/>
              <a:ext cx="602357" cy="507701"/>
            </a:xfrm>
            <a:prstGeom prst="rect">
              <a:avLst/>
            </a:prstGeom>
            <a:ln w="12700" cap="flat">
              <a:noFill/>
              <a:miter lim="400000"/>
            </a:ln>
            <a:effectLst/>
          </p:spPr>
        </p:pic>
      </p:grpSp>
      <p:grpSp>
        <p:nvGrpSpPr>
          <p:cNvPr id="376" name="Google Shape;295;p19"/>
          <p:cNvGrpSpPr/>
          <p:nvPr/>
        </p:nvGrpSpPr>
        <p:grpSpPr>
          <a:xfrm>
            <a:off x="-4655" y="4407299"/>
            <a:ext cx="1135368" cy="783007"/>
            <a:chOff x="0" y="0"/>
            <a:chExt cx="1135367" cy="783005"/>
          </a:xfrm>
        </p:grpSpPr>
        <p:sp>
          <p:nvSpPr>
            <p:cNvPr id="374" name="Google Shape;296;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75" name="Google Shape;297;p19" descr="Google Shape;297;p19"/>
            <p:cNvPicPr>
              <a:picLocks noChangeAspect="1"/>
            </p:cNvPicPr>
            <p:nvPr/>
          </p:nvPicPr>
          <p:blipFill>
            <a:blip r:embed="rId5"/>
            <a:stretch>
              <a:fillRect/>
            </a:stretch>
          </p:blipFill>
          <p:spPr>
            <a:xfrm>
              <a:off x="347637" y="138928"/>
              <a:ext cx="610126" cy="514250"/>
            </a:xfrm>
            <a:prstGeom prst="rect">
              <a:avLst/>
            </a:prstGeom>
            <a:ln w="12700" cap="flat">
              <a:noFill/>
              <a:miter lim="400000"/>
            </a:ln>
            <a:effectLst/>
          </p:spPr>
        </p:pic>
      </p:grpSp>
      <p:grpSp>
        <p:nvGrpSpPr>
          <p:cNvPr id="379" name="Google Shape;298;p19"/>
          <p:cNvGrpSpPr/>
          <p:nvPr/>
        </p:nvGrpSpPr>
        <p:grpSpPr>
          <a:xfrm>
            <a:off x="-4655" y="6167964"/>
            <a:ext cx="1135368" cy="783007"/>
            <a:chOff x="0" y="0"/>
            <a:chExt cx="1135367" cy="783005"/>
          </a:xfrm>
        </p:grpSpPr>
        <p:sp>
          <p:nvSpPr>
            <p:cNvPr id="377" name="Google Shape;299;p19"/>
            <p:cNvSpPr/>
            <p:nvPr/>
          </p:nvSpPr>
          <p:spPr>
            <a:xfrm rot="5400000">
              <a:off x="176181" y="-176182"/>
              <a:ext cx="783006" cy="1135369"/>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78" name="Google Shape;300;p19" descr="Google Shape;300;p19"/>
            <p:cNvPicPr>
              <a:picLocks noChangeAspect="1"/>
            </p:cNvPicPr>
            <p:nvPr/>
          </p:nvPicPr>
          <p:blipFill>
            <a:blip r:embed="rId6"/>
            <a:stretch>
              <a:fillRect/>
            </a:stretch>
          </p:blipFill>
          <p:spPr>
            <a:xfrm>
              <a:off x="323583" y="127375"/>
              <a:ext cx="666002" cy="561344"/>
            </a:xfrm>
            <a:prstGeom prst="rect">
              <a:avLst/>
            </a:prstGeom>
            <a:ln w="12700" cap="flat">
              <a:noFill/>
              <a:miter lim="400000"/>
            </a:ln>
            <a:effectLst/>
          </p:spPr>
        </p:pic>
      </p:grpSp>
      <p:grpSp>
        <p:nvGrpSpPr>
          <p:cNvPr id="382" name="Google Shape;301;p19"/>
          <p:cNvGrpSpPr/>
          <p:nvPr/>
        </p:nvGrpSpPr>
        <p:grpSpPr>
          <a:xfrm>
            <a:off x="-4656" y="5117148"/>
            <a:ext cx="1193248" cy="1156254"/>
            <a:chOff x="0" y="0"/>
            <a:chExt cx="1193246" cy="1156253"/>
          </a:xfrm>
        </p:grpSpPr>
        <p:sp>
          <p:nvSpPr>
            <p:cNvPr id="380" name="Google Shape;302;p19"/>
            <p:cNvSpPr/>
            <p:nvPr/>
          </p:nvSpPr>
          <p:spPr>
            <a:xfrm rot="5400000">
              <a:off x="176180" y="-13207"/>
              <a:ext cx="783007" cy="1135368"/>
            </a:xfrm>
            <a:custGeom>
              <a:avLst/>
              <a:gdLst/>
              <a:ahLst/>
              <a:cxnLst>
                <a:cxn ang="0">
                  <a:pos x="wd2" y="hd2"/>
                </a:cxn>
                <a:cxn ang="5400000">
                  <a:pos x="wd2" y="hd2"/>
                </a:cxn>
                <a:cxn ang="10800000">
                  <a:pos x="wd2" y="hd2"/>
                </a:cxn>
                <a:cxn ang="16200000">
                  <a:pos x="wd2" y="hd2"/>
                </a:cxn>
              </a:cxnLst>
              <a:rect l="0" t="0" r="r" b="b"/>
              <a:pathLst>
                <a:path w="21600" h="21600" extrusionOk="0">
                  <a:moveTo>
                    <a:pt x="3600" y="0"/>
                  </a:moveTo>
                  <a:lnTo>
                    <a:pt x="18000" y="0"/>
                  </a:lnTo>
                  <a:cubicBezTo>
                    <a:pt x="19988" y="0"/>
                    <a:pt x="21600" y="1112"/>
                    <a:pt x="21600" y="2483"/>
                  </a:cubicBezTo>
                  <a:lnTo>
                    <a:pt x="21600" y="21600"/>
                  </a:lnTo>
                  <a:lnTo>
                    <a:pt x="0" y="21600"/>
                  </a:lnTo>
                  <a:lnTo>
                    <a:pt x="0" y="2483"/>
                  </a:lnTo>
                  <a:cubicBezTo>
                    <a:pt x="0" y="1112"/>
                    <a:pt x="1612" y="0"/>
                    <a:pt x="3600" y="0"/>
                  </a:cubicBezTo>
                  <a:close/>
                </a:path>
              </a:pathLst>
            </a:custGeom>
            <a:solidFill>
              <a:srgbClr val="FFFFFF"/>
            </a:solidFill>
            <a:ln w="12700" cap="flat">
              <a:noFill/>
              <a:miter lim="400000"/>
            </a:ln>
            <a:effectLst/>
          </p:spPr>
          <p:txBody>
            <a:bodyPr wrap="square" lIns="0" tIns="0" rIns="0" bIns="0" numCol="1" anchor="ctr">
              <a:noAutofit/>
            </a:bodyPr>
            <a:lstStyle/>
            <a:p>
              <a:pPr algn="ctr">
                <a:defRPr>
                  <a:solidFill>
                    <a:srgbClr val="FFFFFF"/>
                  </a:solidFill>
                </a:defRPr>
              </a:pPr>
              <a:endParaRPr/>
            </a:p>
          </p:txBody>
        </p:sp>
        <p:pic>
          <p:nvPicPr>
            <p:cNvPr id="381" name="Google Shape;303;p19" descr="Google Shape;303;p19"/>
            <p:cNvPicPr>
              <a:picLocks noChangeAspect="1"/>
            </p:cNvPicPr>
            <p:nvPr/>
          </p:nvPicPr>
          <p:blipFill>
            <a:blip r:embed="rId7"/>
            <a:stretch>
              <a:fillRect/>
            </a:stretch>
          </p:blipFill>
          <p:spPr>
            <a:xfrm rot="19406135">
              <a:off x="146057" y="195256"/>
              <a:ext cx="908506" cy="765741"/>
            </a:xfrm>
            <a:prstGeom prst="rect">
              <a:avLst/>
            </a:prstGeom>
            <a:ln w="12700" cap="flat">
              <a:noFill/>
              <a:miter lim="400000"/>
            </a:ln>
            <a:effectLst/>
          </p:spPr>
        </p:pic>
      </p:grpSp>
      <p:pic>
        <p:nvPicPr>
          <p:cNvPr id="383" name="Google Shape;304;p19" descr="Google Shape;304;p19"/>
          <p:cNvPicPr>
            <a:picLocks noChangeAspect="1"/>
          </p:cNvPicPr>
          <p:nvPr/>
        </p:nvPicPr>
        <p:blipFill>
          <a:blip r:embed="rId8"/>
          <a:stretch>
            <a:fillRect/>
          </a:stretch>
        </p:blipFill>
        <p:spPr>
          <a:xfrm>
            <a:off x="5211105" y="4810371"/>
            <a:ext cx="4327511" cy="3353821"/>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Google Shape;52;p28"/>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22</a:t>
            </a:fld>
            <a:endParaRPr/>
          </a:p>
        </p:txBody>
      </p:sp>
      <p:sp>
        <p:nvSpPr>
          <p:cNvPr id="386" name="Google Shape;309;p41"/>
          <p:cNvSpPr txBox="1"/>
          <p:nvPr/>
        </p:nvSpPr>
        <p:spPr>
          <a:xfrm>
            <a:off x="375974" y="1265366"/>
            <a:ext cx="8950502" cy="53616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ACTIVIDAD PRÁCTICA</a:t>
            </a:r>
          </a:p>
        </p:txBody>
      </p:sp>
      <p:grpSp>
        <p:nvGrpSpPr>
          <p:cNvPr id="389" name="Google Shape;310;p41"/>
          <p:cNvGrpSpPr/>
          <p:nvPr/>
        </p:nvGrpSpPr>
        <p:grpSpPr>
          <a:xfrm>
            <a:off x="375974" y="2370246"/>
            <a:ext cx="8839202" cy="3238194"/>
            <a:chOff x="0" y="0"/>
            <a:chExt cx="8839200" cy="3238192"/>
          </a:xfrm>
        </p:grpSpPr>
        <p:sp>
          <p:nvSpPr>
            <p:cNvPr id="387" name="Rectángulo redondeado"/>
            <p:cNvSpPr/>
            <p:nvPr/>
          </p:nvSpPr>
          <p:spPr>
            <a:xfrm>
              <a:off x="0" y="0"/>
              <a:ext cx="8839201" cy="3238193"/>
            </a:xfrm>
            <a:prstGeom prst="roundRect">
              <a:avLst>
                <a:gd name="adj" fmla="val 16667"/>
              </a:avLst>
            </a:prstGeom>
            <a:solidFill>
              <a:srgbClr val="FFFFFF"/>
            </a:solid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88" name="Texto"/>
            <p:cNvSpPr txBox="1"/>
            <p:nvPr/>
          </p:nvSpPr>
          <p:spPr>
            <a:xfrm>
              <a:off x="158076" y="1428979"/>
              <a:ext cx="8523049" cy="3802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sp>
        <p:nvSpPr>
          <p:cNvPr id="390" name="Google Shape;311;p41"/>
          <p:cNvSpPr/>
          <p:nvPr/>
        </p:nvSpPr>
        <p:spPr>
          <a:xfrm>
            <a:off x="5279923" y="7354529"/>
            <a:ext cx="2723536" cy="205147"/>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sp>
        <p:nvSpPr>
          <p:cNvPr id="391" name="Google Shape;312;p41"/>
          <p:cNvSpPr txBox="1"/>
          <p:nvPr/>
        </p:nvSpPr>
        <p:spPr>
          <a:xfrm>
            <a:off x="366450" y="996495"/>
            <a:ext cx="4700400" cy="60081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¡PRACTIQUEMOS!</a:t>
            </a:r>
          </a:p>
        </p:txBody>
      </p:sp>
      <p:pic>
        <p:nvPicPr>
          <p:cNvPr id="392" name="Google Shape;313;p41" descr="Google Shape;313;p41"/>
          <p:cNvPicPr>
            <a:picLocks noChangeAspect="1"/>
          </p:cNvPicPr>
          <p:nvPr/>
        </p:nvPicPr>
        <p:blipFill>
          <a:blip r:embed="rId2"/>
          <a:stretch>
            <a:fillRect/>
          </a:stretch>
        </p:blipFill>
        <p:spPr>
          <a:xfrm>
            <a:off x="5188463" y="2370246"/>
            <a:ext cx="4539998" cy="5336913"/>
          </a:xfrm>
          <a:prstGeom prst="rect">
            <a:avLst/>
          </a:prstGeom>
          <a:ln w="12700">
            <a:miter lim="400000"/>
          </a:ln>
        </p:spPr>
      </p:pic>
      <p:sp>
        <p:nvSpPr>
          <p:cNvPr id="393" name="Google Shape;314;p41"/>
          <p:cNvSpPr txBox="1"/>
          <p:nvPr/>
        </p:nvSpPr>
        <p:spPr>
          <a:xfrm>
            <a:off x="958647" y="2907945"/>
            <a:ext cx="4984953" cy="1671194"/>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p>
            <a:pPr>
              <a:lnSpc>
                <a:spcPct val="115000"/>
              </a:lnSpc>
              <a:defRPr sz="2000" b="1">
                <a:solidFill>
                  <a:srgbClr val="FF0000"/>
                </a:solidFill>
                <a:latin typeface="Calibri"/>
                <a:ea typeface="Calibri"/>
                <a:cs typeface="Calibri"/>
                <a:sym typeface="Calibri"/>
              </a:defRPr>
            </a:pPr>
            <a:r>
              <a:rPr lang="es-ES" dirty="0">
                <a:solidFill>
                  <a:srgbClr val="741B47"/>
                </a:solidFill>
              </a:rPr>
              <a:t>ALINEAMIENTO PRELIMINAR </a:t>
            </a:r>
            <a:r>
              <a:rPr lang="es-ES" dirty="0">
                <a:solidFill>
                  <a:srgbClr val="FF0000"/>
                </a:solidFill>
              </a:rPr>
              <a:t>DE DIRECCIÓN</a:t>
            </a:r>
          </a:p>
          <a:p>
            <a:pPr>
              <a:lnSpc>
                <a:spcPct val="115000"/>
              </a:lnSpc>
            </a:pPr>
            <a:endParaRPr sz="1600" dirty="0">
              <a:latin typeface="Calibri"/>
              <a:ea typeface="Calibri"/>
              <a:cs typeface="Calibri"/>
              <a:sym typeface="Calibri"/>
            </a:endParaRPr>
          </a:p>
          <a:p>
            <a:pPr>
              <a:lnSpc>
                <a:spcPct val="115000"/>
              </a:lnSpc>
              <a:defRPr sz="1600">
                <a:latin typeface="Calibri"/>
                <a:ea typeface="Calibri"/>
                <a:cs typeface="Calibri"/>
                <a:sym typeface="Calibri"/>
              </a:defRPr>
            </a:pPr>
            <a:r>
              <a:rPr dirty="0"/>
              <a:t>Ahora realizaremos una actividad práctica.</a:t>
            </a:r>
          </a:p>
          <a:p>
            <a:pPr>
              <a:lnSpc>
                <a:spcPct val="115000"/>
              </a:lnSpc>
              <a:defRPr sz="1600">
                <a:latin typeface="Calibri"/>
                <a:ea typeface="Calibri"/>
                <a:cs typeface="Calibri"/>
                <a:sym typeface="Calibri"/>
              </a:defRPr>
            </a:pPr>
            <a:r>
              <a:rPr dirty="0"/>
              <a:t>Te sugerimos </a:t>
            </a:r>
            <a:r>
              <a:rPr b="1" dirty="0">
                <a:solidFill>
                  <a:srgbClr val="76384D"/>
                </a:solidFill>
              </a:rPr>
              <a:t>seguir las instrucciones </a:t>
            </a:r>
            <a:r>
              <a:rPr dirty="0"/>
              <a:t>que van</a:t>
            </a:r>
          </a:p>
          <a:p>
            <a:pPr>
              <a:lnSpc>
                <a:spcPct val="115000"/>
              </a:lnSpc>
              <a:defRPr sz="1600">
                <a:latin typeface="Calibri"/>
                <a:ea typeface="Calibri"/>
                <a:cs typeface="Calibri"/>
                <a:sym typeface="Calibri"/>
              </a:defRPr>
            </a:pPr>
            <a:r>
              <a:rPr dirty="0"/>
              <a:t>Adjuntas en la guía que el profesor te entregará.</a:t>
            </a:r>
          </a:p>
        </p:txBody>
      </p:sp>
      <p:sp>
        <p:nvSpPr>
          <p:cNvPr id="394" name="Google Shape;315;p41"/>
          <p:cNvSpPr txBox="1"/>
          <p:nvPr/>
        </p:nvSpPr>
        <p:spPr>
          <a:xfrm>
            <a:off x="3652622" y="1038576"/>
            <a:ext cx="1022557" cy="101563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lgn="r">
              <a:lnSpc>
                <a:spcPct val="90000"/>
              </a:lnSpc>
              <a:defRPr sz="6000">
                <a:solidFill>
                  <a:srgbClr val="BA9BA5"/>
                </a:solidFill>
                <a:latin typeface="Calibri"/>
                <a:ea typeface="Calibri"/>
                <a:cs typeface="Calibri"/>
                <a:sym typeface="Calibri"/>
              </a:defRPr>
            </a:lvl1pPr>
          </a:lstStyle>
          <a:p>
            <a:r>
              <a:rPr lang="es-ES" dirty="0"/>
              <a:t>12</a:t>
            </a: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Google Shape;52;p28"/>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23</a:t>
            </a:fld>
            <a:endParaRPr/>
          </a:p>
        </p:txBody>
      </p:sp>
      <p:grpSp>
        <p:nvGrpSpPr>
          <p:cNvPr id="399" name="Google Shape;320;p21"/>
          <p:cNvGrpSpPr/>
          <p:nvPr/>
        </p:nvGrpSpPr>
        <p:grpSpPr>
          <a:xfrm>
            <a:off x="383456" y="2370246"/>
            <a:ext cx="8839201" cy="3238194"/>
            <a:chOff x="0" y="0"/>
            <a:chExt cx="8839200" cy="3238192"/>
          </a:xfrm>
        </p:grpSpPr>
        <p:sp>
          <p:nvSpPr>
            <p:cNvPr id="397" name="Rectángulo redondeado"/>
            <p:cNvSpPr/>
            <p:nvPr/>
          </p:nvSpPr>
          <p:spPr>
            <a:xfrm>
              <a:off x="0" y="0"/>
              <a:ext cx="8839201" cy="3238193"/>
            </a:xfrm>
            <a:prstGeom prst="roundRect">
              <a:avLst>
                <a:gd name="adj" fmla="val 16667"/>
              </a:avLst>
            </a:prstGeom>
            <a:solidFill>
              <a:srgbClr val="FFFFFF"/>
            </a:solid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98" name="Texto"/>
            <p:cNvSpPr txBox="1"/>
            <p:nvPr/>
          </p:nvSpPr>
          <p:spPr>
            <a:xfrm>
              <a:off x="158076" y="1428979"/>
              <a:ext cx="8523049" cy="3802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sp>
        <p:nvSpPr>
          <p:cNvPr id="400" name="Google Shape;321;p21"/>
          <p:cNvSpPr/>
          <p:nvPr/>
        </p:nvSpPr>
        <p:spPr>
          <a:xfrm>
            <a:off x="5279923" y="7354529"/>
            <a:ext cx="2723536" cy="205147"/>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pic>
        <p:nvPicPr>
          <p:cNvPr id="401" name="Google Shape;322;p21" descr="Google Shape;322;p21"/>
          <p:cNvPicPr>
            <a:picLocks noChangeAspect="1"/>
          </p:cNvPicPr>
          <p:nvPr/>
        </p:nvPicPr>
        <p:blipFill>
          <a:blip r:embed="rId2"/>
          <a:stretch>
            <a:fillRect/>
          </a:stretch>
        </p:blipFill>
        <p:spPr>
          <a:xfrm>
            <a:off x="5102940" y="2710743"/>
            <a:ext cx="5190655" cy="4917757"/>
          </a:xfrm>
          <a:prstGeom prst="rect">
            <a:avLst/>
          </a:prstGeom>
          <a:ln w="12700">
            <a:miter lim="400000"/>
          </a:ln>
        </p:spPr>
      </p:pic>
      <p:sp>
        <p:nvSpPr>
          <p:cNvPr id="402" name="Google Shape;323;p21"/>
          <p:cNvSpPr txBox="1"/>
          <p:nvPr/>
        </p:nvSpPr>
        <p:spPr>
          <a:xfrm>
            <a:off x="375974" y="1265366"/>
            <a:ext cx="8950502" cy="53616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TICKET DE SALIDA</a:t>
            </a:r>
          </a:p>
        </p:txBody>
      </p:sp>
      <p:sp>
        <p:nvSpPr>
          <p:cNvPr id="403" name="Google Shape;324;p21"/>
          <p:cNvSpPr txBox="1"/>
          <p:nvPr/>
        </p:nvSpPr>
        <p:spPr>
          <a:xfrm>
            <a:off x="366450" y="996495"/>
            <a:ext cx="4700400" cy="600810"/>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ANTES DE TERMINAR:</a:t>
            </a:r>
          </a:p>
        </p:txBody>
      </p:sp>
      <p:sp>
        <p:nvSpPr>
          <p:cNvPr id="404" name="Google Shape;325;p21"/>
          <p:cNvSpPr txBox="1"/>
          <p:nvPr/>
        </p:nvSpPr>
        <p:spPr>
          <a:xfrm>
            <a:off x="958647" y="2831569"/>
            <a:ext cx="4936179" cy="2689165"/>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115000"/>
              </a:lnSpc>
              <a:defRPr sz="2000" b="1">
                <a:solidFill>
                  <a:srgbClr val="FF0000"/>
                </a:solidFill>
                <a:latin typeface="Calibri"/>
                <a:ea typeface="Calibri"/>
                <a:cs typeface="Calibri"/>
                <a:sym typeface="Calibri"/>
              </a:defRPr>
            </a:pPr>
            <a:r>
              <a:rPr lang="es-ES" dirty="0">
                <a:solidFill>
                  <a:srgbClr val="741B47"/>
                </a:solidFill>
              </a:rPr>
              <a:t>ALINEAMIENTO PRELIMINAR </a:t>
            </a:r>
            <a:r>
              <a:rPr lang="es-ES" dirty="0">
                <a:solidFill>
                  <a:srgbClr val="FF0000"/>
                </a:solidFill>
              </a:rPr>
              <a:t>DE DIRECCIÓN</a:t>
            </a:r>
          </a:p>
          <a:p>
            <a:pPr>
              <a:lnSpc>
                <a:spcPct val="115000"/>
              </a:lnSpc>
            </a:pPr>
            <a:endParaRPr sz="1600" dirty="0">
              <a:latin typeface="Calibri"/>
              <a:ea typeface="Calibri"/>
              <a:cs typeface="Calibri"/>
              <a:sym typeface="Calibri"/>
            </a:endParaRPr>
          </a:p>
          <a:p>
            <a:pPr>
              <a:lnSpc>
                <a:spcPct val="115000"/>
              </a:lnSpc>
              <a:defRPr sz="1600">
                <a:latin typeface="Calibri"/>
                <a:ea typeface="Calibri"/>
                <a:cs typeface="Calibri"/>
                <a:sym typeface="Calibri"/>
              </a:defRPr>
            </a:pPr>
            <a:r>
              <a:rPr dirty="0"/>
              <a:t>¡No olvides contestar la Autoevaluación y entregar el Ticket de Salida!</a:t>
            </a:r>
          </a:p>
          <a:p>
            <a:pPr>
              <a:lnSpc>
                <a:spcPct val="115000"/>
              </a:lnSpc>
            </a:pPr>
            <a:endParaRPr sz="1600" dirty="0"/>
          </a:p>
          <a:p>
            <a:pPr>
              <a:lnSpc>
                <a:spcPct val="115000"/>
              </a:lnSpc>
              <a:defRPr sz="2100" b="1">
                <a:solidFill>
                  <a:srgbClr val="741B47"/>
                </a:solidFill>
                <a:latin typeface="Calibri"/>
                <a:ea typeface="Calibri"/>
                <a:cs typeface="Calibri"/>
                <a:sym typeface="Calibri"/>
              </a:defRPr>
            </a:pPr>
            <a:r>
              <a:rPr dirty="0"/>
              <a:t>¡Hasta la próxima! </a:t>
            </a:r>
            <a:endParaRPr dirty="0">
              <a:latin typeface="+mj-lt"/>
              <a:ea typeface="+mj-ea"/>
              <a:cs typeface="+mj-cs"/>
              <a:sym typeface="Arial"/>
            </a:endParaRPr>
          </a:p>
          <a:p>
            <a:pPr>
              <a:defRPr sz="1600"/>
            </a:pPr>
            <a:br>
              <a:rPr sz="2100" b="1" dirty="0">
                <a:solidFill>
                  <a:srgbClr val="741B47"/>
                </a:solidFill>
              </a:rPr>
            </a:br>
            <a:endParaRPr sz="2100" b="1" dirty="0">
              <a:solidFill>
                <a:srgbClr val="741B47"/>
              </a:solidFill>
            </a:endParaRPr>
          </a:p>
        </p:txBody>
      </p:sp>
      <p:pic>
        <p:nvPicPr>
          <p:cNvPr id="405" name="Google Shape;326;p21" descr="Google Shape;326;p21"/>
          <p:cNvPicPr>
            <a:picLocks noChangeAspect="1"/>
          </p:cNvPicPr>
          <p:nvPr/>
        </p:nvPicPr>
        <p:blipFill>
          <a:blip r:embed="rId3"/>
          <a:stretch>
            <a:fillRect/>
          </a:stretch>
        </p:blipFill>
        <p:spPr>
          <a:xfrm>
            <a:off x="3210792" y="4159041"/>
            <a:ext cx="673177" cy="603723"/>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Google Shape;35;p28"/>
          <p:cNvSpPr/>
          <p:nvPr/>
        </p:nvSpPr>
        <p:spPr>
          <a:xfrm rot="10800000" flipH="1">
            <a:off x="181649" y="822024"/>
            <a:ext cx="9356702" cy="65313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9286" y="0"/>
                </a:lnTo>
                <a:cubicBezTo>
                  <a:pt x="20564" y="0"/>
                  <a:pt x="21600" y="1484"/>
                  <a:pt x="21600" y="3316"/>
                </a:cubicBezTo>
                <a:lnTo>
                  <a:pt x="21600" y="21600"/>
                </a:lnTo>
                <a:lnTo>
                  <a:pt x="0" y="21600"/>
                </a:lnTo>
                <a:close/>
              </a:path>
            </a:pathLst>
          </a:custGeom>
          <a:solidFill>
            <a:srgbClr val="BA9BA5">
              <a:alpha val="25882"/>
            </a:srgbClr>
          </a:solidFill>
          <a:ln w="12700">
            <a:miter lim="400000"/>
          </a:ln>
        </p:spPr>
        <p:txBody>
          <a:bodyPr lIns="45719" rIns="45719" anchor="ctr"/>
          <a:lstStyle/>
          <a:p>
            <a:endParaRPr/>
          </a:p>
        </p:txBody>
      </p:sp>
      <p:grpSp>
        <p:nvGrpSpPr>
          <p:cNvPr id="18" name="Google Shape;101;p3"/>
          <p:cNvGrpSpPr/>
          <p:nvPr/>
        </p:nvGrpSpPr>
        <p:grpSpPr>
          <a:xfrm>
            <a:off x="481781" y="1887796"/>
            <a:ext cx="4090219" cy="2390906"/>
            <a:chOff x="0" y="0"/>
            <a:chExt cx="4090218" cy="3116824"/>
          </a:xfrm>
        </p:grpSpPr>
        <p:sp>
          <p:nvSpPr>
            <p:cNvPr id="19" name="Rectángulo redondeado"/>
            <p:cNvSpPr/>
            <p:nvPr/>
          </p:nvSpPr>
          <p:spPr>
            <a:xfrm>
              <a:off x="0" y="0"/>
              <a:ext cx="4090219" cy="3116825"/>
            </a:xfrm>
            <a:prstGeom prst="roundRect">
              <a:avLst>
                <a:gd name="adj" fmla="val 8420"/>
              </a:avLst>
            </a:prstGeom>
            <a:solidFill>
              <a:srgbClr val="FFFFFF"/>
            </a:solidFill>
            <a:ln w="9525" cap="flat">
              <a:solidFill>
                <a:schemeClr val="accent2">
                  <a:lumOff val="21764"/>
                </a:schemeClr>
              </a:solidFill>
              <a:prstDash val="solid"/>
              <a:round/>
            </a:ln>
            <a:effectLst/>
          </p:spPr>
          <p:txBody>
            <a:bodyPr wrap="square" lIns="45719" tIns="45719" rIns="45719" bIns="45719" numCol="1" anchor="ctr">
              <a:noAutofit/>
            </a:bodyPr>
            <a:lstStyle/>
            <a:p>
              <a:endParaRPr/>
            </a:p>
          </p:txBody>
        </p:sp>
        <p:sp>
          <p:nvSpPr>
            <p:cNvPr id="20" name="Texto"/>
            <p:cNvSpPr txBox="1"/>
            <p:nvPr/>
          </p:nvSpPr>
          <p:spPr>
            <a:xfrm>
              <a:off x="76864" y="1368295"/>
              <a:ext cx="3936491" cy="3802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pic>
        <p:nvPicPr>
          <p:cNvPr id="21" name="Imagen 21" descr="Imagen 21"/>
          <p:cNvPicPr>
            <a:picLocks noChangeAspect="1"/>
          </p:cNvPicPr>
          <p:nvPr/>
        </p:nvPicPr>
        <p:blipFill>
          <a:blip r:embed="rId2"/>
          <a:stretch>
            <a:fillRect/>
          </a:stretch>
        </p:blipFill>
        <p:spPr>
          <a:xfrm>
            <a:off x="375974" y="1796209"/>
            <a:ext cx="719663" cy="686190"/>
          </a:xfrm>
          <a:prstGeom prst="rect">
            <a:avLst/>
          </a:prstGeom>
          <a:ln w="12700">
            <a:miter lim="400000"/>
          </a:ln>
        </p:spPr>
      </p:pic>
      <p:sp>
        <p:nvSpPr>
          <p:cNvPr id="22" name="Google Shape;95;p3"/>
          <p:cNvSpPr txBox="1"/>
          <p:nvPr/>
        </p:nvSpPr>
        <p:spPr>
          <a:xfrm>
            <a:off x="375975" y="1265366"/>
            <a:ext cx="4864619" cy="53616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OBJETIVO DE APRENDIZAJE</a:t>
            </a:r>
          </a:p>
        </p:txBody>
      </p:sp>
      <p:sp>
        <p:nvSpPr>
          <p:cNvPr id="23" name="Google Shape;84;p38"/>
          <p:cNvSpPr txBox="1"/>
          <p:nvPr/>
        </p:nvSpPr>
        <p:spPr>
          <a:xfrm>
            <a:off x="821906" y="2132052"/>
            <a:ext cx="3574271" cy="188356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lnSpc>
                <a:spcPct val="115000"/>
              </a:lnSpc>
              <a:defRPr sz="1600">
                <a:latin typeface="Calibri"/>
                <a:ea typeface="Calibri"/>
                <a:cs typeface="Calibri"/>
                <a:sym typeface="Calibri"/>
              </a:defRPr>
            </a:lvl1pPr>
          </a:lstStyle>
          <a:p>
            <a:r>
              <a:rPr lang="es-ES_tradnl" dirty="0"/>
              <a:t>        Realizar mantenimiento básico</a:t>
            </a:r>
          </a:p>
          <a:p>
            <a:r>
              <a:rPr lang="es-ES_tradnl" dirty="0"/>
              <a:t>de diversos sistemas de vehículos automotrices livianos, semipesados y pesados, de acuerdo a las pautas de mantenimiento del fabricante, de inspección y diagnóstico de fallas.</a:t>
            </a:r>
          </a:p>
        </p:txBody>
      </p:sp>
      <p:pic>
        <p:nvPicPr>
          <p:cNvPr id="24" name="Imagen 26" descr="Imagen 26"/>
          <p:cNvPicPr>
            <a:picLocks noChangeAspect="1"/>
          </p:cNvPicPr>
          <p:nvPr/>
        </p:nvPicPr>
        <p:blipFill>
          <a:blip r:embed="rId3"/>
          <a:stretch>
            <a:fillRect/>
          </a:stretch>
        </p:blipFill>
        <p:spPr>
          <a:xfrm>
            <a:off x="3485784" y="2354963"/>
            <a:ext cx="5849285" cy="447845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Google Shape;111;p3"/>
          <p:cNvSpPr txBox="1"/>
          <p:nvPr/>
        </p:nvSpPr>
        <p:spPr>
          <a:xfrm>
            <a:off x="572273" y="2241783"/>
            <a:ext cx="5782098" cy="433933"/>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90000"/>
              </a:lnSpc>
              <a:defRPr sz="1800" b="1">
                <a:solidFill>
                  <a:srgbClr val="741B47"/>
                </a:solidFill>
                <a:latin typeface="Calibri"/>
                <a:ea typeface="Calibri"/>
                <a:cs typeface="Calibri"/>
                <a:sym typeface="Calibri"/>
              </a:defRPr>
            </a:lvl1pPr>
          </a:lstStyle>
          <a:p>
            <a:r>
              <a:rPr lang="es-ES" dirty="0"/>
              <a:t>CAMBIO DE CREMALLERA DE DIRECCIÓN</a:t>
            </a:r>
            <a:endParaRPr dirty="0"/>
          </a:p>
        </p:txBody>
      </p:sp>
      <p:sp>
        <p:nvSpPr>
          <p:cNvPr id="21" name="Google Shape;109;p3"/>
          <p:cNvSpPr txBox="1"/>
          <p:nvPr/>
        </p:nvSpPr>
        <p:spPr>
          <a:xfrm>
            <a:off x="375974" y="1265366"/>
            <a:ext cx="8950502" cy="53616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rPr dirty="0"/>
              <a:t>¿QUÉ APRENDIMOS LA ACTIVIDAD ANTERIOR?</a:t>
            </a:r>
          </a:p>
        </p:txBody>
      </p:sp>
      <p:sp>
        <p:nvSpPr>
          <p:cNvPr id="22" name="Google Shape;134;p4"/>
          <p:cNvSpPr txBox="1"/>
          <p:nvPr/>
        </p:nvSpPr>
        <p:spPr>
          <a:xfrm>
            <a:off x="366450" y="1043073"/>
            <a:ext cx="4700400" cy="40007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rPr lang="es-ES" dirty="0"/>
              <a:t>RECORDEMOS</a:t>
            </a:r>
            <a:endParaRPr dirty="0"/>
          </a:p>
        </p:txBody>
      </p:sp>
      <p:sp>
        <p:nvSpPr>
          <p:cNvPr id="23"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4</a:t>
            </a:fld>
            <a:endParaRPr dirty="0"/>
          </a:p>
        </p:txBody>
      </p:sp>
      <p:sp>
        <p:nvSpPr>
          <p:cNvPr id="37" name="Google Shape;110;p3"/>
          <p:cNvSpPr/>
          <p:nvPr/>
        </p:nvSpPr>
        <p:spPr>
          <a:xfrm>
            <a:off x="5026616" y="3630159"/>
            <a:ext cx="696537" cy="696535"/>
          </a:xfrm>
          <a:prstGeom prst="ellipse">
            <a:avLst/>
          </a:prstGeom>
          <a:solidFill>
            <a:srgbClr val="FFFFFF"/>
          </a:solidFill>
          <a:ln w="12700">
            <a:miter lim="400000"/>
          </a:ln>
        </p:spPr>
        <p:txBody>
          <a:bodyPr lIns="0" tIns="0" rIns="0" bIns="0" anchor="ctr"/>
          <a:lstStyle/>
          <a:p>
            <a:pPr algn="ctr">
              <a:defRPr>
                <a:solidFill>
                  <a:srgbClr val="FFFFFF"/>
                </a:solidFill>
              </a:defRPr>
            </a:pPr>
            <a:endParaRPr/>
          </a:p>
        </p:txBody>
      </p:sp>
      <p:grpSp>
        <p:nvGrpSpPr>
          <p:cNvPr id="50" name="Agrupar 49"/>
          <p:cNvGrpSpPr/>
          <p:nvPr/>
        </p:nvGrpSpPr>
        <p:grpSpPr>
          <a:xfrm>
            <a:off x="298987" y="2947118"/>
            <a:ext cx="4970725" cy="966744"/>
            <a:chOff x="312474" y="2947118"/>
            <a:chExt cx="4970725" cy="966744"/>
          </a:xfrm>
        </p:grpSpPr>
        <p:sp>
          <p:nvSpPr>
            <p:cNvPr id="51" name="Google Shape;121;p3"/>
            <p:cNvSpPr txBox="1"/>
            <p:nvPr/>
          </p:nvSpPr>
          <p:spPr>
            <a:xfrm>
              <a:off x="775665" y="2968842"/>
              <a:ext cx="4482134" cy="923297"/>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defRPr sz="1600">
                  <a:latin typeface="Calibri"/>
                  <a:ea typeface="Calibri"/>
                  <a:cs typeface="Calibri"/>
                  <a:sym typeface="Calibri"/>
                </a:defRPr>
              </a:lvl1pPr>
            </a:lstStyle>
            <a:p>
              <a:r>
                <a:rPr lang="es-ES" dirty="0"/>
                <a:t>Identificaste los diferentes indicios que indican un mantenimiento correctivo de sistema de dirección y suspensión.</a:t>
              </a:r>
            </a:p>
          </p:txBody>
        </p:sp>
        <p:sp>
          <p:nvSpPr>
            <p:cNvPr id="52" name="Rectángulo redondeado"/>
            <p:cNvSpPr/>
            <p:nvPr/>
          </p:nvSpPr>
          <p:spPr>
            <a:xfrm>
              <a:off x="476510" y="2947118"/>
              <a:ext cx="4806689" cy="966744"/>
            </a:xfrm>
            <a:prstGeom prst="roundRect">
              <a:avLst>
                <a:gd name="adj" fmla="val 12346"/>
              </a:avLst>
            </a:prstGeom>
            <a:ln>
              <a:solidFill>
                <a:schemeClr val="accent2">
                  <a:lumOff val="21764"/>
                </a:schemeClr>
              </a:solidFill>
            </a:ln>
          </p:spPr>
          <p:txBody>
            <a:bodyPr lIns="0" tIns="0" rIns="0" bIns="0" anchor="ctr"/>
            <a:lstStyle/>
            <a:p>
              <a:endParaRPr/>
            </a:p>
          </p:txBody>
        </p:sp>
        <p:grpSp>
          <p:nvGrpSpPr>
            <p:cNvPr id="53" name="Google Shape;115;p3"/>
            <p:cNvGrpSpPr/>
            <p:nvPr/>
          </p:nvGrpSpPr>
          <p:grpSpPr>
            <a:xfrm>
              <a:off x="312474" y="3162406"/>
              <a:ext cx="376201" cy="536168"/>
              <a:chOff x="0" y="0"/>
              <a:chExt cx="376200" cy="536167"/>
            </a:xfrm>
          </p:grpSpPr>
          <p:sp>
            <p:nvSpPr>
              <p:cNvPr id="54" name="Google Shape;116;p3"/>
              <p:cNvSpPr/>
              <p:nvPr/>
            </p:nvSpPr>
            <p:spPr>
              <a:xfrm>
                <a:off x="0" y="84708"/>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55" name="Google Shape;117;p3"/>
              <p:cNvSpPr txBox="1"/>
              <p:nvPr/>
            </p:nvSpPr>
            <p:spPr>
              <a:xfrm>
                <a:off x="9524" y="0"/>
                <a:ext cx="300302" cy="5361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t>1</a:t>
                </a:r>
              </a:p>
            </p:txBody>
          </p:sp>
        </p:grpSp>
      </p:grpSp>
      <p:grpSp>
        <p:nvGrpSpPr>
          <p:cNvPr id="56" name="Agrupar 55"/>
          <p:cNvGrpSpPr/>
          <p:nvPr/>
        </p:nvGrpSpPr>
        <p:grpSpPr>
          <a:xfrm>
            <a:off x="298987" y="4197422"/>
            <a:ext cx="4970725" cy="966744"/>
            <a:chOff x="312474" y="2947118"/>
            <a:chExt cx="4970725" cy="966744"/>
          </a:xfrm>
        </p:grpSpPr>
        <p:sp>
          <p:nvSpPr>
            <p:cNvPr id="57" name="Google Shape;121;p3"/>
            <p:cNvSpPr txBox="1"/>
            <p:nvPr/>
          </p:nvSpPr>
          <p:spPr>
            <a:xfrm>
              <a:off x="775665" y="2968842"/>
              <a:ext cx="4482134" cy="923297"/>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defRPr sz="1600">
                  <a:latin typeface="Calibri"/>
                  <a:ea typeface="Calibri"/>
                  <a:cs typeface="Calibri"/>
                  <a:sym typeface="Calibri"/>
                </a:defRPr>
              </a:lvl1pPr>
            </a:lstStyle>
            <a:p>
              <a:r>
                <a:rPr lang="es-ES" dirty="0"/>
                <a:t>Identificaste el proceso de mantenimiento correctivo del sistema, considerando la utilización de diferentes herramientas.</a:t>
              </a:r>
            </a:p>
          </p:txBody>
        </p:sp>
        <p:sp>
          <p:nvSpPr>
            <p:cNvPr id="58" name="Rectángulo redondeado"/>
            <p:cNvSpPr/>
            <p:nvPr/>
          </p:nvSpPr>
          <p:spPr>
            <a:xfrm>
              <a:off x="476510" y="2947118"/>
              <a:ext cx="4806689" cy="966744"/>
            </a:xfrm>
            <a:prstGeom prst="roundRect">
              <a:avLst>
                <a:gd name="adj" fmla="val 12346"/>
              </a:avLst>
            </a:prstGeom>
            <a:ln>
              <a:solidFill>
                <a:schemeClr val="accent2">
                  <a:lumOff val="21764"/>
                </a:schemeClr>
              </a:solidFill>
            </a:ln>
          </p:spPr>
          <p:txBody>
            <a:bodyPr lIns="0" tIns="0" rIns="0" bIns="0" anchor="ctr"/>
            <a:lstStyle/>
            <a:p>
              <a:endParaRPr/>
            </a:p>
          </p:txBody>
        </p:sp>
        <p:grpSp>
          <p:nvGrpSpPr>
            <p:cNvPr id="59" name="Google Shape;115;p3"/>
            <p:cNvGrpSpPr/>
            <p:nvPr/>
          </p:nvGrpSpPr>
          <p:grpSpPr>
            <a:xfrm>
              <a:off x="312474" y="3122730"/>
              <a:ext cx="376202" cy="615521"/>
              <a:chOff x="0" y="-39676"/>
              <a:chExt cx="376201" cy="615520"/>
            </a:xfrm>
          </p:grpSpPr>
          <p:sp>
            <p:nvSpPr>
              <p:cNvPr id="60" name="Google Shape;116;p3"/>
              <p:cNvSpPr/>
              <p:nvPr/>
            </p:nvSpPr>
            <p:spPr>
              <a:xfrm>
                <a:off x="0" y="84708"/>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61" name="Google Shape;117;p3"/>
              <p:cNvSpPr txBox="1"/>
              <p:nvPr/>
            </p:nvSpPr>
            <p:spPr>
              <a:xfrm>
                <a:off x="9524" y="-39676"/>
                <a:ext cx="300302" cy="6155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lang="es-ES" dirty="0"/>
                  <a:t>2</a:t>
                </a:r>
                <a:endParaRPr dirty="0"/>
              </a:p>
            </p:txBody>
          </p:sp>
        </p:grpSp>
      </p:grpSp>
      <p:grpSp>
        <p:nvGrpSpPr>
          <p:cNvPr id="62" name="Agrupar 61"/>
          <p:cNvGrpSpPr/>
          <p:nvPr/>
        </p:nvGrpSpPr>
        <p:grpSpPr>
          <a:xfrm>
            <a:off x="298987" y="5447726"/>
            <a:ext cx="4970725" cy="966744"/>
            <a:chOff x="312474" y="2947118"/>
            <a:chExt cx="4970725" cy="966744"/>
          </a:xfrm>
        </p:grpSpPr>
        <p:sp>
          <p:nvSpPr>
            <p:cNvPr id="63" name="Google Shape;121;p3"/>
            <p:cNvSpPr txBox="1"/>
            <p:nvPr/>
          </p:nvSpPr>
          <p:spPr>
            <a:xfrm>
              <a:off x="775665" y="2968842"/>
              <a:ext cx="4482134" cy="923297"/>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defRPr sz="1600">
                  <a:latin typeface="Calibri"/>
                  <a:ea typeface="Calibri"/>
                  <a:cs typeface="Calibri"/>
                  <a:sym typeface="Calibri"/>
                </a:defRPr>
              </a:lvl1pPr>
            </a:lstStyle>
            <a:p>
              <a:r>
                <a:rPr lang="es-ES" dirty="0"/>
                <a:t>Aplicaste el mantenimiento correctivo de la cremallera de dirección, considerando la utilización de diferentes herramientas. </a:t>
              </a:r>
            </a:p>
          </p:txBody>
        </p:sp>
        <p:sp>
          <p:nvSpPr>
            <p:cNvPr id="64" name="Rectángulo redondeado"/>
            <p:cNvSpPr/>
            <p:nvPr/>
          </p:nvSpPr>
          <p:spPr>
            <a:xfrm>
              <a:off x="476510" y="2947118"/>
              <a:ext cx="4806689" cy="966744"/>
            </a:xfrm>
            <a:prstGeom prst="roundRect">
              <a:avLst>
                <a:gd name="adj" fmla="val 12346"/>
              </a:avLst>
            </a:prstGeom>
            <a:ln>
              <a:solidFill>
                <a:schemeClr val="accent2">
                  <a:lumOff val="21764"/>
                </a:schemeClr>
              </a:solidFill>
            </a:ln>
          </p:spPr>
          <p:txBody>
            <a:bodyPr lIns="0" tIns="0" rIns="0" bIns="0" anchor="ctr"/>
            <a:lstStyle/>
            <a:p>
              <a:endParaRPr/>
            </a:p>
          </p:txBody>
        </p:sp>
        <p:grpSp>
          <p:nvGrpSpPr>
            <p:cNvPr id="65" name="Google Shape;115;p3"/>
            <p:cNvGrpSpPr/>
            <p:nvPr/>
          </p:nvGrpSpPr>
          <p:grpSpPr>
            <a:xfrm>
              <a:off x="312474" y="3122730"/>
              <a:ext cx="376202" cy="615521"/>
              <a:chOff x="0" y="-39676"/>
              <a:chExt cx="376201" cy="615520"/>
            </a:xfrm>
          </p:grpSpPr>
          <p:sp>
            <p:nvSpPr>
              <p:cNvPr id="66" name="Google Shape;116;p3"/>
              <p:cNvSpPr/>
              <p:nvPr/>
            </p:nvSpPr>
            <p:spPr>
              <a:xfrm>
                <a:off x="0" y="84708"/>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67" name="Google Shape;117;p3"/>
              <p:cNvSpPr txBox="1"/>
              <p:nvPr/>
            </p:nvSpPr>
            <p:spPr>
              <a:xfrm>
                <a:off x="9524" y="-39676"/>
                <a:ext cx="300302" cy="6155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lang="es-ES" dirty="0"/>
                  <a:t>3</a:t>
                </a:r>
                <a:endParaRPr dirty="0"/>
              </a:p>
            </p:txBody>
          </p:sp>
        </p:grpSp>
      </p:grpSp>
      <p:pic>
        <p:nvPicPr>
          <p:cNvPr id="38" name="Google Shape;124;p3" descr="Google Shape;124;p3"/>
          <p:cNvPicPr>
            <a:picLocks noChangeAspect="1"/>
          </p:cNvPicPr>
          <p:nvPr/>
        </p:nvPicPr>
        <p:blipFill>
          <a:blip r:embed="rId2"/>
          <a:stretch>
            <a:fillRect/>
          </a:stretch>
        </p:blipFill>
        <p:spPr>
          <a:xfrm>
            <a:off x="4844760" y="2500812"/>
            <a:ext cx="4863918" cy="4608198"/>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5</a:t>
            </a:fld>
            <a:endParaRPr/>
          </a:p>
        </p:txBody>
      </p:sp>
      <p:sp>
        <p:nvSpPr>
          <p:cNvPr id="174" name="Google Shape;129;p4"/>
          <p:cNvSpPr txBox="1"/>
          <p:nvPr/>
        </p:nvSpPr>
        <p:spPr>
          <a:xfrm>
            <a:off x="375974" y="1265366"/>
            <a:ext cx="8950502" cy="53616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ANTES DE COMENZAR</a:t>
            </a:r>
          </a:p>
        </p:txBody>
      </p:sp>
      <p:sp>
        <p:nvSpPr>
          <p:cNvPr id="180" name="Google Shape;134;p4"/>
          <p:cNvSpPr txBox="1"/>
          <p:nvPr/>
        </p:nvSpPr>
        <p:spPr>
          <a:xfrm>
            <a:off x="366450" y="992483"/>
            <a:ext cx="4700400" cy="608834"/>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b="1">
                <a:latin typeface="Calibri"/>
                <a:ea typeface="Calibri"/>
                <a:cs typeface="Calibri"/>
                <a:sym typeface="Calibri"/>
              </a:defRPr>
            </a:lvl1pPr>
          </a:lstStyle>
          <a:p>
            <a:r>
              <a:t>ALGUNAS PREGUNTAS</a:t>
            </a:r>
          </a:p>
        </p:txBody>
      </p:sp>
      <p:pic>
        <p:nvPicPr>
          <p:cNvPr id="190" name="Google Shape;145;p4" descr="Google Shape;145;p4"/>
          <p:cNvPicPr>
            <a:picLocks noChangeAspect="1"/>
          </p:cNvPicPr>
          <p:nvPr/>
        </p:nvPicPr>
        <p:blipFill>
          <a:blip r:embed="rId2"/>
          <a:stretch>
            <a:fillRect/>
          </a:stretch>
        </p:blipFill>
        <p:spPr>
          <a:xfrm>
            <a:off x="6549425" y="1315762"/>
            <a:ext cx="2670049" cy="5675377"/>
          </a:xfrm>
          <a:prstGeom prst="rect">
            <a:avLst/>
          </a:prstGeom>
          <a:ln w="12700">
            <a:miter lim="400000"/>
          </a:ln>
        </p:spPr>
      </p:pic>
      <p:sp>
        <p:nvSpPr>
          <p:cNvPr id="20" name="Google Shape;138;p4"/>
          <p:cNvSpPr txBox="1"/>
          <p:nvPr/>
        </p:nvSpPr>
        <p:spPr>
          <a:xfrm>
            <a:off x="375767" y="2337128"/>
            <a:ext cx="5442444" cy="461633"/>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lnSpc>
                <a:spcPct val="90000"/>
              </a:lnSpc>
              <a:defRPr sz="2000" b="1">
                <a:solidFill>
                  <a:srgbClr val="741B47"/>
                </a:solidFill>
                <a:latin typeface="Calibri"/>
                <a:ea typeface="Calibri"/>
                <a:cs typeface="Calibri"/>
                <a:sym typeface="Calibri"/>
              </a:defRPr>
            </a:lvl1pPr>
          </a:lstStyle>
          <a:p>
            <a:r>
              <a:rPr lang="es-ES" dirty="0"/>
              <a:t>ALINEAMIENTO PRELIMINAR DE DIRECIÓN</a:t>
            </a:r>
            <a:endParaRPr dirty="0"/>
          </a:p>
        </p:txBody>
      </p:sp>
      <p:sp>
        <p:nvSpPr>
          <p:cNvPr id="21" name="Google Shape;133;p4"/>
          <p:cNvSpPr txBox="1"/>
          <p:nvPr/>
        </p:nvSpPr>
        <p:spPr>
          <a:xfrm>
            <a:off x="506728" y="6403800"/>
            <a:ext cx="5388802" cy="31021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80000"/>
              </a:lnSpc>
              <a:defRPr sz="2100" b="1">
                <a:solidFill>
                  <a:srgbClr val="76384D"/>
                </a:solidFill>
                <a:latin typeface="Calibri"/>
                <a:ea typeface="Calibri"/>
                <a:cs typeface="Calibri"/>
                <a:sym typeface="Calibri"/>
              </a:defRPr>
            </a:pPr>
            <a:r>
              <a:t>¡Compartan experiencias </a:t>
            </a:r>
            <a:r>
              <a:rPr b="0"/>
              <a:t>con sus compañeros! </a:t>
            </a:r>
          </a:p>
        </p:txBody>
      </p:sp>
      <p:grpSp>
        <p:nvGrpSpPr>
          <p:cNvPr id="22" name="Agrupar 21"/>
          <p:cNvGrpSpPr/>
          <p:nvPr/>
        </p:nvGrpSpPr>
        <p:grpSpPr>
          <a:xfrm>
            <a:off x="375766" y="2582541"/>
            <a:ext cx="5884406" cy="868863"/>
            <a:chOff x="375766" y="2793099"/>
            <a:chExt cx="5884406" cy="955749"/>
          </a:xfrm>
        </p:grpSpPr>
        <p:sp>
          <p:nvSpPr>
            <p:cNvPr id="23" name="Rectángulo redondeado"/>
            <p:cNvSpPr/>
            <p:nvPr/>
          </p:nvSpPr>
          <p:spPr>
            <a:xfrm>
              <a:off x="375766" y="3005528"/>
              <a:ext cx="5650727" cy="743320"/>
            </a:xfrm>
            <a:prstGeom prst="roundRect">
              <a:avLst>
                <a:gd name="adj" fmla="val 15011"/>
              </a:avLst>
            </a:prstGeom>
            <a:ln>
              <a:solidFill>
                <a:schemeClr val="accent2">
                  <a:lumOff val="21764"/>
                </a:schemeClr>
              </a:solidFill>
            </a:ln>
          </p:spPr>
          <p:txBody>
            <a:bodyPr lIns="0" tIns="0" rIns="0" bIns="0" anchor="ctr"/>
            <a:lstStyle/>
            <a:p>
              <a:endParaRPr/>
            </a:p>
          </p:txBody>
        </p:sp>
        <p:sp>
          <p:nvSpPr>
            <p:cNvPr id="24" name="Google Shape;136;p4"/>
            <p:cNvSpPr txBox="1"/>
            <p:nvPr/>
          </p:nvSpPr>
          <p:spPr>
            <a:xfrm>
              <a:off x="464747" y="3127289"/>
              <a:ext cx="4602103" cy="532905"/>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lnSpc>
                  <a:spcPct val="115000"/>
                </a:lnSpc>
                <a:defRPr sz="1800">
                  <a:latin typeface="Calibri"/>
                  <a:ea typeface="Calibri"/>
                  <a:cs typeface="Calibri"/>
                  <a:sym typeface="Calibri"/>
                </a:defRPr>
              </a:lvl1pPr>
            </a:lstStyle>
            <a:p>
              <a:r>
                <a:rPr lang="es-ES" dirty="0"/>
                <a:t>¿Qué la alineación de la dirección?</a:t>
              </a:r>
            </a:p>
          </p:txBody>
        </p:sp>
        <p:pic>
          <p:nvPicPr>
            <p:cNvPr id="25" name="Google Shape;142;p4" descr="Google Shape;142;p4"/>
            <p:cNvPicPr>
              <a:picLocks noChangeAspect="1"/>
            </p:cNvPicPr>
            <p:nvPr/>
          </p:nvPicPr>
          <p:blipFill>
            <a:blip r:embed="rId3"/>
            <a:stretch>
              <a:fillRect/>
            </a:stretch>
          </p:blipFill>
          <p:spPr>
            <a:xfrm>
              <a:off x="5818211" y="2793099"/>
              <a:ext cx="441961" cy="438913"/>
            </a:xfrm>
            <a:prstGeom prst="rect">
              <a:avLst/>
            </a:prstGeom>
            <a:ln w="12700">
              <a:miter lim="400000"/>
            </a:ln>
          </p:spPr>
        </p:pic>
      </p:grpSp>
      <p:grpSp>
        <p:nvGrpSpPr>
          <p:cNvPr id="26" name="Agrupar 25"/>
          <p:cNvGrpSpPr/>
          <p:nvPr/>
        </p:nvGrpSpPr>
        <p:grpSpPr>
          <a:xfrm>
            <a:off x="375766" y="3511018"/>
            <a:ext cx="5871706" cy="861704"/>
            <a:chOff x="375766" y="3980112"/>
            <a:chExt cx="5871706" cy="947875"/>
          </a:xfrm>
        </p:grpSpPr>
        <p:grpSp>
          <p:nvGrpSpPr>
            <p:cNvPr id="27" name="Google Shape;131;p4"/>
            <p:cNvGrpSpPr/>
            <p:nvPr/>
          </p:nvGrpSpPr>
          <p:grpSpPr>
            <a:xfrm>
              <a:off x="375766" y="4192101"/>
              <a:ext cx="5650728" cy="735886"/>
              <a:chOff x="0" y="0"/>
              <a:chExt cx="5650726" cy="735885"/>
            </a:xfrm>
          </p:grpSpPr>
          <p:sp>
            <p:nvSpPr>
              <p:cNvPr id="30" name="Rectángulo redondeado"/>
              <p:cNvSpPr/>
              <p:nvPr/>
            </p:nvSpPr>
            <p:spPr>
              <a:xfrm>
                <a:off x="0" y="0"/>
                <a:ext cx="5650726" cy="735885"/>
              </a:xfrm>
              <a:prstGeom prst="roundRect">
                <a:avLst>
                  <a:gd name="adj" fmla="val 16667"/>
                </a:avLst>
              </a:prstGeom>
              <a:noFill/>
              <a:ln w="9525" cap="flat">
                <a:solidFill>
                  <a:schemeClr val="accent2">
                    <a:lumOff val="21764"/>
                  </a:schemeClr>
                </a:solidFill>
                <a:prstDash val="solid"/>
                <a:round/>
              </a:ln>
              <a:effectLst/>
            </p:spPr>
            <p:txBody>
              <a:bodyPr wrap="square" lIns="0" tIns="0" rIns="0" bIns="0" numCol="1" anchor="ctr">
                <a:noAutofit/>
              </a:bodyPr>
              <a:lstStyle/>
              <a:p>
                <a:endParaRPr/>
              </a:p>
            </p:txBody>
          </p:sp>
          <p:sp>
            <p:nvSpPr>
              <p:cNvPr id="31" name="Texto"/>
              <p:cNvSpPr txBox="1"/>
              <p:nvPr/>
            </p:nvSpPr>
            <p:spPr>
              <a:xfrm>
                <a:off x="32680" y="144611"/>
                <a:ext cx="5585365" cy="38023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sp>
          <p:nvSpPr>
            <p:cNvPr id="28" name="Google Shape;132;p4"/>
            <p:cNvSpPr txBox="1"/>
            <p:nvPr/>
          </p:nvSpPr>
          <p:spPr>
            <a:xfrm>
              <a:off x="492519" y="4310700"/>
              <a:ext cx="4790061" cy="532905"/>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lnSpc>
                  <a:spcPct val="115000"/>
                </a:lnSpc>
                <a:defRPr sz="1800">
                  <a:latin typeface="Calibri"/>
                  <a:ea typeface="Calibri"/>
                  <a:cs typeface="Calibri"/>
                  <a:sym typeface="Calibri"/>
                </a:defRPr>
              </a:lvl1pPr>
            </a:lstStyle>
            <a:p>
              <a:r>
                <a:rPr lang="es-ES" dirty="0"/>
                <a:t>¿De qué forma se puede realizar?</a:t>
              </a:r>
            </a:p>
          </p:txBody>
        </p:sp>
        <p:pic>
          <p:nvPicPr>
            <p:cNvPr id="29" name="Google Shape;143;p4" descr="Google Shape;143;p4"/>
            <p:cNvPicPr>
              <a:picLocks noChangeAspect="1"/>
            </p:cNvPicPr>
            <p:nvPr/>
          </p:nvPicPr>
          <p:blipFill>
            <a:blip r:embed="rId3"/>
            <a:stretch>
              <a:fillRect/>
            </a:stretch>
          </p:blipFill>
          <p:spPr>
            <a:xfrm>
              <a:off x="5805511" y="3980112"/>
              <a:ext cx="441961" cy="438913"/>
            </a:xfrm>
            <a:prstGeom prst="rect">
              <a:avLst/>
            </a:prstGeom>
            <a:ln w="12700">
              <a:miter lim="400000"/>
            </a:ln>
          </p:spPr>
        </p:pic>
      </p:grpSp>
      <p:grpSp>
        <p:nvGrpSpPr>
          <p:cNvPr id="32" name="Agrupar 31"/>
          <p:cNvGrpSpPr/>
          <p:nvPr/>
        </p:nvGrpSpPr>
        <p:grpSpPr>
          <a:xfrm>
            <a:off x="375766" y="4443843"/>
            <a:ext cx="5871706" cy="896310"/>
            <a:chOff x="375766" y="4929647"/>
            <a:chExt cx="5871706" cy="985941"/>
          </a:xfrm>
        </p:grpSpPr>
        <p:sp>
          <p:nvSpPr>
            <p:cNvPr id="33" name="Rectángulo redondeado"/>
            <p:cNvSpPr/>
            <p:nvPr/>
          </p:nvSpPr>
          <p:spPr>
            <a:xfrm>
              <a:off x="375766" y="5151041"/>
              <a:ext cx="5650727" cy="743320"/>
            </a:xfrm>
            <a:prstGeom prst="roundRect">
              <a:avLst>
                <a:gd name="adj" fmla="val 15011"/>
              </a:avLst>
            </a:prstGeom>
            <a:ln>
              <a:solidFill>
                <a:schemeClr val="accent2">
                  <a:lumOff val="21764"/>
                </a:schemeClr>
              </a:solidFill>
            </a:ln>
          </p:spPr>
          <p:txBody>
            <a:bodyPr lIns="0" tIns="0" rIns="0" bIns="0" anchor="ctr"/>
            <a:lstStyle/>
            <a:p>
              <a:endParaRPr/>
            </a:p>
          </p:txBody>
        </p:sp>
        <p:sp>
          <p:nvSpPr>
            <p:cNvPr id="34" name="Texto"/>
            <p:cNvSpPr txBox="1"/>
            <p:nvPr/>
          </p:nvSpPr>
          <p:spPr>
            <a:xfrm>
              <a:off x="408446" y="5295652"/>
              <a:ext cx="5585366" cy="380235"/>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r>
                <a:t>    </a:t>
              </a:r>
            </a:p>
          </p:txBody>
        </p:sp>
        <p:sp>
          <p:nvSpPr>
            <p:cNvPr id="35" name="Google Shape;141;p4"/>
            <p:cNvSpPr txBox="1"/>
            <p:nvPr/>
          </p:nvSpPr>
          <p:spPr>
            <a:xfrm>
              <a:off x="513416" y="5103094"/>
              <a:ext cx="4990143" cy="812494"/>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sz="1800">
                  <a:latin typeface="Calibri"/>
                  <a:ea typeface="Calibri"/>
                  <a:cs typeface="Calibri"/>
                  <a:sym typeface="Calibri"/>
                </a:defRPr>
              </a:lvl1pPr>
            </a:lstStyle>
            <a:p>
              <a:r>
                <a:rPr lang="es-CL" dirty="0"/>
                <a:t>¿Por qué crees que es importante revisar siempre el estado de estos elementos?</a:t>
              </a:r>
            </a:p>
          </p:txBody>
        </p:sp>
        <p:pic>
          <p:nvPicPr>
            <p:cNvPr id="36" name="Google Shape;144;p4" descr="Google Shape;144;p4"/>
            <p:cNvPicPr>
              <a:picLocks noChangeAspect="1"/>
            </p:cNvPicPr>
            <p:nvPr/>
          </p:nvPicPr>
          <p:blipFill>
            <a:blip r:embed="rId3"/>
            <a:stretch>
              <a:fillRect/>
            </a:stretch>
          </p:blipFill>
          <p:spPr>
            <a:xfrm>
              <a:off x="5805511" y="4929647"/>
              <a:ext cx="441961" cy="438913"/>
            </a:xfrm>
            <a:prstGeom prst="rect">
              <a:avLst/>
            </a:prstGeom>
            <a:ln w="12700">
              <a:miter lim="400000"/>
            </a:ln>
          </p:spPr>
        </p:pic>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Google Shape;43;p26"/>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6</a:t>
            </a:fld>
            <a:endParaRPr/>
          </a:p>
        </p:txBody>
      </p:sp>
      <p:grpSp>
        <p:nvGrpSpPr>
          <p:cNvPr id="195" name="Google Shape;151;p5"/>
          <p:cNvGrpSpPr/>
          <p:nvPr/>
        </p:nvGrpSpPr>
        <p:grpSpPr>
          <a:xfrm>
            <a:off x="4038806" y="3002558"/>
            <a:ext cx="5095871" cy="3694209"/>
            <a:chOff x="0" y="0"/>
            <a:chExt cx="5095869" cy="3508578"/>
          </a:xfrm>
        </p:grpSpPr>
        <p:sp>
          <p:nvSpPr>
            <p:cNvPr id="193" name="Rectángulo redondeado"/>
            <p:cNvSpPr/>
            <p:nvPr/>
          </p:nvSpPr>
          <p:spPr>
            <a:xfrm>
              <a:off x="0" y="0"/>
              <a:ext cx="5095870" cy="3508579"/>
            </a:xfrm>
            <a:prstGeom prst="roundRect">
              <a:avLst>
                <a:gd name="adj" fmla="val 5168"/>
              </a:avLst>
            </a:prstGeom>
            <a:solidFill>
              <a:srgbClr val="FFFFFF"/>
            </a:solidFill>
            <a:ln w="9525" cap="flat">
              <a:solidFill>
                <a:srgbClr val="000000"/>
              </a:solidFill>
              <a:prstDash val="solid"/>
              <a:round/>
            </a:ln>
            <a:effectLst/>
          </p:spPr>
          <p:txBody>
            <a:bodyPr wrap="square" lIns="0" tIns="0" rIns="0" bIns="0" numCol="1" anchor="ctr">
              <a:noAutofit/>
            </a:bodyPr>
            <a:lstStyle/>
            <a:p>
              <a:endParaRPr/>
            </a:p>
          </p:txBody>
        </p:sp>
        <p:sp>
          <p:nvSpPr>
            <p:cNvPr id="194" name="Texto"/>
            <p:cNvSpPr txBox="1"/>
            <p:nvPr/>
          </p:nvSpPr>
          <p:spPr>
            <a:xfrm>
              <a:off x="53108" y="1564172"/>
              <a:ext cx="4989654" cy="38023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p>
              <a:r>
                <a:t>    </a:t>
              </a:r>
            </a:p>
          </p:txBody>
        </p:sp>
      </p:grpSp>
      <p:pic>
        <p:nvPicPr>
          <p:cNvPr id="203" name="Google Shape;164;p5" descr="Google Shape;164;p5"/>
          <p:cNvPicPr>
            <a:picLocks noChangeAspect="1"/>
          </p:cNvPicPr>
          <p:nvPr/>
        </p:nvPicPr>
        <p:blipFill>
          <a:blip r:embed="rId2"/>
          <a:stretch>
            <a:fillRect/>
          </a:stretch>
        </p:blipFill>
        <p:spPr>
          <a:xfrm>
            <a:off x="663221" y="2367775"/>
            <a:ext cx="2965719" cy="4328992"/>
          </a:xfrm>
          <a:prstGeom prst="rect">
            <a:avLst/>
          </a:prstGeom>
          <a:ln w="12700">
            <a:miter lim="400000"/>
          </a:ln>
        </p:spPr>
      </p:pic>
      <p:sp>
        <p:nvSpPr>
          <p:cNvPr id="204" name="Google Shape;165;p5"/>
          <p:cNvSpPr txBox="1"/>
          <p:nvPr/>
        </p:nvSpPr>
        <p:spPr>
          <a:xfrm>
            <a:off x="4063851" y="2451185"/>
            <a:ext cx="4932407" cy="300554"/>
          </a:xfrm>
          <a:prstGeom prst="rect">
            <a:avLst/>
          </a:prstGeom>
          <a:ln w="12700">
            <a:miter lim="400000"/>
          </a:ln>
          <a:extLst>
            <a:ext uri="{C572A759-6A51-4108-AA02-DFA0A04FC94B}">
              <ma14:wrappingTextBoxFlag xmlns="" xmlns:ma14="http://schemas.microsoft.com/office/mac/drawingml/2011/main" val="1"/>
            </a:ext>
          </a:extLst>
        </p:spPr>
        <p:txBody>
          <a:bodyPr lIns="45699" tIns="45699" rIns="45699" bIns="45699">
            <a:spAutoFit/>
          </a:bodyPr>
          <a:lstStyle>
            <a:lvl1pPr>
              <a:defRPr sz="1600" b="1">
                <a:latin typeface="Calibri"/>
                <a:ea typeface="Calibri"/>
                <a:cs typeface="Calibri"/>
                <a:sym typeface="Calibri"/>
              </a:defRPr>
            </a:lvl1pPr>
          </a:lstStyle>
          <a:p>
            <a:r>
              <a:t>Al término de la actividad estarás en condiciones de:</a:t>
            </a:r>
          </a:p>
        </p:txBody>
      </p:sp>
      <p:sp>
        <p:nvSpPr>
          <p:cNvPr id="205" name="Google Shape;166;p5"/>
          <p:cNvSpPr txBox="1"/>
          <p:nvPr/>
        </p:nvSpPr>
        <p:spPr>
          <a:xfrm>
            <a:off x="375974" y="1742378"/>
            <a:ext cx="6920518" cy="461633"/>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90000"/>
              </a:lnSpc>
              <a:defRPr sz="2000" b="1">
                <a:solidFill>
                  <a:srgbClr val="741B47"/>
                </a:solidFill>
                <a:latin typeface="Calibri"/>
                <a:ea typeface="Calibri"/>
                <a:cs typeface="Calibri"/>
                <a:sym typeface="Calibri"/>
              </a:defRPr>
            </a:lvl1pPr>
          </a:lstStyle>
          <a:p>
            <a:r>
              <a:rPr lang="es-ES" dirty="0"/>
              <a:t>ALINEAMIENTO PRELIMINAR DE DIRECIÓN</a:t>
            </a:r>
          </a:p>
        </p:txBody>
      </p:sp>
      <p:sp>
        <p:nvSpPr>
          <p:cNvPr id="206" name="Google Shape;167;p5"/>
          <p:cNvSpPr txBox="1"/>
          <p:nvPr/>
        </p:nvSpPr>
        <p:spPr>
          <a:xfrm>
            <a:off x="4017017" y="1043151"/>
            <a:ext cx="843082" cy="877131"/>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lgn="r">
              <a:lnSpc>
                <a:spcPct val="90000"/>
              </a:lnSpc>
              <a:defRPr sz="5000">
                <a:solidFill>
                  <a:srgbClr val="BA9BA5"/>
                </a:solidFill>
                <a:latin typeface="Calibri"/>
                <a:ea typeface="Calibri"/>
                <a:cs typeface="Calibri"/>
                <a:sym typeface="Calibri"/>
              </a:defRPr>
            </a:lvl1pPr>
          </a:lstStyle>
          <a:p>
            <a:r>
              <a:rPr lang="es-ES" dirty="0"/>
              <a:t>12</a:t>
            </a:r>
            <a:endParaRPr dirty="0"/>
          </a:p>
        </p:txBody>
      </p:sp>
      <p:sp>
        <p:nvSpPr>
          <p:cNvPr id="207" name="Google Shape;168;p5"/>
          <p:cNvSpPr txBox="1"/>
          <p:nvPr/>
        </p:nvSpPr>
        <p:spPr>
          <a:xfrm>
            <a:off x="375975" y="1265366"/>
            <a:ext cx="3872883" cy="536168"/>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lnSpc>
                <a:spcPct val="80000"/>
              </a:lnSpc>
              <a:defRPr sz="2800" b="1">
                <a:solidFill>
                  <a:srgbClr val="741B47"/>
                </a:solidFill>
                <a:latin typeface="Calibri"/>
                <a:ea typeface="Calibri"/>
                <a:cs typeface="Calibri"/>
                <a:sym typeface="Calibri"/>
              </a:defRPr>
            </a:lvl1pPr>
          </a:lstStyle>
          <a:p>
            <a:r>
              <a:t>MENÚ DE LA ACTIVIDAD</a:t>
            </a:r>
          </a:p>
        </p:txBody>
      </p:sp>
      <p:grpSp>
        <p:nvGrpSpPr>
          <p:cNvPr id="44" name="Agrupar 43"/>
          <p:cNvGrpSpPr/>
          <p:nvPr/>
        </p:nvGrpSpPr>
        <p:grpSpPr>
          <a:xfrm>
            <a:off x="3886608" y="3335879"/>
            <a:ext cx="5086906" cy="923297"/>
            <a:chOff x="3880053" y="4896462"/>
            <a:chExt cx="5086906" cy="923297"/>
          </a:xfrm>
        </p:grpSpPr>
        <p:sp>
          <p:nvSpPr>
            <p:cNvPr id="45" name="Google Shape;152;p5"/>
            <p:cNvSpPr txBox="1"/>
            <p:nvPr/>
          </p:nvSpPr>
          <p:spPr>
            <a:xfrm>
              <a:off x="4520234" y="4896462"/>
              <a:ext cx="4446725" cy="92329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sz="1600">
                  <a:latin typeface="Calibri"/>
                  <a:ea typeface="Calibri"/>
                  <a:cs typeface="Calibri"/>
                  <a:sym typeface="Calibri"/>
                </a:defRPr>
              </a:lvl1pPr>
            </a:lstStyle>
            <a:p>
              <a:r>
                <a:rPr lang="es-ES" dirty="0"/>
                <a:t>Identificarás los diferentes indicios que indican un mantenimiento correctivo de sistema de dirección y suspensión.</a:t>
              </a:r>
            </a:p>
          </p:txBody>
        </p:sp>
        <p:grpSp>
          <p:nvGrpSpPr>
            <p:cNvPr id="46" name="Google Shape;158;p5"/>
            <p:cNvGrpSpPr/>
            <p:nvPr/>
          </p:nvGrpSpPr>
          <p:grpSpPr>
            <a:xfrm>
              <a:off x="3880053" y="5050349"/>
              <a:ext cx="376202" cy="615521"/>
              <a:chOff x="0" y="-39675"/>
              <a:chExt cx="376201" cy="615519"/>
            </a:xfrm>
          </p:grpSpPr>
          <p:sp>
            <p:nvSpPr>
              <p:cNvPr id="47" name="Google Shape;159;p5"/>
              <p:cNvSpPr/>
              <p:nvPr/>
            </p:nvSpPr>
            <p:spPr>
              <a:xfrm>
                <a:off x="0" y="75183"/>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48" name="Google Shape;160;p5"/>
              <p:cNvSpPr txBox="1"/>
              <p:nvPr/>
            </p:nvSpPr>
            <p:spPr>
              <a:xfrm>
                <a:off x="9524" y="-39675"/>
                <a:ext cx="300302" cy="6155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lang="es-ES" dirty="0"/>
                  <a:t>1</a:t>
                </a:r>
                <a:endParaRPr dirty="0"/>
              </a:p>
            </p:txBody>
          </p:sp>
        </p:grpSp>
      </p:grpSp>
      <p:grpSp>
        <p:nvGrpSpPr>
          <p:cNvPr id="49" name="Agrupar 48"/>
          <p:cNvGrpSpPr/>
          <p:nvPr/>
        </p:nvGrpSpPr>
        <p:grpSpPr>
          <a:xfrm>
            <a:off x="3886608" y="4376564"/>
            <a:ext cx="5086906" cy="923297"/>
            <a:chOff x="3880053" y="4896462"/>
            <a:chExt cx="5086906" cy="923297"/>
          </a:xfrm>
        </p:grpSpPr>
        <p:sp>
          <p:nvSpPr>
            <p:cNvPr id="50" name="Google Shape;152;p5"/>
            <p:cNvSpPr txBox="1"/>
            <p:nvPr/>
          </p:nvSpPr>
          <p:spPr>
            <a:xfrm>
              <a:off x="4520234" y="4896462"/>
              <a:ext cx="4446725" cy="92329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sz="1600">
                  <a:latin typeface="Calibri"/>
                  <a:ea typeface="Calibri"/>
                  <a:cs typeface="Calibri"/>
                  <a:sym typeface="Calibri"/>
                </a:defRPr>
              </a:lvl1pPr>
            </a:lstStyle>
            <a:p>
              <a:r>
                <a:rPr lang="es-ES" dirty="0"/>
                <a:t>Identificarás el proceso de mantenimiento correctivo del sistema, considerando la utilización de diferentes herramientas.</a:t>
              </a:r>
            </a:p>
          </p:txBody>
        </p:sp>
        <p:grpSp>
          <p:nvGrpSpPr>
            <p:cNvPr id="51" name="Google Shape;158;p5"/>
            <p:cNvGrpSpPr/>
            <p:nvPr/>
          </p:nvGrpSpPr>
          <p:grpSpPr>
            <a:xfrm>
              <a:off x="3880053" y="5050349"/>
              <a:ext cx="376202" cy="615521"/>
              <a:chOff x="0" y="-39675"/>
              <a:chExt cx="376201" cy="615519"/>
            </a:xfrm>
          </p:grpSpPr>
          <p:sp>
            <p:nvSpPr>
              <p:cNvPr id="52" name="Google Shape;159;p5"/>
              <p:cNvSpPr/>
              <p:nvPr/>
            </p:nvSpPr>
            <p:spPr>
              <a:xfrm>
                <a:off x="0" y="75183"/>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53" name="Google Shape;160;p5"/>
              <p:cNvSpPr txBox="1"/>
              <p:nvPr/>
            </p:nvSpPr>
            <p:spPr>
              <a:xfrm>
                <a:off x="9524" y="-39675"/>
                <a:ext cx="300302" cy="6155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lang="es-ES" dirty="0"/>
                  <a:t>2</a:t>
                </a:r>
                <a:endParaRPr dirty="0"/>
              </a:p>
            </p:txBody>
          </p:sp>
        </p:grpSp>
      </p:grpSp>
      <p:grpSp>
        <p:nvGrpSpPr>
          <p:cNvPr id="54" name="Agrupar 53"/>
          <p:cNvGrpSpPr/>
          <p:nvPr/>
        </p:nvGrpSpPr>
        <p:grpSpPr>
          <a:xfrm>
            <a:off x="3886608" y="5417249"/>
            <a:ext cx="5086906" cy="923297"/>
            <a:chOff x="3880053" y="4896462"/>
            <a:chExt cx="5086906" cy="923297"/>
          </a:xfrm>
        </p:grpSpPr>
        <p:sp>
          <p:nvSpPr>
            <p:cNvPr id="55" name="Google Shape;152;p5"/>
            <p:cNvSpPr txBox="1"/>
            <p:nvPr/>
          </p:nvSpPr>
          <p:spPr>
            <a:xfrm>
              <a:off x="4520234" y="4896462"/>
              <a:ext cx="4446725" cy="923297"/>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lvl1pPr>
                <a:defRPr sz="1600">
                  <a:latin typeface="Calibri"/>
                  <a:ea typeface="Calibri"/>
                  <a:cs typeface="Calibri"/>
                  <a:sym typeface="Calibri"/>
                </a:defRPr>
              </a:lvl1pPr>
            </a:lstStyle>
            <a:p>
              <a:r>
                <a:rPr lang="es-ES" dirty="0"/>
                <a:t>Aplicarás la alineación de una dirección, considerando la utilización de diferentes herramientas y maquinarias.</a:t>
              </a:r>
            </a:p>
          </p:txBody>
        </p:sp>
        <p:grpSp>
          <p:nvGrpSpPr>
            <p:cNvPr id="56" name="Google Shape;158;p5"/>
            <p:cNvGrpSpPr/>
            <p:nvPr/>
          </p:nvGrpSpPr>
          <p:grpSpPr>
            <a:xfrm>
              <a:off x="3880053" y="5050349"/>
              <a:ext cx="376202" cy="615521"/>
              <a:chOff x="0" y="-39675"/>
              <a:chExt cx="376201" cy="615519"/>
            </a:xfrm>
          </p:grpSpPr>
          <p:sp>
            <p:nvSpPr>
              <p:cNvPr id="57" name="Google Shape;159;p5"/>
              <p:cNvSpPr/>
              <p:nvPr/>
            </p:nvSpPr>
            <p:spPr>
              <a:xfrm>
                <a:off x="0" y="75183"/>
                <a:ext cx="376201" cy="385801"/>
              </a:xfrm>
              <a:prstGeom prst="roundRect">
                <a:avLst>
                  <a:gd name="adj" fmla="val 16667"/>
                </a:avLst>
              </a:prstGeom>
              <a:solidFill>
                <a:srgbClr val="741B47"/>
              </a:solidFill>
              <a:ln w="12700" cap="flat">
                <a:noFill/>
                <a:miter lim="400000"/>
              </a:ln>
              <a:effectLst/>
            </p:spPr>
            <p:txBody>
              <a:bodyPr wrap="square" lIns="0" tIns="0" rIns="0" bIns="0" numCol="1" anchor="ctr">
                <a:noAutofit/>
              </a:bodyPr>
              <a:lstStyle/>
              <a:p>
                <a:endParaRPr/>
              </a:p>
            </p:txBody>
          </p:sp>
          <p:sp>
            <p:nvSpPr>
              <p:cNvPr id="58" name="Google Shape;160;p5"/>
              <p:cNvSpPr txBox="1"/>
              <p:nvPr/>
            </p:nvSpPr>
            <p:spPr>
              <a:xfrm>
                <a:off x="9524" y="-39675"/>
                <a:ext cx="300302" cy="6155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91424" tIns="91424" rIns="91424" bIns="91424" numCol="1" anchor="ctr">
                <a:spAutoFit/>
              </a:bodyPr>
              <a:lstStyle>
                <a:lvl1pPr>
                  <a:defRPr sz="2800" b="1">
                    <a:solidFill>
                      <a:srgbClr val="FFFFFF"/>
                    </a:solidFill>
                    <a:latin typeface="Calibri"/>
                    <a:ea typeface="Calibri"/>
                    <a:cs typeface="Calibri"/>
                    <a:sym typeface="Calibri"/>
                  </a:defRPr>
                </a:lvl1pPr>
              </a:lstStyle>
              <a:p>
                <a:r>
                  <a:rPr lang="es-ES" dirty="0"/>
                  <a:t>3</a:t>
                </a:r>
                <a:endParaRPr dirty="0"/>
              </a:p>
            </p:txBody>
          </p:sp>
        </p:grpSp>
      </p:gr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7</a:t>
            </a:fld>
            <a:endParaRPr/>
          </a:p>
        </p:txBody>
      </p:sp>
      <p:sp>
        <p:nvSpPr>
          <p:cNvPr id="211" name="Google Shape;173;p6"/>
          <p:cNvSpPr txBox="1"/>
          <p:nvPr/>
        </p:nvSpPr>
        <p:spPr>
          <a:xfrm>
            <a:off x="382499" y="1182615"/>
            <a:ext cx="8950502" cy="53616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80000"/>
              </a:lnSpc>
              <a:defRPr sz="2800" b="1">
                <a:solidFill>
                  <a:srgbClr val="741B47"/>
                </a:solidFill>
                <a:latin typeface="Calibri"/>
                <a:ea typeface="Calibri"/>
                <a:cs typeface="Calibri"/>
                <a:sym typeface="Calibri"/>
              </a:defRPr>
            </a:pPr>
            <a:r>
              <a:rPr lang="es-ES" dirty="0">
                <a:solidFill>
                  <a:srgbClr val="741B47"/>
                </a:solidFill>
              </a:rPr>
              <a:t>ALINEAMIENTO </a:t>
            </a:r>
            <a:r>
              <a:rPr lang="es-ES" dirty="0">
                <a:solidFill>
                  <a:srgbClr val="FF0000"/>
                </a:solidFill>
              </a:rPr>
              <a:t>DE RUEDAS</a:t>
            </a:r>
            <a:endParaRPr dirty="0">
              <a:solidFill>
                <a:srgbClr val="FF0000"/>
              </a:solidFill>
            </a:endParaRPr>
          </a:p>
        </p:txBody>
      </p:sp>
      <p:sp>
        <p:nvSpPr>
          <p:cNvPr id="212" name="Rectángulo redondeado"/>
          <p:cNvSpPr/>
          <p:nvPr/>
        </p:nvSpPr>
        <p:spPr>
          <a:xfrm>
            <a:off x="441675" y="2270760"/>
            <a:ext cx="7656061" cy="3794760"/>
          </a:xfrm>
          <a:prstGeom prst="roundRect">
            <a:avLst>
              <a:gd name="adj" fmla="val 8457"/>
            </a:avLst>
          </a:prstGeom>
          <a:solidFill>
            <a:srgbClr val="E9E1E4"/>
          </a:solidFill>
          <a:ln w="12700">
            <a:miter lim="400000"/>
          </a:ln>
        </p:spPr>
        <p:txBody>
          <a:bodyPr lIns="0" tIns="0" rIns="0" bIns="0" anchor="ctr"/>
          <a:lstStyle/>
          <a:p>
            <a:endParaRPr/>
          </a:p>
        </p:txBody>
      </p:sp>
      <p:sp>
        <p:nvSpPr>
          <p:cNvPr id="216" name="La Seremi de Salud tiene como misión asegurar a todas las personas el derecho a la protección en salud, ejerciendo las funciones reguladoras, normativas y fiscalizadoras que al Estado de Chile le competen, para contribuir a la calidad de los bienes públicos y acceso a políticas sanitario-ambientales de manera participativa, que permitan el mejoramiento sostenido de la salud de la población, especialmente de los sectores más vulnerables, con el fin de avanzar en el cumplimiento de los objetivos sanitarios de la década."/>
          <p:cNvSpPr txBox="1"/>
          <p:nvPr/>
        </p:nvSpPr>
        <p:spPr>
          <a:xfrm>
            <a:off x="708846" y="4101698"/>
            <a:ext cx="4929954" cy="1661961"/>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defRPr sz="1600">
                <a:latin typeface="Calibri"/>
                <a:ea typeface="Calibri"/>
                <a:cs typeface="Calibri"/>
                <a:sym typeface="Calibri"/>
              </a:defRPr>
            </a:lvl1pPr>
          </a:lstStyle>
          <a:p>
            <a:r>
              <a:rPr lang="es-ES" dirty="0">
                <a:solidFill>
                  <a:schemeClr val="bg2">
                    <a:lumMod val="50000"/>
                  </a:schemeClr>
                </a:solidFill>
                <a:latin typeface="Calibri" charset="0"/>
                <a:ea typeface="Calibri" charset="0"/>
                <a:cs typeface="Calibri" charset="0"/>
              </a:rPr>
              <a:t>Una vez realizada una reparación, es conveniente efectuar una alineación preliminar, mientras se lleva el vehículo a un centro donde cuenten con máquinas alineadoras especiales, en las cuales se les pueda dar los ángulos necesarios a las ruedas, de acuerdo a lo que indique el manual de servicio del vehículo.</a:t>
            </a:r>
            <a:endParaRPr lang="es-CL" dirty="0">
              <a:solidFill>
                <a:schemeClr val="bg2">
                  <a:lumMod val="50000"/>
                </a:schemeClr>
              </a:solidFill>
              <a:latin typeface="Calibri" charset="0"/>
              <a:ea typeface="Calibri" charset="0"/>
              <a:cs typeface="Calibri" charset="0"/>
            </a:endParaRPr>
          </a:p>
        </p:txBody>
      </p:sp>
      <p:sp>
        <p:nvSpPr>
          <p:cNvPr id="2" name="Elipse 1"/>
          <p:cNvSpPr/>
          <p:nvPr/>
        </p:nvSpPr>
        <p:spPr>
          <a:xfrm>
            <a:off x="5811051" y="3318840"/>
            <a:ext cx="3562960" cy="3562960"/>
          </a:xfrm>
          <a:prstGeom prst="ellipse">
            <a:avLst/>
          </a:prstGeom>
          <a:blipFill dpi="0" rotWithShape="1">
            <a:blip r:embed="rId2"/>
            <a:srcRect/>
            <a:stretch>
              <a:fillRect/>
            </a:stretch>
          </a:blipFill>
          <a:ln w="50800" cap="flat">
            <a:solidFill>
              <a:schemeClr val="bg1">
                <a:lumMod val="6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dirty="0">
              <a:ln>
                <a:noFill/>
              </a:ln>
              <a:solidFill>
                <a:srgbClr val="000000"/>
              </a:solidFill>
              <a:effectLst/>
              <a:uFillTx/>
              <a:latin typeface="+mj-lt"/>
              <a:ea typeface="+mj-ea"/>
              <a:cs typeface="+mj-cs"/>
              <a:sym typeface="Arial"/>
            </a:endParaRPr>
          </a:p>
        </p:txBody>
      </p:sp>
      <p:sp>
        <p:nvSpPr>
          <p:cNvPr id="7" name="La Seremi de Salud tiene como misión asegurar a todas las personas el derecho a la protección en salud, ejerciendo las funciones reguladoras, normativas y fiscalizadoras que al Estado de Chile le competen, para contribuir a la calidad de los bienes públicos y acceso a políticas sanitario-ambientales de manera participativa, que permitan el mejoramiento sostenido de la salud de la población, especialmente de los sectores más vulnerables, con el fin de avanzar en el cumplimiento de los objetivos sanitarios de la década."/>
          <p:cNvSpPr txBox="1"/>
          <p:nvPr/>
        </p:nvSpPr>
        <p:spPr>
          <a:xfrm>
            <a:off x="708846" y="2589997"/>
            <a:ext cx="7002594" cy="1415740"/>
          </a:xfrm>
          <a:prstGeom prst="rect">
            <a:avLst/>
          </a:prstGeom>
          <a:ln w="12700">
            <a:miter lim="400000"/>
          </a:ln>
          <a:extLst>
            <a:ext uri="{C572A759-6A51-4108-AA02-DFA0A04FC94B}">
              <ma14:wrappingTextBoxFlag xmlns="" xmlns:ma14="http://schemas.microsoft.com/office/mac/drawingml/2011/main" val="1"/>
            </a:ext>
          </a:extLst>
        </p:spPr>
        <p:txBody>
          <a:bodyPr wrap="square" lIns="91424" tIns="91424" rIns="91424" bIns="91424" anchor="ctr">
            <a:spAutoFit/>
          </a:bodyPr>
          <a:lstStyle>
            <a:lvl1pPr>
              <a:defRPr sz="1600">
                <a:latin typeface="Calibri"/>
                <a:ea typeface="Calibri"/>
                <a:cs typeface="Calibri"/>
                <a:sym typeface="Calibri"/>
              </a:defRPr>
            </a:lvl1pPr>
          </a:lstStyle>
          <a:p>
            <a:r>
              <a:rPr lang="es-ES" dirty="0">
                <a:solidFill>
                  <a:schemeClr val="bg2">
                    <a:lumMod val="50000"/>
                  </a:schemeClr>
                </a:solidFill>
                <a:latin typeface="Calibri" charset="0"/>
                <a:ea typeface="Calibri" charset="0"/>
                <a:cs typeface="Calibri" charset="0"/>
              </a:rPr>
              <a:t>El Alineamiento se debe realizar después de efectuada una reparación de los componentes del Sistema de Dirección y/o Suspensión, para que las ruedas</a:t>
            </a:r>
            <a:br>
              <a:rPr lang="es-ES" dirty="0">
                <a:solidFill>
                  <a:schemeClr val="bg2">
                    <a:lumMod val="50000"/>
                  </a:schemeClr>
                </a:solidFill>
                <a:latin typeface="Calibri" charset="0"/>
                <a:ea typeface="Calibri" charset="0"/>
                <a:cs typeface="Calibri" charset="0"/>
              </a:rPr>
            </a:br>
            <a:r>
              <a:rPr lang="es-ES" dirty="0">
                <a:solidFill>
                  <a:schemeClr val="bg2">
                    <a:lumMod val="50000"/>
                  </a:schemeClr>
                </a:solidFill>
                <a:latin typeface="Calibri" charset="0"/>
                <a:ea typeface="Calibri" charset="0"/>
                <a:cs typeface="Calibri" charset="0"/>
              </a:rPr>
              <a:t>del vehículo queden en la orientación adecuada.</a:t>
            </a:r>
          </a:p>
          <a:p>
            <a:r>
              <a:rPr lang="es-ES" dirty="0">
                <a:solidFill>
                  <a:schemeClr val="bg2">
                    <a:lumMod val="50000"/>
                  </a:schemeClr>
                </a:solidFill>
                <a:latin typeface="Calibri" charset="0"/>
                <a:ea typeface="Calibri" charset="0"/>
                <a:cs typeface="Calibri" charset="0"/>
              </a:rPr>
              <a:t>Así se evita desgaste irregular de neumáticos, y además el</a:t>
            </a:r>
            <a:br>
              <a:rPr lang="es-ES" dirty="0">
                <a:solidFill>
                  <a:schemeClr val="bg2">
                    <a:lumMod val="50000"/>
                  </a:schemeClr>
                </a:solidFill>
                <a:latin typeface="Calibri" charset="0"/>
                <a:ea typeface="Calibri" charset="0"/>
                <a:cs typeface="Calibri" charset="0"/>
              </a:rPr>
            </a:br>
            <a:r>
              <a:rPr lang="es-ES" dirty="0">
                <a:solidFill>
                  <a:schemeClr val="bg2">
                    <a:lumMod val="50000"/>
                  </a:schemeClr>
                </a:solidFill>
                <a:latin typeface="Calibri" charset="0"/>
                <a:ea typeface="Calibri" charset="0"/>
                <a:cs typeface="Calibri" charset="0"/>
              </a:rPr>
              <a:t>vehículo tiene un buen desempeño al desplazarse.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Google Shape;34;p25"/>
          <p:cNvSpPr txBox="1">
            <a:spLocks noGrp="1"/>
          </p:cNvSpPr>
          <p:nvPr>
            <p:ph type="sldNum" sz="quarter" idx="2"/>
          </p:nvPr>
        </p:nvSpPr>
        <p:spPr>
          <a:xfrm>
            <a:off x="442490" y="6881800"/>
            <a:ext cx="266356"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8</a:t>
            </a:fld>
            <a:endParaRPr/>
          </a:p>
        </p:txBody>
      </p:sp>
      <p:sp>
        <p:nvSpPr>
          <p:cNvPr id="211" name="Google Shape;173;p6"/>
          <p:cNvSpPr txBox="1"/>
          <p:nvPr/>
        </p:nvSpPr>
        <p:spPr>
          <a:xfrm>
            <a:off x="382499" y="1182615"/>
            <a:ext cx="8950502" cy="536169"/>
          </a:xfrm>
          <a:prstGeom prst="rect">
            <a:avLst/>
          </a:prstGeom>
          <a:ln w="12700">
            <a:miter lim="400000"/>
          </a:ln>
          <a:extLst>
            <a:ext uri="{C572A759-6A51-4108-AA02-DFA0A04FC94B}">
              <ma14:wrappingTextBoxFlag xmlns="" xmlns:ma14="http://schemas.microsoft.com/office/mac/drawingml/2011/main" val="1"/>
            </a:ext>
          </a:extLst>
        </p:spPr>
        <p:txBody>
          <a:bodyPr lIns="91424" tIns="91424" rIns="91424" bIns="91424" anchor="ctr">
            <a:spAutoFit/>
          </a:bodyPr>
          <a:lstStyle/>
          <a:p>
            <a:pPr>
              <a:lnSpc>
                <a:spcPct val="80000"/>
              </a:lnSpc>
              <a:defRPr sz="2800" b="1">
                <a:solidFill>
                  <a:srgbClr val="741B47"/>
                </a:solidFill>
                <a:latin typeface="Calibri"/>
                <a:ea typeface="Calibri"/>
                <a:cs typeface="Calibri"/>
                <a:sym typeface="Calibri"/>
              </a:defRPr>
            </a:pPr>
            <a:r>
              <a:rPr lang="es-ES" dirty="0">
                <a:solidFill>
                  <a:srgbClr val="741B47"/>
                </a:solidFill>
              </a:rPr>
              <a:t>ALINEAMIENTO </a:t>
            </a:r>
            <a:r>
              <a:rPr lang="es-ES" dirty="0">
                <a:solidFill>
                  <a:srgbClr val="FF0000"/>
                </a:solidFill>
              </a:rPr>
              <a:t>DE RUEDAS</a:t>
            </a:r>
          </a:p>
        </p:txBody>
      </p:sp>
      <p:sp>
        <p:nvSpPr>
          <p:cNvPr id="10" name="Rectángulo redondeado"/>
          <p:cNvSpPr/>
          <p:nvPr/>
        </p:nvSpPr>
        <p:spPr>
          <a:xfrm rot="16200000">
            <a:off x="2343255" y="328628"/>
            <a:ext cx="4380413" cy="8181942"/>
          </a:xfrm>
          <a:prstGeom prst="roundRect">
            <a:avLst>
              <a:gd name="adj" fmla="val 11419"/>
            </a:avLst>
          </a:prstGeom>
          <a:solidFill>
            <a:srgbClr val="E9E1E4"/>
          </a:solidFill>
          <a:ln w="12700">
            <a:miter lim="400000"/>
          </a:ln>
        </p:spPr>
        <p:txBody>
          <a:bodyPr lIns="0" tIns="0" rIns="0" bIns="0" anchor="ctr"/>
          <a:lstStyle/>
          <a:p>
            <a:endParaRPr/>
          </a:p>
        </p:txBody>
      </p:sp>
      <p:pic>
        <p:nvPicPr>
          <p:cNvPr id="13" name="Google Shape;192;p7" descr="Google Shape;192;p7"/>
          <p:cNvPicPr>
            <a:picLocks noChangeAspect="1"/>
          </p:cNvPicPr>
          <p:nvPr/>
        </p:nvPicPr>
        <p:blipFill>
          <a:blip r:embed="rId2"/>
          <a:stretch>
            <a:fillRect/>
          </a:stretch>
        </p:blipFill>
        <p:spPr>
          <a:xfrm flipH="1">
            <a:off x="-2696583" y="4419600"/>
            <a:ext cx="2345523" cy="2462200"/>
          </a:xfrm>
          <a:prstGeom prst="rect">
            <a:avLst/>
          </a:prstGeom>
          <a:ln w="12700">
            <a:miter lim="400000"/>
          </a:ln>
        </p:spPr>
      </p:pic>
      <p:sp>
        <p:nvSpPr>
          <p:cNvPr id="14" name="Google Shape;195;p7"/>
          <p:cNvSpPr txBox="1"/>
          <p:nvPr/>
        </p:nvSpPr>
        <p:spPr>
          <a:xfrm>
            <a:off x="834341" y="2508720"/>
            <a:ext cx="7398240" cy="1815839"/>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spAutoFit/>
          </a:bodyPr>
          <a:lstStyle>
            <a:lvl1pPr>
              <a:defRPr sz="1600">
                <a:solidFill>
                  <a:srgbClr val="741B47"/>
                </a:solidFill>
                <a:latin typeface="Calibri"/>
                <a:ea typeface="Calibri"/>
                <a:cs typeface="Calibri"/>
                <a:sym typeface="Calibri"/>
              </a:defRPr>
            </a:lvl1pPr>
          </a:lstStyle>
          <a:p>
            <a:pPr algn="just"/>
            <a:r>
              <a:rPr lang="es-ES" dirty="0">
                <a:solidFill>
                  <a:schemeClr val="bg2">
                    <a:lumMod val="50000"/>
                  </a:schemeClr>
                </a:solidFill>
                <a:latin typeface="Calibri" charset="0"/>
                <a:ea typeface="Calibri" charset="0"/>
                <a:cs typeface="Calibri" charset="0"/>
              </a:rPr>
              <a:t>En los vehículos equipados con Sistema de Suspensión del tipo McPherson, solo se regula la Convergencia (Toe-In)  o Divergencia (Toe-</a:t>
            </a:r>
            <a:r>
              <a:rPr lang="es-ES" dirty="0" err="1">
                <a:solidFill>
                  <a:schemeClr val="bg2">
                    <a:lumMod val="50000"/>
                  </a:schemeClr>
                </a:solidFill>
                <a:latin typeface="Calibri" charset="0"/>
                <a:ea typeface="Calibri" charset="0"/>
                <a:cs typeface="Calibri" charset="0"/>
              </a:rPr>
              <a:t>Out</a:t>
            </a:r>
            <a:r>
              <a:rPr lang="es-ES" dirty="0">
                <a:solidFill>
                  <a:schemeClr val="bg2">
                    <a:lumMod val="50000"/>
                  </a:schemeClr>
                </a:solidFill>
                <a:latin typeface="Calibri" charset="0"/>
                <a:ea typeface="Calibri" charset="0"/>
                <a:cs typeface="Calibri" charset="0"/>
              </a:rPr>
              <a:t>), y que los demás ángulos ángulos que forman parte de la geometría de la Dirección como: </a:t>
            </a:r>
          </a:p>
          <a:p>
            <a:pPr marL="285750" indent="-285750" algn="just">
              <a:buFont typeface="Arial" charset="0"/>
              <a:buChar char="•"/>
            </a:pPr>
            <a:r>
              <a:rPr lang="es-ES" dirty="0" err="1">
                <a:solidFill>
                  <a:schemeClr val="bg2">
                    <a:lumMod val="50000"/>
                  </a:schemeClr>
                </a:solidFill>
                <a:latin typeface="Calibri" charset="0"/>
                <a:ea typeface="Calibri" charset="0"/>
                <a:cs typeface="Calibri" charset="0"/>
              </a:rPr>
              <a:t>Camber</a:t>
            </a:r>
            <a:r>
              <a:rPr lang="es-ES" dirty="0">
                <a:solidFill>
                  <a:schemeClr val="bg2">
                    <a:lumMod val="50000"/>
                  </a:schemeClr>
                </a:solidFill>
                <a:latin typeface="Calibri" charset="0"/>
                <a:ea typeface="Calibri" charset="0"/>
                <a:cs typeface="Calibri" charset="0"/>
              </a:rPr>
              <a:t> o Caída.</a:t>
            </a:r>
          </a:p>
          <a:p>
            <a:pPr marL="285750" indent="-285750" algn="just">
              <a:buFont typeface="Arial" charset="0"/>
              <a:buChar char="•"/>
            </a:pPr>
            <a:r>
              <a:rPr lang="es-ES" dirty="0" err="1">
                <a:solidFill>
                  <a:schemeClr val="bg2">
                    <a:lumMod val="50000"/>
                  </a:schemeClr>
                </a:solidFill>
                <a:latin typeface="Calibri" charset="0"/>
                <a:ea typeface="Calibri" charset="0"/>
                <a:cs typeface="Calibri" charset="0"/>
              </a:rPr>
              <a:t>Cáster</a:t>
            </a:r>
            <a:r>
              <a:rPr lang="es-ES" dirty="0">
                <a:solidFill>
                  <a:schemeClr val="bg2">
                    <a:lumMod val="50000"/>
                  </a:schemeClr>
                </a:solidFill>
                <a:latin typeface="Calibri" charset="0"/>
                <a:ea typeface="Calibri" charset="0"/>
                <a:cs typeface="Calibri" charset="0"/>
              </a:rPr>
              <a:t> o Avance.</a:t>
            </a:r>
          </a:p>
          <a:p>
            <a:pPr marL="285750" indent="-285750" algn="just">
              <a:buFont typeface="Arial" charset="0"/>
              <a:buChar char="•"/>
            </a:pPr>
            <a:r>
              <a:rPr lang="es-ES" dirty="0">
                <a:solidFill>
                  <a:schemeClr val="bg2">
                    <a:lumMod val="50000"/>
                  </a:schemeClr>
                </a:solidFill>
                <a:latin typeface="Calibri" charset="0"/>
                <a:ea typeface="Calibri" charset="0"/>
                <a:cs typeface="Calibri" charset="0"/>
              </a:rPr>
              <a:t>KPI o ángulo de Salida.</a:t>
            </a:r>
          </a:p>
          <a:p>
            <a:pPr marL="285750" indent="-285750" algn="just">
              <a:buFont typeface="Arial" charset="0"/>
              <a:buChar char="•"/>
            </a:pPr>
            <a:r>
              <a:rPr lang="es-CL" dirty="0">
                <a:solidFill>
                  <a:schemeClr val="bg2">
                    <a:lumMod val="50000"/>
                  </a:schemeClr>
                </a:solidFill>
                <a:latin typeface="Calibri" charset="0"/>
                <a:ea typeface="Calibri" charset="0"/>
                <a:cs typeface="Calibri" charset="0"/>
              </a:rPr>
              <a:t>Etc.</a:t>
            </a:r>
            <a:endParaRPr lang="es-ES" dirty="0">
              <a:solidFill>
                <a:schemeClr val="bg2">
                  <a:lumMod val="50000"/>
                </a:schemeClr>
              </a:solidFill>
              <a:latin typeface="Calibri" charset="0"/>
              <a:ea typeface="Calibri" charset="0"/>
              <a:cs typeface="Calibri" charset="0"/>
            </a:endParaRPr>
          </a:p>
        </p:txBody>
      </p:sp>
      <p:sp>
        <p:nvSpPr>
          <p:cNvPr id="8" name="Google Shape;195;p7"/>
          <p:cNvSpPr txBox="1"/>
          <p:nvPr/>
        </p:nvSpPr>
        <p:spPr>
          <a:xfrm>
            <a:off x="834342" y="4349112"/>
            <a:ext cx="5460310" cy="2062061"/>
          </a:xfrm>
          <a:prstGeom prst="rect">
            <a:avLst/>
          </a:prstGeom>
          <a:ln w="12700">
            <a:miter lim="400000"/>
          </a:ln>
          <a:extLst>
            <a:ext uri="{C572A759-6A51-4108-AA02-DFA0A04FC94B}">
              <ma14:wrappingTextBoxFlag xmlns="" xmlns:ma14="http://schemas.microsoft.com/office/mac/drawingml/2011/main" val="1"/>
            </a:ext>
          </a:extLst>
        </p:spPr>
        <p:txBody>
          <a:bodyPr wrap="square" lIns="45699" tIns="45699" rIns="45699" bIns="45699">
            <a:spAutoFit/>
          </a:bodyPr>
          <a:lstStyle>
            <a:lvl1pPr>
              <a:defRPr sz="1600">
                <a:solidFill>
                  <a:srgbClr val="741B47"/>
                </a:solidFill>
                <a:latin typeface="Calibri"/>
                <a:ea typeface="Calibri"/>
                <a:cs typeface="Calibri"/>
                <a:sym typeface="Calibri"/>
              </a:defRPr>
            </a:lvl1pPr>
          </a:lstStyle>
          <a:p>
            <a:pPr algn="just"/>
            <a:r>
              <a:rPr lang="es-ES" dirty="0">
                <a:solidFill>
                  <a:schemeClr val="bg2">
                    <a:lumMod val="50000"/>
                  </a:schemeClr>
                </a:solidFill>
                <a:latin typeface="Calibri" charset="0"/>
                <a:ea typeface="Calibri" charset="0"/>
                <a:cs typeface="Calibri" charset="0"/>
              </a:rPr>
              <a:t>Son ángulos que se consideran al momento de montar los componentes del Sistema de Dirección y Suspensión en el vehículo.</a:t>
            </a:r>
            <a:endParaRPr lang="es-CL" dirty="0">
              <a:solidFill>
                <a:schemeClr val="bg2">
                  <a:lumMod val="50000"/>
                </a:schemeClr>
              </a:solidFill>
              <a:latin typeface="Calibri" charset="0"/>
              <a:ea typeface="Calibri" charset="0"/>
              <a:cs typeface="Calibri" charset="0"/>
            </a:endParaRPr>
          </a:p>
          <a:p>
            <a:pPr algn="just"/>
            <a:r>
              <a:rPr lang="es-ES" dirty="0">
                <a:solidFill>
                  <a:schemeClr val="bg2">
                    <a:lumMod val="50000"/>
                  </a:schemeClr>
                </a:solidFill>
                <a:latin typeface="Calibri" charset="0"/>
                <a:ea typeface="Calibri" charset="0"/>
                <a:cs typeface="Calibri" charset="0"/>
              </a:rPr>
              <a:t>Estos ángulos solo pueden sufrir alteraciones en caso de colisión, o cuando las ruedas delanteras sufren algún impacto fuerte.</a:t>
            </a:r>
            <a:endParaRPr lang="es-CL" dirty="0">
              <a:solidFill>
                <a:schemeClr val="bg2">
                  <a:lumMod val="50000"/>
                </a:schemeClr>
              </a:solidFill>
              <a:latin typeface="Calibri" charset="0"/>
              <a:ea typeface="Calibri" charset="0"/>
              <a:cs typeface="Calibri" charset="0"/>
            </a:endParaRPr>
          </a:p>
          <a:p>
            <a:pPr algn="just"/>
            <a:r>
              <a:rPr lang="es-ES" dirty="0">
                <a:solidFill>
                  <a:schemeClr val="bg2">
                    <a:lumMod val="50000"/>
                  </a:schemeClr>
                </a:solidFill>
                <a:latin typeface="Calibri" charset="0"/>
                <a:ea typeface="Calibri" charset="0"/>
                <a:cs typeface="Calibri" charset="0"/>
              </a:rPr>
              <a:t>En Vehículos equipados con Sistemas de Dirección y Suspensión  más complejos o con mayor cantidad de componentes, estos ángulos se pueden modificar.</a:t>
            </a:r>
            <a:endParaRPr lang="es-CL" dirty="0">
              <a:solidFill>
                <a:schemeClr val="bg2">
                  <a:lumMod val="50000"/>
                </a:schemeClr>
              </a:solidFill>
              <a:latin typeface="Calibri" charset="0"/>
              <a:ea typeface="Calibri" charset="0"/>
              <a:cs typeface="Calibri" charset="0"/>
            </a:endParaRPr>
          </a:p>
        </p:txBody>
      </p:sp>
      <p:sp>
        <p:nvSpPr>
          <p:cNvPr id="3" name="Rectángulo redondeado 2"/>
          <p:cNvSpPr/>
          <p:nvPr/>
        </p:nvSpPr>
        <p:spPr>
          <a:xfrm>
            <a:off x="6568440" y="3241570"/>
            <a:ext cx="2764561" cy="2764561"/>
          </a:xfrm>
          <a:prstGeom prst="roundRect">
            <a:avLst/>
          </a:prstGeom>
          <a:blipFill>
            <a:blip r:embed="rId3"/>
            <a:stretch>
              <a:fillRect/>
            </a:stretch>
          </a:blipFill>
          <a:ln w="50800" cap="flat">
            <a:solidFill>
              <a:srgbClr val="741B47"/>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s-ES_tradnl" sz="1400" b="0" i="0" u="none" strike="noStrike" cap="none" spc="0" normalizeH="0" baseline="0">
              <a:ln>
                <a:noFill/>
              </a:ln>
              <a:solidFill>
                <a:srgbClr val="000000"/>
              </a:solidFill>
              <a:effectLst/>
              <a:uFillTx/>
              <a:latin typeface="+mj-lt"/>
              <a:ea typeface="+mj-ea"/>
              <a:cs typeface="+mj-cs"/>
              <a:sym typeface="Arial"/>
            </a:endParaRPr>
          </a:p>
        </p:txBody>
      </p:sp>
    </p:spTree>
    <p:extLst>
      <p:ext uri="{BB962C8B-B14F-4D97-AF65-F5344CB8AC3E}">
        <p14:creationId xmlns:p14="http://schemas.microsoft.com/office/powerpoint/2010/main" val="120390383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Google Shape;52;p28"/>
          <p:cNvSpPr txBox="1">
            <a:spLocks noGrp="1"/>
          </p:cNvSpPr>
          <p:nvPr>
            <p:ph type="sldNum" sz="quarter" idx="2"/>
          </p:nvPr>
        </p:nvSpPr>
        <p:spPr>
          <a:xfrm>
            <a:off x="371685" y="6881800"/>
            <a:ext cx="337161" cy="317118"/>
          </a:xfrm>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9</a:t>
            </a:fld>
            <a:endParaRPr/>
          </a:p>
        </p:txBody>
      </p:sp>
      <p:sp>
        <p:nvSpPr>
          <p:cNvPr id="400" name="Google Shape;321;p21"/>
          <p:cNvSpPr/>
          <p:nvPr/>
        </p:nvSpPr>
        <p:spPr>
          <a:xfrm>
            <a:off x="5279923" y="7354529"/>
            <a:ext cx="2723536" cy="205147"/>
          </a:xfrm>
          <a:prstGeom prst="rect">
            <a:avLst/>
          </a:prstGeom>
          <a:solidFill>
            <a:srgbClr val="FFFFFF"/>
          </a:solidFill>
          <a:ln w="12700">
            <a:miter lim="400000"/>
          </a:ln>
        </p:spPr>
        <p:txBody>
          <a:bodyPr lIns="0" tIns="0" rIns="0" bIns="0" anchor="ctr"/>
          <a:lstStyle/>
          <a:p>
            <a:pPr algn="ctr">
              <a:defRPr>
                <a:solidFill>
                  <a:srgbClr val="FFFFFF"/>
                </a:solidFill>
              </a:defRPr>
            </a:pPr>
            <a:endParaRPr/>
          </a:p>
        </p:txBody>
      </p:sp>
      <p:pic>
        <p:nvPicPr>
          <p:cNvPr id="12" name="Google Shape;191;p46"/>
          <p:cNvPicPr preferRelativeResize="0"/>
          <p:nvPr/>
        </p:nvPicPr>
        <p:blipFill rotWithShape="1">
          <a:blip r:embed="rId2">
            <a:alphaModFix/>
          </a:blip>
          <a:srcRect/>
          <a:stretch/>
        </p:blipFill>
        <p:spPr>
          <a:xfrm>
            <a:off x="5941562" y="1567119"/>
            <a:ext cx="2962656" cy="5248656"/>
          </a:xfrm>
          <a:prstGeom prst="rect">
            <a:avLst/>
          </a:prstGeom>
          <a:noFill/>
          <a:ln>
            <a:noFill/>
          </a:ln>
        </p:spPr>
      </p:pic>
      <p:sp>
        <p:nvSpPr>
          <p:cNvPr id="13" name="Google Shape;192;p46"/>
          <p:cNvSpPr txBox="1"/>
          <p:nvPr/>
        </p:nvSpPr>
        <p:spPr>
          <a:xfrm>
            <a:off x="506729" y="5822930"/>
            <a:ext cx="49956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US" sz="2100" b="1" i="0" u="none" strike="noStrike" cap="none">
                <a:solidFill>
                  <a:srgbClr val="741B47"/>
                </a:solidFill>
                <a:latin typeface="Calibri"/>
                <a:ea typeface="Calibri"/>
                <a:cs typeface="Calibri"/>
                <a:sym typeface="Calibri"/>
              </a:rPr>
              <a:t>¡Comparte tus respuestas!</a:t>
            </a:r>
            <a:endParaRPr sz="1400" b="0" i="0" u="none" strike="noStrike" cap="none">
              <a:solidFill>
                <a:srgbClr val="000000"/>
              </a:solidFill>
              <a:latin typeface="Arial"/>
              <a:ea typeface="Arial"/>
              <a:cs typeface="Arial"/>
              <a:sym typeface="Arial"/>
            </a:endParaRPr>
          </a:p>
        </p:txBody>
      </p:sp>
      <p:sp>
        <p:nvSpPr>
          <p:cNvPr id="14" name="Google Shape;193;p46"/>
          <p:cNvSpPr/>
          <p:nvPr/>
        </p:nvSpPr>
        <p:spPr>
          <a:xfrm>
            <a:off x="371783" y="2258677"/>
            <a:ext cx="5146800" cy="2388000"/>
          </a:xfrm>
          <a:prstGeom prst="roundRect">
            <a:avLst>
              <a:gd name="adj" fmla="val 9635"/>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5" name="Google Shape;194;p46"/>
          <p:cNvPicPr preferRelativeResize="0"/>
          <p:nvPr/>
        </p:nvPicPr>
        <p:blipFill rotWithShape="1">
          <a:blip r:embed="rId3">
            <a:alphaModFix/>
          </a:blip>
          <a:srcRect/>
          <a:stretch/>
        </p:blipFill>
        <p:spPr>
          <a:xfrm>
            <a:off x="5262651" y="2061749"/>
            <a:ext cx="477100" cy="477100"/>
          </a:xfrm>
          <a:prstGeom prst="rect">
            <a:avLst/>
          </a:prstGeom>
          <a:noFill/>
          <a:ln>
            <a:noFill/>
          </a:ln>
        </p:spPr>
      </p:pic>
      <p:sp>
        <p:nvSpPr>
          <p:cNvPr id="16" name="Google Shape;195;p46"/>
          <p:cNvSpPr txBox="1"/>
          <p:nvPr/>
        </p:nvSpPr>
        <p:spPr>
          <a:xfrm>
            <a:off x="732228" y="2557561"/>
            <a:ext cx="4425900" cy="1815900"/>
          </a:xfrm>
          <a:prstGeom prst="rect">
            <a:avLst/>
          </a:prstGeom>
          <a:noFill/>
          <a:ln>
            <a:noFill/>
          </a:ln>
        </p:spPr>
        <p:txBody>
          <a:bodyPr spcFirstLastPara="1" wrap="square" lIns="91425" tIns="45700" rIns="91425" bIns="45700" anchor="t" anchorCtr="0">
            <a:noAutofit/>
          </a:bodyPr>
          <a:lstStyle/>
          <a:p>
            <a:r>
              <a:rPr lang="es-ES" sz="1600" dirty="0">
                <a:latin typeface="Calibri" charset="0"/>
                <a:ea typeface="Calibri" charset="0"/>
                <a:cs typeface="Calibri" charset="0"/>
              </a:rPr>
              <a:t>¿Cómo puedo saber cuándo debo realizar un alineamiento en el vehículo?</a:t>
            </a:r>
          </a:p>
          <a:p>
            <a:endParaRPr lang="es-ES" sz="1600" dirty="0">
              <a:latin typeface="Calibri" charset="0"/>
              <a:ea typeface="Calibri" charset="0"/>
              <a:cs typeface="Calibri" charset="0"/>
            </a:endParaRPr>
          </a:p>
          <a:p>
            <a:r>
              <a:rPr lang="es-ES" sz="1600" dirty="0">
                <a:latin typeface="Calibri" charset="0"/>
                <a:ea typeface="Calibri" charset="0"/>
                <a:cs typeface="Calibri" charset="0"/>
              </a:rPr>
              <a:t>¿En qué parte del manual de servicio puedo encontrar esta información?</a:t>
            </a:r>
          </a:p>
        </p:txBody>
      </p:sp>
      <p:sp>
        <p:nvSpPr>
          <p:cNvPr id="17" name="Google Shape;196;p46"/>
          <p:cNvSpPr txBox="1"/>
          <p:nvPr/>
        </p:nvSpPr>
        <p:spPr>
          <a:xfrm>
            <a:off x="375975" y="1373700"/>
            <a:ext cx="8950500" cy="319500"/>
          </a:xfrm>
          <a:prstGeom prst="rect">
            <a:avLst/>
          </a:prstGeom>
          <a:no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Clr>
                <a:srgbClr val="000000"/>
              </a:buClr>
              <a:buSzPts val="2800"/>
              <a:buFont typeface="Arial"/>
              <a:buNone/>
            </a:pPr>
            <a:r>
              <a:rPr lang="en-US" sz="2800" b="1" i="0" u="none" strike="noStrike" cap="none">
                <a:solidFill>
                  <a:srgbClr val="741B47"/>
                </a:solidFill>
                <a:latin typeface="Calibri"/>
                <a:ea typeface="Calibri"/>
                <a:cs typeface="Calibri"/>
                <a:sym typeface="Calibri"/>
              </a:rPr>
              <a:t>REFLEXIONEMOS</a:t>
            </a:r>
            <a:endParaRPr sz="3100" b="1" i="0" u="none" strike="noStrike" cap="none">
              <a:solidFill>
                <a:srgbClr val="741B47"/>
              </a:solidFill>
              <a:latin typeface="Calibri"/>
              <a:ea typeface="Calibri"/>
              <a:cs typeface="Calibri"/>
              <a:sym typeface="Calibri"/>
            </a:endParaRPr>
          </a:p>
        </p:txBody>
      </p:sp>
      <p:sp>
        <p:nvSpPr>
          <p:cNvPr id="18" name="Google Shape;197;p46"/>
          <p:cNvSpPr txBox="1"/>
          <p:nvPr/>
        </p:nvSpPr>
        <p:spPr>
          <a:xfrm>
            <a:off x="366450" y="1220100"/>
            <a:ext cx="4700400" cy="15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HAGAMOS UNA PAUSA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00423385"/>
      </p:ext>
    </p:extLst>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FFAB40"/>
      </a:accent1>
      <a:accent2>
        <a:srgbClr val="212121"/>
      </a:accent2>
      <a:accent3>
        <a:srgbClr val="78909C"/>
      </a:accent3>
      <a:accent4>
        <a:srgbClr val="8F6024"/>
      </a:accent4>
      <a:accent5>
        <a:srgbClr val="0097A7"/>
      </a:accent5>
      <a:accent6>
        <a:srgbClr val="EEFF41"/>
      </a:accent6>
      <a:hlink>
        <a:srgbClr val="0000FF"/>
      </a:hlink>
      <a:folHlink>
        <a:srgbClr val="FF00FF"/>
      </a:folHlink>
    </a:clrScheme>
    <a:fontScheme name="Simple Light">
      <a:majorFont>
        <a:latin typeface="Arial"/>
        <a:ea typeface="Arial"/>
        <a:cs typeface="Arial"/>
      </a:majorFont>
      <a:minorFont>
        <a:latin typeface="Helvetica"/>
        <a:ea typeface="Helvetica"/>
        <a:cs typeface="Helvetica"/>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2219</TotalTime>
  <Words>1319</Words>
  <Application>Microsoft Office PowerPoint</Application>
  <PresentationFormat>Personalizado</PresentationFormat>
  <Paragraphs>157</Paragraphs>
  <Slides>23</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23</vt:i4>
      </vt:variant>
    </vt:vector>
  </HeadingPairs>
  <TitlesOfParts>
    <vt:vector size="26" baseType="lpstr">
      <vt:lpstr>Arial</vt:lpstr>
      <vt:lpstr>Calibri</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Edison Ahumada</cp:lastModifiedBy>
  <cp:revision>68</cp:revision>
  <dcterms:modified xsi:type="dcterms:W3CDTF">2021-02-16T13:35:29Z</dcterms:modified>
</cp:coreProperties>
</file>