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55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641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00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929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80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68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232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13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7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0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7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466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19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82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9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63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318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CF4A-99E8-4735-983A-9B946A073947}" type="datetimeFigureOut">
              <a:rPr lang="es-CL" smtClean="0"/>
              <a:pPr/>
              <a:t>23-02-2021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4438-916E-49BB-81CB-F5CAD88AB2D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107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file:///C:\Users\Doris\Desktop\DUOC-MINEDUC\6.AplicacionesInform&#225;ticasParaLaGesti&#243;n%20Administrativa\PowerPoint\Actividad%2017_ReportePPT\5_PlanComun_M6_A17_EjercicioDashBoardPPT.xlsx!DashBoard!F1C1:F31C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0CA6A-B3B0-4826-A91F-B2B1F892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51B9DA-B0CC-480A-8EA5-4D5C3E051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B2F79DA-18F4-4467-B932-AB3D1D1DF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028" y="965200"/>
            <a:ext cx="6170943" cy="4329641"/>
          </a:xfrm>
        </p:spPr>
        <p:txBody>
          <a:bodyPr anchor="ctr">
            <a:normAutofit/>
          </a:bodyPr>
          <a:lstStyle/>
          <a:p>
            <a:r>
              <a:rPr lang="es-CL" sz="5400"/>
              <a:t>Órdenes de Compra 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51FEDA-8D63-4561-A463-C1471D94E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965200"/>
            <a:ext cx="3367361" cy="4329641"/>
          </a:xfrm>
        </p:spPr>
        <p:txBody>
          <a:bodyPr anchor="ctr">
            <a:normAutofit/>
          </a:bodyPr>
          <a:lstStyle/>
          <a:p>
            <a:pPr algn="r"/>
            <a:r>
              <a:rPr lang="es-CL" dirty="0"/>
              <a:t>Nombre</a:t>
            </a:r>
            <a:endParaRPr lang="es-CL"/>
          </a:p>
          <a:p>
            <a:pPr algn="r"/>
            <a:r>
              <a:rPr lang="es-CL" dirty="0"/>
              <a:t>Curso</a:t>
            </a:r>
            <a:endParaRPr lang="es-CL"/>
          </a:p>
          <a:p>
            <a:pPr algn="r"/>
            <a:r>
              <a:rPr lang="es-CL" dirty="0"/>
              <a:t>Fecha </a:t>
            </a:r>
            <a:endParaRPr lang="es-C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E641DB-A503-41DE-ACA6-36B41C6C2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62126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5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236C8CC-7AFE-4087-827C-B91E648C2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649396"/>
              </p:ext>
            </p:extLst>
          </p:nvPr>
        </p:nvGraphicFramePr>
        <p:xfrm>
          <a:off x="52543" y="1083213"/>
          <a:ext cx="12149496" cy="552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2" imgW="15249573" imgH="5915222" progId="Excel.Sheet.12">
                  <p:link updateAutomatic="1"/>
                </p:oleObj>
              </mc:Choice>
              <mc:Fallback>
                <p:oleObj name="Worksheet" r:id="rId2" imgW="15249573" imgH="5915222" progId="Excel.Sheet.12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3" y="1083213"/>
                        <a:ext cx="12149496" cy="5528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B485DDC-2EFB-46DB-9068-AA272843655B}"/>
              </a:ext>
            </a:extLst>
          </p:cNvPr>
          <p:cNvSpPr/>
          <p:nvPr/>
        </p:nvSpPr>
        <p:spPr>
          <a:xfrm>
            <a:off x="8581292" y="196948"/>
            <a:ext cx="2574388" cy="5627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EDITAR EXCEL</a:t>
            </a:r>
          </a:p>
        </p:txBody>
      </p:sp>
    </p:spTree>
    <p:extLst>
      <p:ext uri="{BB962C8B-B14F-4D97-AF65-F5344CB8AC3E}">
        <p14:creationId xmlns:p14="http://schemas.microsoft.com/office/powerpoint/2010/main" val="115086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22DDE2-FB2D-421B-B377-F9AD495CE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95140B-9736-47E4-9A7D-ABB32F3AA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E63E7A4-A272-4644-BE74-78D761FC5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3C5846-EA59-4F5C-87F1-D783CEF81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EC9341-0F0E-4576-8E72-2A90C9422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3459450" y="2187575"/>
            <a:ext cx="6857999" cy="24828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5851EA1-4015-4E2B-BB87-3BF5D6B8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3" y="821265"/>
            <a:ext cx="6326774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883756583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Estela de condensación</vt:lpstr>
      <vt:lpstr>file:///C:\Users\Doris\Desktop\DUOC-MINEDUC\6.AplicacionesInformáticasParaLaGestión%20Administrativa\PowerPoint\Actividad%2017_ReportePPT\5_PlanComun_M6_A17_EjercicioDashBoardPPT.xlsx!DashBoard!F1C1:F31C20</vt:lpstr>
      <vt:lpstr>Órdenes de Compra 2020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Órdenes de Compra 2020</dc:title>
  <dc:creator>Pedro Vidal</dc:creator>
  <cp:lastModifiedBy>Pamela  Marquez Pauchard</cp:lastModifiedBy>
  <cp:revision>2</cp:revision>
  <dcterms:created xsi:type="dcterms:W3CDTF">2020-10-13T02:45:00Z</dcterms:created>
  <dcterms:modified xsi:type="dcterms:W3CDTF">2021-02-23T19:47:59Z</dcterms:modified>
</cp:coreProperties>
</file>